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63" r:id="rId3"/>
    <p:sldId id="257" r:id="rId4"/>
    <p:sldId id="258" r:id="rId5"/>
    <p:sldId id="269" r:id="rId6"/>
    <p:sldId id="259" r:id="rId7"/>
    <p:sldId id="260" r:id="rId8"/>
    <p:sldId id="261" r:id="rId9"/>
    <p:sldId id="264" r:id="rId10"/>
    <p:sldId id="266" r:id="rId11"/>
    <p:sldId id="265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E8A84-D02F-4B42-9873-DCA3342FEA29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2722D-5FEC-4793-A203-9BF78A6E0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11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2722D-5FEC-4793-A203-9BF78A6E08A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633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0F39-0CCF-4E2B-A40F-1F6D3FDDA01B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567A8F-3B81-4540-9C17-8BCEBE47F32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0F39-0CCF-4E2B-A40F-1F6D3FDDA01B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7A8F-3B81-4540-9C17-8BCEBE47F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0F39-0CCF-4E2B-A40F-1F6D3FDDA01B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7A8F-3B81-4540-9C17-8BCEBE47F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0F39-0CCF-4E2B-A40F-1F6D3FDDA01B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7A8F-3B81-4540-9C17-8BCEBE47F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0F39-0CCF-4E2B-A40F-1F6D3FDDA01B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7A8F-3B81-4540-9C17-8BCEBE47F32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0F39-0CCF-4E2B-A40F-1F6D3FDDA01B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7A8F-3B81-4540-9C17-8BCEBE47F32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0F39-0CCF-4E2B-A40F-1F6D3FDDA01B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7A8F-3B81-4540-9C17-8BCEBE47F32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0F39-0CCF-4E2B-A40F-1F6D3FDDA01B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7A8F-3B81-4540-9C17-8BCEBE47F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0F39-0CCF-4E2B-A40F-1F6D3FDDA01B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7A8F-3B81-4540-9C17-8BCEBE47F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0F39-0CCF-4E2B-A40F-1F6D3FDDA01B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7A8F-3B81-4540-9C17-8BCEBE47F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0F39-0CCF-4E2B-A40F-1F6D3FDDA01B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7A8F-3B81-4540-9C17-8BCEBE47F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6D00F39-0CCF-4E2B-A40F-1F6D3FDDA01B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C567A8F-3B81-4540-9C17-8BCEBE47F32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5813" y="2420888"/>
            <a:ext cx="5287996" cy="1519808"/>
          </a:xfrm>
        </p:spPr>
        <p:txBody>
          <a:bodyPr/>
          <a:lstStyle/>
          <a:p>
            <a:r>
              <a:rPr lang="ru-RU" dirty="0" smtClean="0"/>
              <a:t>Привет!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9411" y="5301208"/>
            <a:ext cx="6400800" cy="12192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albert-learning.com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826" y="476672"/>
            <a:ext cx="2767970" cy="64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1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ина\Desktop\иврит\русский\одушевлённые и неодушевлённые существительные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27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Дина\Desktop\иврит\русский\одушевлённые и неодушевлённые существительные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15875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166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Дина\Desktop\иврит\русский\одушевлённые и неодушевлённые существительные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771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Дина\Desktop\иврит\русский\одушевлённые и неодушевлённые существительные\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" y="39654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682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Дина\Desktop\иврит\русский\одушевлённые и неодушевлённые существительные\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" y="0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077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Дина\Desktop\иврит\русский\одушевлённые и неодушевлённые существительные\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77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072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Дина\Desktop\иврит\русский\одушевлённые и неодушевлённые существительные\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32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751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Дина\Desktop\иврит\русский\одушевлённые и неодушевлённые существительные\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922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Дина\Desktop\иврит\русский\одушевлённые и неодушевлённые существительные\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937"/>
            <a:ext cx="9144000" cy="68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134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Дина\Desktop\иврит\русский\одушевлённые и неодушевлённые существительные\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050"/>
            <a:ext cx="9144001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581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на\Desktop\иврит\русский\одушевлённые и неодушевлённые существительные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60" y="-9484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661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ина\Desktop\иврит\русский\одушевлённые и неодушевлённые существительные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" y="19050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78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ина\Desktop\иврит\русский\одушевлённые и неодушевлённые существительные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86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33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ина\Desktop\иврит\русский\одушевлённые и неодушевлённые существительные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90" y="0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568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ина\Desktop\иврит\русский\одушевлённые и неодушевлённые существительные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66" y="19050"/>
            <a:ext cx="9144001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ина\Desktop\иврит\русский\одушевлённые и неодушевлённые существительные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44450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033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ина\Desktop\иврит\русский\одушевлённые и неодушевлённые существительные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" y="19339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693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ина\Desktop\иврит\русский\одушевлённые и неодушевлённые существительные\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44450"/>
            <a:ext cx="9144001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274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1314</TotalTime>
  <Words>4</Words>
  <Application>Microsoft Office PowerPoint</Application>
  <PresentationFormat>Экран (4:3)</PresentationFormat>
  <Paragraphs>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Исполнительная</vt:lpstr>
      <vt:lpstr>Привет!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Дина</dc:creator>
  <cp:lastModifiedBy>Дина</cp:lastModifiedBy>
  <cp:revision>73</cp:revision>
  <dcterms:created xsi:type="dcterms:W3CDTF">2017-02-24T09:44:01Z</dcterms:created>
  <dcterms:modified xsi:type="dcterms:W3CDTF">2017-05-14T09:23:29Z</dcterms:modified>
</cp:coreProperties>
</file>