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69" r:id="rId6"/>
    <p:sldId id="259" r:id="rId7"/>
    <p:sldId id="260" r:id="rId8"/>
    <p:sldId id="272" r:id="rId9"/>
    <p:sldId id="267" r:id="rId10"/>
    <p:sldId id="261" r:id="rId11"/>
    <p:sldId id="264" r:id="rId12"/>
    <p:sldId id="266" r:id="rId13"/>
    <p:sldId id="265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8A84-D02F-4B42-9873-DCA3342FEA29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722D-5FEC-4793-A203-9BF78A6E0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722D-5FEC-4793-A203-9BF78A6E08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813" y="2420888"/>
            <a:ext cx="5287996" cy="1519808"/>
          </a:xfrm>
        </p:spPr>
        <p:txBody>
          <a:bodyPr/>
          <a:lstStyle/>
          <a:p>
            <a:r>
              <a:rPr lang="ru-RU" dirty="0" smtClean="0"/>
              <a:t>Привет!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411" y="5301208"/>
            <a:ext cx="64008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albert-learning.com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26" y="476672"/>
            <a:ext cx="2767970" cy="6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Дина\Desktop\иврит\русский\род существительных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9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9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Дина\Desktop\иврит\русский\род существительных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Дина\Desktop\иврит\русский\род существительных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Дина\Desktop\иврит\русский\род существительных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Дина\Desktop\иврит\русский\род существительных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587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7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Дина\Desktop\иврит\русский\род существительных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8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Дина\Desktop\иврит\русский\род существительных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ина\Desktop\иврит\русский\род существительных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77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ина\Desktop\иврит\русский\род существительных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Дина\Desktop\иврит\русский\род существительных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Дина\Desktop\иврит\русский\род существительных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ина\Desktop\иврит\русский\род существительных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ина\Desktop\иврит\русский\род существительных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3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иврит\русский\род существительных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5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иврит\русский\род существительных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9" y="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0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1313</TotalTime>
  <Words>4</Words>
  <Application>Microsoft Office PowerPoint</Application>
  <PresentationFormat>Экран (4:3)</PresentationFormat>
  <Paragraphs>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Привет!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73</cp:revision>
  <dcterms:created xsi:type="dcterms:W3CDTF">2017-02-24T09:44:01Z</dcterms:created>
  <dcterms:modified xsi:type="dcterms:W3CDTF">2017-05-14T09:59:09Z</dcterms:modified>
</cp:coreProperties>
</file>