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x="5098254" y="2378867"/>
            <a:ext cx="5300661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785811" y="336549"/>
            <a:ext cx="5300661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98500" y="1387475"/>
            <a:ext cx="3978273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2415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30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57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44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66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66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66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66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66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829175" y="1387475"/>
            <a:ext cx="3978273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2415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30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57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44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66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66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66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66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66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081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03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12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12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12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12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12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081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03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12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12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12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12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12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7749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809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36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698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920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920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20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920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920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5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4763" y="6473825"/>
            <a:ext cx="9139235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>
            <a:off x="990600" y="147638"/>
            <a:ext cx="1587" cy="23494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ru-RU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ru-RU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59" y="1412775"/>
            <a:ext cx="4752527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type="title"/>
          </p:nvPr>
        </p:nvSpPr>
        <p:spPr>
          <a:xfrm>
            <a:off x="-756591" y="548679"/>
            <a:ext cx="871296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2057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УГАДАЙ СТРАНУ</a:t>
            </a:r>
            <a:b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(ГЕОГРАФИЧЕСКИЙ КВЕСТ)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Россия, Москва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и по запросу Dubai, Vereinigte Arabische Emirate"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764704"/>
            <a:ext cx="7969559" cy="531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Дубаи, Объединённые Арабские Эмираты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7" y="623887"/>
            <a:ext cx="8429625" cy="561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Фламинго на реке Богория в Кении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19" y="836712"/>
            <a:ext cx="8582819" cy="496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Греция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19" y="620687"/>
            <a:ext cx="8650259" cy="5676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Исландия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533400"/>
            <a:ext cx="8915400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228600" y="762000"/>
            <a:ext cx="8489948" cy="52458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 любите путешествовать?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Какие страны Вы уже посетили?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Где хотели бы побывать?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descr="Картинки по запросу страны земли"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800" y="2348880"/>
            <a:ext cx="6106277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-684583" y="857232"/>
            <a:ext cx="9423739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Гора Маттерхорн, одна из высочайших гор в Альпах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524000"/>
            <a:ext cx="8924925" cy="382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Новая Зеландия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Shape 18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4" y="914400"/>
            <a:ext cx="9093995" cy="5105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Норвегия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охожее изображение"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19" y="620687"/>
            <a:ext cx="8648081" cy="5451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Филиппины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и по запросу рио де жанейро"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19" y="620687"/>
            <a:ext cx="8554550" cy="5346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Рио де Жанейро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3" y="980728"/>
            <a:ext cx="8264599" cy="5211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33400"/>
            <a:ext cx="7645668" cy="5785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Южный Тироль, Италия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196751"/>
            <a:ext cx="8380055" cy="455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Ванкувер, Канада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Англия, Лондон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533400"/>
            <a:ext cx="7696198" cy="5772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Америка, Нью Йорк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Shape 10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09600"/>
            <a:ext cx="8674894" cy="5783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Австралия, Сидней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609600"/>
            <a:ext cx="8728116" cy="5815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