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8788"/>
          </a:xfrm>
          <a:prstGeom prst="rect">
            <a:avLst/>
          </a:prstGeom>
          <a:noFill/>
          <a:ln>
            <a:noFill/>
          </a:ln>
        </p:spPr>
        <p:txBody>
          <a:bodyPr anchorCtr="0" anchor="t" bIns="91425" lIns="91425" rIns="91425"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 name="Shape 4"/>
          <p:cNvSpPr txBox="1"/>
          <p:nvPr>
            <p:ph idx="10" type="dt"/>
          </p:nvPr>
        </p:nvSpPr>
        <p:spPr>
          <a:xfrm>
            <a:off x="3884612" y="0"/>
            <a:ext cx="2971799" cy="458788"/>
          </a:xfrm>
          <a:prstGeom prst="rect">
            <a:avLst/>
          </a:prstGeom>
          <a:noFill/>
          <a:ln>
            <a:noFill/>
          </a:ln>
        </p:spPr>
        <p:txBody>
          <a:bodyPr anchorCtr="0" anchor="t" bIns="91425" lIns="91425" rIns="91425" tIns="91425"/>
          <a:lstStyle>
            <a:lvl1pPr indent="0" lvl="0" marL="0" marR="0" rtl="0" algn="r">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 name="Shape 5"/>
          <p:cNvSpPr/>
          <p:nvPr>
            <p:ph idx="3" type="sldImg"/>
          </p:nvPr>
        </p:nvSpPr>
        <p:spPr>
          <a:xfrm>
            <a:off x="1371600" y="1143000"/>
            <a:ext cx="4114800" cy="308609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6" name="Shape 6"/>
          <p:cNvSpPr txBox="1"/>
          <p:nvPr>
            <p:ph idx="1" type="body"/>
          </p:nvPr>
        </p:nvSpPr>
        <p:spPr>
          <a:xfrm>
            <a:off x="685800" y="4400550"/>
            <a:ext cx="5486399" cy="3600450"/>
          </a:xfrm>
          <a:prstGeom prst="rect">
            <a:avLst/>
          </a:prstGeom>
          <a:noFill/>
          <a:ln>
            <a:noFill/>
          </a:ln>
        </p:spPr>
        <p:txBody>
          <a:bodyPr anchorCtr="0" anchor="t" bIns="91425" lIns="91425" rIns="91425"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200" u="none" cap="none" strike="noStrike">
                <a:solidFill>
                  <a:schemeClr val="dk1"/>
                </a:solidFill>
                <a:latin typeface="Calibri"/>
                <a:ea typeface="Calibri"/>
                <a:cs typeface="Calibri"/>
                <a:sym typeface="Calibri"/>
              </a:defRPr>
            </a:lvl2pPr>
            <a:lvl3pPr indent="0" lvl="2" marL="914400" marR="0" rtl="0" algn="l">
              <a:spcBef>
                <a:spcPts val="0"/>
              </a:spcBef>
              <a:buNone/>
              <a:defRPr b="0" i="0" sz="1200" u="none" cap="none" strike="noStrike">
                <a:solidFill>
                  <a:schemeClr val="dk1"/>
                </a:solidFill>
                <a:latin typeface="Calibri"/>
                <a:ea typeface="Calibri"/>
                <a:cs typeface="Calibri"/>
                <a:sym typeface="Calibri"/>
              </a:defRPr>
            </a:lvl3pPr>
            <a:lvl4pPr indent="0" lvl="3" marL="1371600" marR="0" rtl="0" algn="l">
              <a:spcBef>
                <a:spcPts val="0"/>
              </a:spcBef>
              <a:buNone/>
              <a:defRPr b="0" i="0" sz="1200" u="none" cap="none" strike="noStrike">
                <a:solidFill>
                  <a:schemeClr val="dk1"/>
                </a:solidFill>
                <a:latin typeface="Calibri"/>
                <a:ea typeface="Calibri"/>
                <a:cs typeface="Calibri"/>
                <a:sym typeface="Calibri"/>
              </a:defRPr>
            </a:lvl4pPr>
            <a:lvl5pPr indent="0" lvl="4" marL="1828800" marR="0" rtl="0" algn="l">
              <a:spcBef>
                <a:spcPts val="0"/>
              </a:spcBef>
              <a:buNone/>
              <a:defRPr b="0" i="0" sz="1200" u="none" cap="none" strike="noStrike">
                <a:solidFill>
                  <a:schemeClr val="dk1"/>
                </a:solidFill>
                <a:latin typeface="Calibri"/>
                <a:ea typeface="Calibri"/>
                <a:cs typeface="Calibri"/>
                <a:sym typeface="Calibri"/>
              </a:defRPr>
            </a:lvl5pPr>
            <a:lvl6pPr indent="0" lvl="5" marL="2286000" marR="0" rtl="0" algn="l">
              <a:spcBef>
                <a:spcPts val="0"/>
              </a:spcBef>
              <a:buNone/>
              <a:defRPr b="0" i="0" sz="1200" u="none" cap="none" strike="noStrike">
                <a:solidFill>
                  <a:schemeClr val="dk1"/>
                </a:solidFill>
                <a:latin typeface="Calibri"/>
                <a:ea typeface="Calibri"/>
                <a:cs typeface="Calibri"/>
                <a:sym typeface="Calibri"/>
              </a:defRPr>
            </a:lvl6pPr>
            <a:lvl7pPr indent="0" lvl="6" marL="2743200" marR="0" rtl="0" algn="l">
              <a:spcBef>
                <a:spcPts val="0"/>
              </a:spcBef>
              <a:buNone/>
              <a:defRPr b="0" i="0" sz="1200" u="none" cap="none" strike="noStrike">
                <a:solidFill>
                  <a:schemeClr val="dk1"/>
                </a:solidFill>
                <a:latin typeface="Calibri"/>
                <a:ea typeface="Calibri"/>
                <a:cs typeface="Calibri"/>
                <a:sym typeface="Calibri"/>
              </a:defRPr>
            </a:lvl7pPr>
            <a:lvl8pPr indent="0" lvl="7" marL="3200400" marR="0" rtl="0" algn="l">
              <a:spcBef>
                <a:spcPts val="0"/>
              </a:spcBef>
              <a:buNone/>
              <a:defRPr b="0" i="0" sz="1200" u="none" cap="none" strike="noStrike">
                <a:solidFill>
                  <a:schemeClr val="dk1"/>
                </a:solidFill>
                <a:latin typeface="Calibri"/>
                <a:ea typeface="Calibri"/>
                <a:cs typeface="Calibri"/>
                <a:sym typeface="Calibri"/>
              </a:defRPr>
            </a:lvl8pPr>
            <a:lvl9pPr indent="0" lvl="8" marL="3657600" marR="0" rtl="0" algn="l">
              <a:spcBef>
                <a:spcPts val="0"/>
              </a:spcBef>
              <a:buNone/>
              <a:defRPr b="0" i="0" sz="1200" u="none" cap="none" strike="noStrike">
                <a:solidFill>
                  <a:schemeClr val="dk1"/>
                </a:solidFill>
                <a:latin typeface="Calibri"/>
                <a:ea typeface="Calibri"/>
                <a:cs typeface="Calibri"/>
                <a:sym typeface="Calibri"/>
              </a:defRPr>
            </a:lvl9pPr>
          </a:lstStyle>
          <a:p/>
        </p:txBody>
      </p:sp>
      <p:sp>
        <p:nvSpPr>
          <p:cNvPr id="7" name="Shape 7"/>
          <p:cNvSpPr txBox="1"/>
          <p:nvPr>
            <p:ph idx="11" type="ftr"/>
          </p:nvPr>
        </p:nvSpPr>
        <p:spPr>
          <a:xfrm>
            <a:off x="0" y="8685213"/>
            <a:ext cx="2971799" cy="458786"/>
          </a:xfrm>
          <a:prstGeom prst="rect">
            <a:avLst/>
          </a:prstGeom>
          <a:noFill/>
          <a:ln>
            <a:noFill/>
          </a:ln>
        </p:spPr>
        <p:txBody>
          <a:bodyPr anchorCtr="0" anchor="b" bIns="91425" lIns="91425" rIns="91425"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 name="Shape 8"/>
          <p:cNvSpPr txBox="1"/>
          <p:nvPr>
            <p:ph idx="12" type="sldNum"/>
          </p:nvPr>
        </p:nvSpPr>
        <p:spPr>
          <a:xfrm>
            <a:off x="3884612" y="8685213"/>
            <a:ext cx="2971799" cy="458786"/>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i="0" lang="fr-FR" sz="1200" u="none" cap="none" strike="noStrike">
                <a:solidFill>
                  <a:schemeClr val="dk1"/>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9" name="Shape 69"/>
        <p:cNvGrpSpPr/>
        <p:nvPr/>
      </p:nvGrpSpPr>
      <p:grpSpPr>
        <a:xfrm>
          <a:off x="0" y="0"/>
          <a:ext cx="0" cy="0"/>
          <a:chOff x="0" y="0"/>
          <a:chExt cx="0" cy="0"/>
        </a:xfrm>
      </p:grpSpPr>
      <p:sp>
        <p:nvSpPr>
          <p:cNvPr id="70" name="Shape 70"/>
          <p:cNvSpPr txBox="1"/>
          <p:nvPr>
            <p:ph idx="1" type="body"/>
          </p:nvPr>
        </p:nvSpPr>
        <p:spPr>
          <a:xfrm>
            <a:off x="685800" y="4400550"/>
            <a:ext cx="5486399" cy="3600450"/>
          </a:xfrm>
          <a:prstGeom prst="rect">
            <a:avLst/>
          </a:prstGeom>
        </p:spPr>
        <p:txBody>
          <a:bodyPr anchorCtr="0" anchor="t" bIns="91425" lIns="91425" rIns="91425" tIns="91425">
            <a:noAutofit/>
          </a:bodyPr>
          <a:lstStyle/>
          <a:p>
            <a:pPr lvl="0">
              <a:spcBef>
                <a:spcPts val="0"/>
              </a:spcBef>
              <a:buNone/>
            </a:pPr>
            <a:r>
              <a:t/>
            </a:r>
            <a:endParaRPr/>
          </a:p>
        </p:txBody>
      </p:sp>
      <p:sp>
        <p:nvSpPr>
          <p:cNvPr id="71" name="Shape 71"/>
          <p:cNvSpPr/>
          <p:nvPr>
            <p:ph idx="2" type="sldImg"/>
          </p:nvPr>
        </p:nvSpPr>
        <p:spPr>
          <a:xfrm>
            <a:off x="1371600" y="1143000"/>
            <a:ext cx="4114800" cy="3086099"/>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5" name="Shape 75"/>
        <p:cNvGrpSpPr/>
        <p:nvPr/>
      </p:nvGrpSpPr>
      <p:grpSpPr>
        <a:xfrm>
          <a:off x="0" y="0"/>
          <a:ext cx="0" cy="0"/>
          <a:chOff x="0" y="0"/>
          <a:chExt cx="0" cy="0"/>
        </a:xfrm>
      </p:grpSpPr>
      <p:sp>
        <p:nvSpPr>
          <p:cNvPr id="76" name="Shape 76"/>
          <p:cNvSpPr txBox="1"/>
          <p:nvPr>
            <p:ph idx="1" type="body"/>
          </p:nvPr>
        </p:nvSpPr>
        <p:spPr>
          <a:xfrm>
            <a:off x="685800" y="4400550"/>
            <a:ext cx="5486399" cy="3600450"/>
          </a:xfrm>
          <a:prstGeom prst="rect">
            <a:avLst/>
          </a:prstGeom>
        </p:spPr>
        <p:txBody>
          <a:bodyPr anchorCtr="0" anchor="t" bIns="91425" lIns="91425" rIns="91425" tIns="91425">
            <a:noAutofit/>
          </a:bodyPr>
          <a:lstStyle/>
          <a:p>
            <a:pPr lvl="0">
              <a:spcBef>
                <a:spcPts val="0"/>
              </a:spcBef>
              <a:buNone/>
            </a:pPr>
            <a:r>
              <a:t/>
            </a:r>
            <a:endParaRPr/>
          </a:p>
        </p:txBody>
      </p:sp>
      <p:sp>
        <p:nvSpPr>
          <p:cNvPr id="77" name="Shape 77"/>
          <p:cNvSpPr/>
          <p:nvPr>
            <p:ph idx="2" type="sldImg"/>
          </p:nvPr>
        </p:nvSpPr>
        <p:spPr>
          <a:xfrm>
            <a:off x="1371600" y="1143000"/>
            <a:ext cx="4114800" cy="3086099"/>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2" name="Shape 82"/>
        <p:cNvGrpSpPr/>
        <p:nvPr/>
      </p:nvGrpSpPr>
      <p:grpSpPr>
        <a:xfrm>
          <a:off x="0" y="0"/>
          <a:ext cx="0" cy="0"/>
          <a:chOff x="0" y="0"/>
          <a:chExt cx="0" cy="0"/>
        </a:xfrm>
      </p:grpSpPr>
      <p:sp>
        <p:nvSpPr>
          <p:cNvPr id="83" name="Shape 83"/>
          <p:cNvSpPr txBox="1"/>
          <p:nvPr>
            <p:ph idx="1" type="body"/>
          </p:nvPr>
        </p:nvSpPr>
        <p:spPr>
          <a:xfrm>
            <a:off x="685800" y="4400550"/>
            <a:ext cx="5486399" cy="3600450"/>
          </a:xfrm>
          <a:prstGeom prst="rect">
            <a:avLst/>
          </a:prstGeom>
        </p:spPr>
        <p:txBody>
          <a:bodyPr anchorCtr="0" anchor="t" bIns="91425" lIns="91425" rIns="91425" tIns="91425">
            <a:noAutofit/>
          </a:bodyPr>
          <a:lstStyle/>
          <a:p>
            <a:pPr lvl="0">
              <a:spcBef>
                <a:spcPts val="0"/>
              </a:spcBef>
              <a:buNone/>
            </a:pPr>
            <a:r>
              <a:t/>
            </a:r>
            <a:endParaRPr/>
          </a:p>
        </p:txBody>
      </p:sp>
      <p:sp>
        <p:nvSpPr>
          <p:cNvPr id="84" name="Shape 84"/>
          <p:cNvSpPr/>
          <p:nvPr>
            <p:ph idx="2" type="sldImg"/>
          </p:nvPr>
        </p:nvSpPr>
        <p:spPr>
          <a:xfrm>
            <a:off x="1371600" y="1143000"/>
            <a:ext cx="4114800" cy="3086099"/>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 name="Shape 89"/>
        <p:cNvGrpSpPr/>
        <p:nvPr/>
      </p:nvGrpSpPr>
      <p:grpSpPr>
        <a:xfrm>
          <a:off x="0" y="0"/>
          <a:ext cx="0" cy="0"/>
          <a:chOff x="0" y="0"/>
          <a:chExt cx="0" cy="0"/>
        </a:xfrm>
      </p:grpSpPr>
      <p:sp>
        <p:nvSpPr>
          <p:cNvPr id="90" name="Shape 90"/>
          <p:cNvSpPr txBox="1"/>
          <p:nvPr>
            <p:ph idx="1" type="body"/>
          </p:nvPr>
        </p:nvSpPr>
        <p:spPr>
          <a:xfrm>
            <a:off x="685800" y="4400550"/>
            <a:ext cx="5486399" cy="3600450"/>
          </a:xfrm>
          <a:prstGeom prst="rect">
            <a:avLst/>
          </a:prstGeom>
        </p:spPr>
        <p:txBody>
          <a:bodyPr anchorCtr="0" anchor="t" bIns="91425" lIns="91425" rIns="91425" tIns="91425">
            <a:noAutofit/>
          </a:bodyPr>
          <a:lstStyle/>
          <a:p>
            <a:pPr lvl="0">
              <a:spcBef>
                <a:spcPts val="0"/>
              </a:spcBef>
              <a:buNone/>
            </a:pPr>
            <a:r>
              <a:t/>
            </a:r>
            <a:endParaRPr/>
          </a:p>
        </p:txBody>
      </p:sp>
      <p:sp>
        <p:nvSpPr>
          <p:cNvPr id="91" name="Shape 91"/>
          <p:cNvSpPr/>
          <p:nvPr>
            <p:ph idx="2" type="sldImg"/>
          </p:nvPr>
        </p:nvSpPr>
        <p:spPr>
          <a:xfrm>
            <a:off x="1371600" y="1143000"/>
            <a:ext cx="4114800" cy="3086099"/>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5" name="Shape 95"/>
        <p:cNvGrpSpPr/>
        <p:nvPr/>
      </p:nvGrpSpPr>
      <p:grpSpPr>
        <a:xfrm>
          <a:off x="0" y="0"/>
          <a:ext cx="0" cy="0"/>
          <a:chOff x="0" y="0"/>
          <a:chExt cx="0" cy="0"/>
        </a:xfrm>
      </p:grpSpPr>
      <p:sp>
        <p:nvSpPr>
          <p:cNvPr id="96" name="Shape 96"/>
          <p:cNvSpPr txBox="1"/>
          <p:nvPr>
            <p:ph idx="1" type="body"/>
          </p:nvPr>
        </p:nvSpPr>
        <p:spPr>
          <a:xfrm>
            <a:off x="685800" y="4400550"/>
            <a:ext cx="5486399" cy="3600450"/>
          </a:xfrm>
          <a:prstGeom prst="rect">
            <a:avLst/>
          </a:prstGeom>
        </p:spPr>
        <p:txBody>
          <a:bodyPr anchorCtr="0" anchor="t" bIns="91425" lIns="91425" rIns="91425" tIns="91425">
            <a:noAutofit/>
          </a:bodyPr>
          <a:lstStyle/>
          <a:p>
            <a:pPr lvl="0">
              <a:spcBef>
                <a:spcPts val="0"/>
              </a:spcBef>
              <a:buNone/>
            </a:pPr>
            <a:r>
              <a:t/>
            </a:r>
            <a:endParaRPr/>
          </a:p>
        </p:txBody>
      </p:sp>
      <p:sp>
        <p:nvSpPr>
          <p:cNvPr id="97" name="Shape 97"/>
          <p:cNvSpPr/>
          <p:nvPr>
            <p:ph idx="2" type="sldImg"/>
          </p:nvPr>
        </p:nvSpPr>
        <p:spPr>
          <a:xfrm>
            <a:off x="1371600" y="1143000"/>
            <a:ext cx="4114800" cy="3086099"/>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2" name="Shape 102"/>
        <p:cNvGrpSpPr/>
        <p:nvPr/>
      </p:nvGrpSpPr>
      <p:grpSpPr>
        <a:xfrm>
          <a:off x="0" y="0"/>
          <a:ext cx="0" cy="0"/>
          <a:chOff x="0" y="0"/>
          <a:chExt cx="0" cy="0"/>
        </a:xfrm>
      </p:grpSpPr>
      <p:sp>
        <p:nvSpPr>
          <p:cNvPr id="103" name="Shape 103"/>
          <p:cNvSpPr txBox="1"/>
          <p:nvPr>
            <p:ph idx="1" type="body"/>
          </p:nvPr>
        </p:nvSpPr>
        <p:spPr>
          <a:xfrm>
            <a:off x="685800" y="4400550"/>
            <a:ext cx="5486399" cy="3600450"/>
          </a:xfrm>
          <a:prstGeom prst="rect">
            <a:avLst/>
          </a:prstGeom>
        </p:spPr>
        <p:txBody>
          <a:bodyPr anchorCtr="0" anchor="t" bIns="91425" lIns="91425" rIns="91425" tIns="91425">
            <a:noAutofit/>
          </a:bodyPr>
          <a:lstStyle/>
          <a:p>
            <a:pPr lvl="0">
              <a:spcBef>
                <a:spcPts val="0"/>
              </a:spcBef>
              <a:buNone/>
            </a:pPr>
            <a:r>
              <a:t/>
            </a:r>
            <a:endParaRPr/>
          </a:p>
        </p:txBody>
      </p:sp>
      <p:sp>
        <p:nvSpPr>
          <p:cNvPr id="104" name="Shape 104"/>
          <p:cNvSpPr/>
          <p:nvPr>
            <p:ph idx="2" type="sldImg"/>
          </p:nvPr>
        </p:nvSpPr>
        <p:spPr>
          <a:xfrm>
            <a:off x="1371600" y="1143000"/>
            <a:ext cx="4114800" cy="3086099"/>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9" name="Shape 109"/>
        <p:cNvGrpSpPr/>
        <p:nvPr/>
      </p:nvGrpSpPr>
      <p:grpSpPr>
        <a:xfrm>
          <a:off x="0" y="0"/>
          <a:ext cx="0" cy="0"/>
          <a:chOff x="0" y="0"/>
          <a:chExt cx="0" cy="0"/>
        </a:xfrm>
      </p:grpSpPr>
      <p:sp>
        <p:nvSpPr>
          <p:cNvPr id="110" name="Shape 110"/>
          <p:cNvSpPr/>
          <p:nvPr>
            <p:ph idx="2" type="sldImg"/>
          </p:nvPr>
        </p:nvSpPr>
        <p:spPr>
          <a:xfrm>
            <a:off x="1371600" y="1143000"/>
            <a:ext cx="4114800" cy="308609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11" name="Shape 111"/>
          <p:cNvSpPr txBox="1"/>
          <p:nvPr>
            <p:ph idx="1" type="body"/>
          </p:nvPr>
        </p:nvSpPr>
        <p:spPr>
          <a:xfrm>
            <a:off x="685800" y="4400550"/>
            <a:ext cx="5486399" cy="360045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112" name="Shape 112"/>
          <p:cNvSpPr txBox="1"/>
          <p:nvPr>
            <p:ph idx="12" type="sldNum"/>
          </p:nvPr>
        </p:nvSpPr>
        <p:spPr>
          <a:xfrm>
            <a:off x="3884612" y="8685213"/>
            <a:ext cx="2971799" cy="458786"/>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lang="fr-FR" sz="1200">
                <a:solidFill>
                  <a:schemeClr val="dk1"/>
                </a:solidFill>
                <a:latin typeface="Calibri"/>
                <a:ea typeface="Calibri"/>
                <a:cs typeface="Calibri"/>
                <a:sym typeface="Calibri"/>
              </a:rPr>
              <a:t>‹#›</a:t>
            </a:fld>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7" name="Shape 117"/>
        <p:cNvGrpSpPr/>
        <p:nvPr/>
      </p:nvGrpSpPr>
      <p:grpSpPr>
        <a:xfrm>
          <a:off x="0" y="0"/>
          <a:ext cx="0" cy="0"/>
          <a:chOff x="0" y="0"/>
          <a:chExt cx="0" cy="0"/>
        </a:xfrm>
      </p:grpSpPr>
      <p:sp>
        <p:nvSpPr>
          <p:cNvPr id="118" name="Shape 118"/>
          <p:cNvSpPr txBox="1"/>
          <p:nvPr>
            <p:ph idx="1" type="body"/>
          </p:nvPr>
        </p:nvSpPr>
        <p:spPr>
          <a:xfrm>
            <a:off x="685800" y="4400550"/>
            <a:ext cx="5486399" cy="3600450"/>
          </a:xfrm>
          <a:prstGeom prst="rect">
            <a:avLst/>
          </a:prstGeom>
        </p:spPr>
        <p:txBody>
          <a:bodyPr anchorCtr="0" anchor="t" bIns="91425" lIns="91425" rIns="91425" tIns="91425">
            <a:noAutofit/>
          </a:bodyPr>
          <a:lstStyle/>
          <a:p>
            <a:pPr lvl="0">
              <a:spcBef>
                <a:spcPts val="0"/>
              </a:spcBef>
              <a:buNone/>
            </a:pPr>
            <a:r>
              <a:t/>
            </a:r>
            <a:endParaRPr/>
          </a:p>
        </p:txBody>
      </p:sp>
      <p:sp>
        <p:nvSpPr>
          <p:cNvPr id="119" name="Shape 119"/>
          <p:cNvSpPr/>
          <p:nvPr>
            <p:ph idx="2" type="sldImg"/>
          </p:nvPr>
        </p:nvSpPr>
        <p:spPr>
          <a:xfrm>
            <a:off x="1371600" y="1143000"/>
            <a:ext cx="4114800" cy="3086099"/>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4" name="Shape 124"/>
        <p:cNvGrpSpPr/>
        <p:nvPr/>
      </p:nvGrpSpPr>
      <p:grpSpPr>
        <a:xfrm>
          <a:off x="0" y="0"/>
          <a:ext cx="0" cy="0"/>
          <a:chOff x="0" y="0"/>
          <a:chExt cx="0" cy="0"/>
        </a:xfrm>
      </p:grpSpPr>
      <p:sp>
        <p:nvSpPr>
          <p:cNvPr id="125" name="Shape 125"/>
          <p:cNvSpPr txBox="1"/>
          <p:nvPr>
            <p:ph idx="1" type="body"/>
          </p:nvPr>
        </p:nvSpPr>
        <p:spPr>
          <a:xfrm>
            <a:off x="685800" y="4400550"/>
            <a:ext cx="5486399" cy="3600450"/>
          </a:xfrm>
          <a:prstGeom prst="rect">
            <a:avLst/>
          </a:prstGeom>
        </p:spPr>
        <p:txBody>
          <a:bodyPr anchorCtr="0" anchor="t" bIns="91425" lIns="91425" rIns="91425" tIns="91425">
            <a:noAutofit/>
          </a:bodyPr>
          <a:lstStyle/>
          <a:p>
            <a:pPr lvl="0">
              <a:spcBef>
                <a:spcPts val="0"/>
              </a:spcBef>
              <a:buNone/>
            </a:pPr>
            <a:r>
              <a:t/>
            </a:r>
            <a:endParaRPr/>
          </a:p>
        </p:txBody>
      </p:sp>
      <p:sp>
        <p:nvSpPr>
          <p:cNvPr id="126" name="Shape 126"/>
          <p:cNvSpPr/>
          <p:nvPr>
            <p:ph idx="2" type="sldImg"/>
          </p:nvPr>
        </p:nvSpPr>
        <p:spPr>
          <a:xfrm>
            <a:off x="1371600" y="1143000"/>
            <a:ext cx="4114800" cy="3086099"/>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9" name="Shape 19"/>
        <p:cNvGrpSpPr/>
        <p:nvPr/>
      </p:nvGrpSpPr>
      <p:grpSpPr>
        <a:xfrm>
          <a:off x="0" y="0"/>
          <a:ext cx="0" cy="0"/>
          <a:chOff x="0" y="0"/>
          <a:chExt cx="0" cy="0"/>
        </a:xfrm>
      </p:grpSpPr>
      <p:sp>
        <p:nvSpPr>
          <p:cNvPr id="20" name="Shape 20"/>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1" name="Shape 21"/>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22" name="Shape 22"/>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56" name="Shape 56"/>
        <p:cNvGrpSpPr/>
        <p:nvPr/>
      </p:nvGrpSpPr>
      <p:grpSpPr>
        <a:xfrm>
          <a:off x="0" y="0"/>
          <a:ext cx="0" cy="0"/>
          <a:chOff x="0" y="0"/>
          <a:chExt cx="0" cy="0"/>
        </a:xfrm>
      </p:grpSpPr>
      <p:sp>
        <p:nvSpPr>
          <p:cNvPr id="57" name="Shape 57"/>
          <p:cNvSpPr txBox="1"/>
          <p:nvPr>
            <p:ph type="title"/>
          </p:nvPr>
        </p:nvSpPr>
        <p:spPr>
          <a:xfrm>
            <a:off x="1792288" y="4800600"/>
            <a:ext cx="5486399" cy="566737"/>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8" name="Shape 58"/>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32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2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24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9pPr>
          </a:lstStyle>
          <a:p/>
        </p:txBody>
      </p:sp>
      <p:sp>
        <p:nvSpPr>
          <p:cNvPr id="59" name="Shape 59"/>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60" name="Shape 6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61" name="Shape 61"/>
        <p:cNvGrpSpPr/>
        <p:nvPr/>
      </p:nvGrpSpPr>
      <p:grpSpPr>
        <a:xfrm>
          <a:off x="0" y="0"/>
          <a:ext cx="0" cy="0"/>
          <a:chOff x="0" y="0"/>
          <a:chExt cx="0" cy="0"/>
        </a:xfrm>
      </p:grpSpPr>
      <p:sp>
        <p:nvSpPr>
          <p:cNvPr id="62" name="Shape 62"/>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63" name="Shape 63"/>
          <p:cNvSpPr txBox="1"/>
          <p:nvPr>
            <p:ph idx="1" type="body"/>
          </p:nvPr>
        </p:nvSpPr>
        <p:spPr>
          <a:xfrm rot="5400000">
            <a:off x="2402680" y="-316706"/>
            <a:ext cx="4700588" cy="8108950"/>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4" name="Shape 6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65" name="Shape 65"/>
        <p:cNvGrpSpPr/>
        <p:nvPr/>
      </p:nvGrpSpPr>
      <p:grpSpPr>
        <a:xfrm>
          <a:off x="0" y="0"/>
          <a:ext cx="0" cy="0"/>
          <a:chOff x="0" y="0"/>
          <a:chExt cx="0" cy="0"/>
        </a:xfrm>
      </p:grpSpPr>
      <p:sp>
        <p:nvSpPr>
          <p:cNvPr id="66" name="Shape 66"/>
          <p:cNvSpPr txBox="1"/>
          <p:nvPr>
            <p:ph type="title"/>
          </p:nvPr>
        </p:nvSpPr>
        <p:spPr>
          <a:xfrm rot="5400000">
            <a:off x="5098255" y="2378868"/>
            <a:ext cx="5300662" cy="2117725"/>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67" name="Shape 67"/>
          <p:cNvSpPr txBox="1"/>
          <p:nvPr>
            <p:ph idx="1" type="body"/>
          </p:nvPr>
        </p:nvSpPr>
        <p:spPr>
          <a:xfrm rot="5400000">
            <a:off x="785812" y="336550"/>
            <a:ext cx="5300662" cy="6202362"/>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8" name="Shape 6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3" name="Shape 23"/>
        <p:cNvGrpSpPr/>
        <p:nvPr/>
      </p:nvGrpSpPr>
      <p:grpSpPr>
        <a:xfrm>
          <a:off x="0" y="0"/>
          <a:ext cx="0" cy="0"/>
          <a:chOff x="0" y="0"/>
          <a:chExt cx="0" cy="0"/>
        </a:xfrm>
      </p:grpSpPr>
      <p:sp>
        <p:nvSpPr>
          <p:cNvPr id="24" name="Shape 24"/>
          <p:cNvSpPr txBox="1"/>
          <p:nvPr>
            <p:ph type="ctrTitle"/>
          </p:nvPr>
        </p:nvSpPr>
        <p:spPr>
          <a:xfrm>
            <a:off x="685800" y="2130425"/>
            <a:ext cx="7772400" cy="1470024"/>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5" name="Shape 25"/>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400"/>
              </a:spcBef>
              <a:spcAft>
                <a:spcPts val="0"/>
              </a:spcAft>
              <a:buClr>
                <a:srgbClr val="7889FB"/>
              </a:buClr>
              <a:buFont typeface="Noto Sans Symbols"/>
              <a:buNone/>
              <a:defRPr b="0" i="0" sz="1600" u="none" cap="none" strike="noStrike">
                <a:solidFill>
                  <a:srgbClr val="000000"/>
                </a:solidFill>
                <a:latin typeface="Arial"/>
                <a:ea typeface="Arial"/>
                <a:cs typeface="Arial"/>
                <a:sym typeface="Arial"/>
              </a:defRPr>
            </a:lvl1pPr>
            <a:lvl2pPr indent="0" lvl="1" marL="4572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2pPr>
            <a:lvl3pPr indent="0" lvl="2" marL="9144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3pPr>
            <a:lvl4pPr indent="0" lvl="3" marL="1371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4pPr>
            <a:lvl5pPr indent="0" lvl="4" marL="18288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5pPr>
            <a:lvl6pPr indent="0" lvl="5" marL="22860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6pPr>
            <a:lvl7pPr indent="0" lvl="6" marL="27432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7pPr>
            <a:lvl8pPr indent="0" lvl="7" marL="32004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8pPr>
            <a:lvl9pPr indent="0" lvl="8" marL="3657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9pPr>
          </a:lstStyle>
          <a:p/>
        </p:txBody>
      </p:sp>
      <p:sp>
        <p:nvSpPr>
          <p:cNvPr id="26" name="Shape 2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7" name="Shape 27"/>
        <p:cNvGrpSpPr/>
        <p:nvPr/>
      </p:nvGrpSpPr>
      <p:grpSpPr>
        <a:xfrm>
          <a:off x="0" y="0"/>
          <a:ext cx="0" cy="0"/>
          <a:chOff x="0" y="0"/>
          <a:chExt cx="0" cy="0"/>
        </a:xfrm>
      </p:grpSpPr>
      <p:sp>
        <p:nvSpPr>
          <p:cNvPr id="28" name="Shape 28"/>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4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9" name="Shape 29"/>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0" i="0" sz="20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6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9pPr>
          </a:lstStyle>
          <a:p/>
        </p:txBody>
      </p:sp>
      <p:sp>
        <p:nvSpPr>
          <p:cNvPr id="30" name="Shape 3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31" name="Shape 31"/>
        <p:cNvGrpSpPr/>
        <p:nvPr/>
      </p:nvGrpSpPr>
      <p:grpSpPr>
        <a:xfrm>
          <a:off x="0" y="0"/>
          <a:ext cx="0" cy="0"/>
          <a:chOff x="0" y="0"/>
          <a:chExt cx="0" cy="0"/>
        </a:xfrm>
      </p:grpSpPr>
      <p:sp>
        <p:nvSpPr>
          <p:cNvPr id="32" name="Shape 32"/>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3" name="Shape 33"/>
          <p:cNvSpPr txBox="1"/>
          <p:nvPr>
            <p:ph idx="1" type="body"/>
          </p:nvPr>
        </p:nvSpPr>
        <p:spPr>
          <a:xfrm>
            <a:off x="698500"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4" name="Shape 34"/>
          <p:cNvSpPr txBox="1"/>
          <p:nvPr>
            <p:ph idx="2" type="body"/>
          </p:nvPr>
        </p:nvSpPr>
        <p:spPr>
          <a:xfrm>
            <a:off x="4829175"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5" name="Shape 35"/>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36" name="Shape 36"/>
        <p:cNvGrpSpPr/>
        <p:nvPr/>
      </p:nvGrpSpPr>
      <p:grpSpPr>
        <a:xfrm>
          <a:off x="0" y="0"/>
          <a:ext cx="0" cy="0"/>
          <a:chOff x="0" y="0"/>
          <a:chExt cx="0" cy="0"/>
        </a:xfrm>
      </p:grpSpPr>
      <p:sp>
        <p:nvSpPr>
          <p:cNvPr id="37" name="Shape 37"/>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8" name="Shape 3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9" name="Shape 39"/>
        <p:cNvGrpSpPr/>
        <p:nvPr/>
      </p:nvGrpSpPr>
      <p:grpSpPr>
        <a:xfrm>
          <a:off x="0" y="0"/>
          <a:ext cx="0" cy="0"/>
          <a:chOff x="0" y="0"/>
          <a:chExt cx="0" cy="0"/>
        </a:xfrm>
      </p:grpSpPr>
      <p:sp>
        <p:nvSpPr>
          <p:cNvPr id="40" name="Shape 40"/>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1" name="Shape 41"/>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2" name="Shape 42"/>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3" name="Shape 43"/>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4" name="Shape 44"/>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5" name="Shape 45"/>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6" name="Shape 46"/>
        <p:cNvGrpSpPr/>
        <p:nvPr/>
      </p:nvGrpSpPr>
      <p:grpSpPr>
        <a:xfrm>
          <a:off x="0" y="0"/>
          <a:ext cx="0" cy="0"/>
          <a:chOff x="0" y="0"/>
          <a:chExt cx="0" cy="0"/>
        </a:xfrm>
      </p:grpSpPr>
      <p:sp>
        <p:nvSpPr>
          <p:cNvPr id="47" name="Shape 47"/>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8" name="Shape 4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9" name="Shape 49"/>
        <p:cNvGrpSpPr/>
        <p:nvPr/>
      </p:nvGrpSpPr>
      <p:grpSpPr>
        <a:xfrm>
          <a:off x="0" y="0"/>
          <a:ext cx="0" cy="0"/>
          <a:chOff x="0" y="0"/>
          <a:chExt cx="0" cy="0"/>
        </a:xfrm>
      </p:grpSpPr>
      <p:sp>
        <p:nvSpPr>
          <p:cNvPr id="50" name="Shape 5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1" name="Shape 51"/>
        <p:cNvGrpSpPr/>
        <p:nvPr/>
      </p:nvGrpSpPr>
      <p:grpSpPr>
        <a:xfrm>
          <a:off x="0" y="0"/>
          <a:ext cx="0" cy="0"/>
          <a:chOff x="0" y="0"/>
          <a:chExt cx="0" cy="0"/>
        </a:xfrm>
      </p:grpSpPr>
      <p:sp>
        <p:nvSpPr>
          <p:cNvPr id="52" name="Shape 52"/>
          <p:cNvSpPr txBox="1"/>
          <p:nvPr>
            <p:ph type="title"/>
          </p:nvPr>
        </p:nvSpPr>
        <p:spPr>
          <a:xfrm>
            <a:off x="457200" y="273050"/>
            <a:ext cx="3008313" cy="1162049"/>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3" name="Shape 53"/>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61595" lvl="0" marL="161925" marR="0" rtl="0" algn="l">
              <a:spcBef>
                <a:spcPts val="400"/>
              </a:spcBef>
              <a:spcAft>
                <a:spcPts val="0"/>
              </a:spcAft>
              <a:buClr>
                <a:srgbClr val="7889FB"/>
              </a:buClr>
              <a:buSzPct val="110000"/>
              <a:buFont typeface="Noto Sans Symbols"/>
              <a:buChar char="▪"/>
              <a:defRPr b="0" i="0" sz="3200" u="none" cap="none" strike="noStrike">
                <a:solidFill>
                  <a:srgbClr val="000000"/>
                </a:solidFill>
                <a:latin typeface="Arial"/>
                <a:ea typeface="Arial"/>
                <a:cs typeface="Arial"/>
                <a:sym typeface="Arial"/>
              </a:defRPr>
            </a:lvl1pPr>
            <a:lvl2pPr indent="3175" lvl="1" marL="504825" marR="0" rtl="0" algn="l">
              <a:spcBef>
                <a:spcPts val="350"/>
              </a:spcBef>
              <a:spcAft>
                <a:spcPts val="0"/>
              </a:spcAft>
              <a:buClr>
                <a:srgbClr val="7889FB"/>
              </a:buClr>
              <a:buSzPct val="100000"/>
              <a:buFont typeface="Arial"/>
              <a:buChar char="–"/>
              <a:defRPr b="0" i="0" sz="2800" u="none" cap="none" strike="noStrike">
                <a:solidFill>
                  <a:srgbClr val="000000"/>
                </a:solidFill>
                <a:latin typeface="Arial"/>
                <a:ea typeface="Arial"/>
                <a:cs typeface="Arial"/>
                <a:sym typeface="Arial"/>
              </a:defRPr>
            </a:lvl2pPr>
            <a:lvl3pPr indent="-15875" lvl="2" marL="85407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3pPr>
            <a:lvl4pPr indent="-57150" lvl="3" marL="1200150" marR="0" rtl="0" algn="l">
              <a:spcBef>
                <a:spcPts val="300"/>
              </a:spcBef>
              <a:spcAft>
                <a:spcPts val="0"/>
              </a:spcAft>
              <a:buClr>
                <a:srgbClr val="7889FB"/>
              </a:buClr>
              <a:buSzPct val="100000"/>
              <a:buFont typeface="Arial"/>
              <a:buChar char="&gt;"/>
              <a:defRPr b="0" i="0" sz="2000" u="none" cap="none" strike="noStrike">
                <a:solidFill>
                  <a:srgbClr val="000000"/>
                </a:solidFill>
                <a:latin typeface="Arial"/>
                <a:ea typeface="Arial"/>
                <a:cs typeface="Arial"/>
                <a:sym typeface="Arial"/>
              </a:defRPr>
            </a:lvl4pPr>
            <a:lvl5pPr indent="-34925" lvl="4" marL="15335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5pPr>
            <a:lvl6pPr indent="-34925" lvl="5" marL="19907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6pPr>
            <a:lvl7pPr indent="-34925" lvl="6" marL="24479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7pPr>
            <a:lvl8pPr indent="-34925" lvl="7" marL="29051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8pPr>
            <a:lvl9pPr indent="-34925" lvl="8" marL="33623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9pPr>
          </a:lstStyle>
          <a:p/>
        </p:txBody>
      </p:sp>
      <p:sp>
        <p:nvSpPr>
          <p:cNvPr id="54" name="Shape 54"/>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5" name="Shape 55"/>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2.pn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2.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9" name="Shape 9"/>
        <p:cNvGrpSpPr/>
        <p:nvPr/>
      </p:nvGrpSpPr>
      <p:grpSpPr>
        <a:xfrm>
          <a:off x="0" y="0"/>
          <a:ext cx="0" cy="0"/>
          <a:chOff x="0" y="0"/>
          <a:chExt cx="0" cy="0"/>
        </a:xfrm>
      </p:grpSpPr>
      <p:pic>
        <p:nvPicPr>
          <p:cNvPr id="10" name="Shape 10"/>
          <p:cNvPicPr preferRelativeResize="0"/>
          <p:nvPr/>
        </p:nvPicPr>
        <p:blipFill rotWithShape="1">
          <a:blip r:embed="rId1">
            <a:alphaModFix/>
          </a:blip>
          <a:srcRect b="0" l="0" r="0" t="0"/>
          <a:stretch/>
        </p:blipFill>
        <p:spPr>
          <a:xfrm>
            <a:off x="4763" y="0"/>
            <a:ext cx="9139236" cy="387350"/>
          </a:xfrm>
          <a:prstGeom prst="rect">
            <a:avLst/>
          </a:prstGeom>
          <a:noFill/>
          <a:ln>
            <a:noFill/>
          </a:ln>
        </p:spPr>
      </p:pic>
      <p:sp>
        <p:nvSpPr>
          <p:cNvPr id="11" name="Shape 11"/>
          <p:cNvSpPr/>
          <p:nvPr/>
        </p:nvSpPr>
        <p:spPr>
          <a:xfrm>
            <a:off x="4763" y="6473825"/>
            <a:ext cx="9139236" cy="384174"/>
          </a:xfrm>
          <a:prstGeom prst="rect">
            <a:avLst/>
          </a:prstGeom>
          <a:solidFill>
            <a:srgbClr val="6666FF"/>
          </a:solidFill>
          <a:ln>
            <a:noFill/>
          </a:ln>
        </p:spPr>
        <p:txBody>
          <a:bodyPr anchorCtr="0" anchor="ctr" bIns="45700" lIns="91425" rIns="91425" tIns="45700">
            <a:noAutofit/>
          </a:bodyPr>
          <a:lstStyle/>
          <a:p>
            <a:pPr indent="0" lvl="0" marL="0" marR="0" rtl="0" algn="l">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sp>
        <p:nvSpPr>
          <p:cNvPr id="12" name="Shape 12"/>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13" name="Shape 13"/>
          <p:cNvSpPr txBox="1"/>
          <p:nvPr/>
        </p:nvSpPr>
        <p:spPr>
          <a:xfrm>
            <a:off x="990600" y="77788"/>
            <a:ext cx="181821" cy="305661"/>
          </a:xfrm>
          <a:prstGeom prst="rect">
            <a:avLst/>
          </a:prstGeom>
          <a:noFill/>
          <a:ln>
            <a:noFill/>
          </a:ln>
        </p:spPr>
        <p:txBody>
          <a:bodyPr anchorCtr="0" anchor="t" bIns="46800" lIns="90000" rIns="90000" tIns="46800">
            <a:noAutofit/>
          </a:bodyPr>
          <a:lstStyle/>
          <a:p>
            <a:pPr indent="0" lvl="0" marL="0" marR="0" rtl="0" algn="l">
              <a:lnSpc>
                <a:spcPct val="98000"/>
              </a:lnSpc>
              <a:spcBef>
                <a:spcPts val="0"/>
              </a:spcBef>
              <a:spcAft>
                <a:spcPts val="0"/>
              </a:spcAft>
              <a:buNone/>
            </a:pPr>
            <a:r>
              <a:t/>
            </a:r>
            <a:endParaRPr b="1" i="0" sz="1400" u="none" cap="none" strike="noStrike">
              <a:solidFill>
                <a:srgbClr val="FFFFFF"/>
              </a:solidFill>
              <a:latin typeface="Arial"/>
              <a:ea typeface="Arial"/>
              <a:cs typeface="Arial"/>
              <a:sym typeface="Arial"/>
            </a:endParaRPr>
          </a:p>
        </p:txBody>
      </p:sp>
      <p:sp>
        <p:nvSpPr>
          <p:cNvPr id="14" name="Shape 1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spcAft>
                <a:spcPts val="0"/>
              </a:spcAft>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cxnSp>
        <p:nvCxnSpPr>
          <p:cNvPr id="15" name="Shape 15"/>
          <p:cNvCxnSpPr/>
          <p:nvPr/>
        </p:nvCxnSpPr>
        <p:spPr>
          <a:xfrm>
            <a:off x="990600" y="147638"/>
            <a:ext cx="1587" cy="234949"/>
          </a:xfrm>
          <a:prstGeom prst="straightConnector1">
            <a:avLst/>
          </a:prstGeom>
          <a:noFill/>
          <a:ln cap="flat" cmpd="sng" w="9525">
            <a:solidFill>
              <a:srgbClr val="FFFFFF"/>
            </a:solidFill>
            <a:prstDash val="solid"/>
            <a:miter/>
            <a:headEnd len="med" w="med" type="none"/>
            <a:tailEnd len="med" w="med" type="none"/>
          </a:ln>
        </p:spPr>
      </p:cxnSp>
      <p:cxnSp>
        <p:nvCxnSpPr>
          <p:cNvPr id="16" name="Shape 16"/>
          <p:cNvCxnSpPr/>
          <p:nvPr/>
        </p:nvCxnSpPr>
        <p:spPr>
          <a:xfrm>
            <a:off x="995362" y="6526212"/>
            <a:ext cx="1587" cy="165100"/>
          </a:xfrm>
          <a:prstGeom prst="straightConnector1">
            <a:avLst/>
          </a:prstGeom>
          <a:noFill/>
          <a:ln cap="flat" cmpd="sng" w="9525">
            <a:solidFill>
              <a:srgbClr val="FFFFFF"/>
            </a:solidFill>
            <a:prstDash val="solid"/>
            <a:miter/>
            <a:headEnd len="med" w="med" type="none"/>
            <a:tailEnd len="med" w="med" type="none"/>
          </a:ln>
        </p:spPr>
      </p:cxnSp>
      <p:pic>
        <p:nvPicPr>
          <p:cNvPr descr="E:\Logo albert_rouge.png" id="17" name="Shape 17"/>
          <p:cNvPicPr preferRelativeResize="0"/>
          <p:nvPr/>
        </p:nvPicPr>
        <p:blipFill rotWithShape="1">
          <a:blip r:embed="rId2">
            <a:alphaModFix/>
          </a:blip>
          <a:srcRect b="0" l="0" r="0" t="0"/>
          <a:stretch/>
        </p:blipFill>
        <p:spPr>
          <a:xfrm>
            <a:off x="7740589" y="-315178"/>
            <a:ext cx="1151890" cy="1151890"/>
          </a:xfrm>
          <a:prstGeom prst="rect">
            <a:avLst/>
          </a:prstGeom>
          <a:noFill/>
          <a:ln>
            <a:noFill/>
          </a:ln>
        </p:spPr>
      </p:pic>
      <p:sp>
        <p:nvSpPr>
          <p:cNvPr id="18" name="Shape 18"/>
          <p:cNvSpPr/>
          <p:nvPr/>
        </p:nvSpPr>
        <p:spPr>
          <a:xfrm>
            <a:off x="7119813" y="6620971"/>
            <a:ext cx="1628651" cy="169277"/>
          </a:xfrm>
          <a:prstGeom prst="rect">
            <a:avLst/>
          </a:prstGeom>
          <a:noFill/>
          <a:ln>
            <a:noFill/>
          </a:ln>
        </p:spPr>
        <p:txBody>
          <a:bodyPr anchorCtr="0" anchor="t" bIns="0" lIns="0" rIns="0" tIns="0">
            <a:noAutofit/>
          </a:bodyPr>
          <a:lstStyle/>
          <a:p>
            <a:pPr indent="0" lvl="0" marL="0" marR="0" rtl="0" algn="r">
              <a:spcBef>
                <a:spcPts val="0"/>
              </a:spcBef>
              <a:buSzPct val="25000"/>
              <a:buNone/>
            </a:pPr>
            <a:r>
              <a:rPr b="1" i="0" lang="fr-FR" sz="1100" u="none" cap="none" strike="noStrike">
                <a:solidFill>
                  <a:srgbClr val="FFFFFF"/>
                </a:solidFill>
                <a:latin typeface="Calibri"/>
                <a:ea typeface="Calibri"/>
                <a:cs typeface="Calibri"/>
                <a:sym typeface="Calibri"/>
              </a:rPr>
              <a:t>© </a:t>
            </a:r>
            <a:r>
              <a:rPr b="0" i="0" lang="fr-FR" sz="1100" u="none" cap="none" strike="noStrike">
                <a:solidFill>
                  <a:srgbClr val="FFFFFF"/>
                </a:solidFill>
                <a:latin typeface="Calibri"/>
                <a:ea typeface="Calibri"/>
                <a:cs typeface="Calibri"/>
                <a:sym typeface="Calibri"/>
              </a:rPr>
              <a:t>2015 albert-learning.com</a:t>
            </a: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2" name="Shape 72"/>
        <p:cNvGrpSpPr/>
        <p:nvPr/>
      </p:nvGrpSpPr>
      <p:grpSpPr>
        <a:xfrm>
          <a:off x="0" y="0"/>
          <a:ext cx="0" cy="0"/>
          <a:chOff x="0" y="0"/>
          <a:chExt cx="0" cy="0"/>
        </a:xfrm>
      </p:grpSpPr>
      <p:sp>
        <p:nvSpPr>
          <p:cNvPr id="73" name="Shape 73"/>
          <p:cNvSpPr txBox="1"/>
          <p:nvPr>
            <p:ph idx="1" type="body"/>
          </p:nvPr>
        </p:nvSpPr>
        <p:spPr>
          <a:xfrm>
            <a:off x="838200" y="990600"/>
            <a:ext cx="8153399" cy="3016427"/>
          </a:xfrm>
          <a:prstGeom prst="rect">
            <a:avLst/>
          </a:prstGeom>
          <a:noFill/>
          <a:ln>
            <a:noFill/>
          </a:ln>
        </p:spPr>
        <p:txBody>
          <a:bodyPr anchorCtr="0" anchor="t" bIns="0" lIns="0" rIns="0" tIns="0">
            <a:noAutofit/>
          </a:bodyPr>
          <a:lstStyle/>
          <a:p>
            <a:pPr indent="0" lvl="0" marL="0" marR="0" rtl="0" algn="ctr">
              <a:spcBef>
                <a:spcPts val="0"/>
              </a:spcBef>
              <a:spcAft>
                <a:spcPts val="0"/>
              </a:spcAft>
              <a:buClr>
                <a:srgbClr val="7889FB"/>
              </a:buClr>
              <a:buSzPct val="25000"/>
              <a:buFont typeface="Noto Sans Symbols"/>
              <a:buNone/>
            </a:pPr>
            <a:r>
              <a:rPr b="0" i="0" lang="fr-FR" sz="2400" u="none" cap="none" strike="noStrike">
                <a:solidFill>
                  <a:srgbClr val="000000"/>
                </a:solidFill>
                <a:latin typeface="Arial"/>
                <a:ea typeface="Arial"/>
                <a:cs typeface="Arial"/>
                <a:sym typeface="Arial"/>
              </a:rPr>
              <a:t>DIE  FLÜCHTLINGSKRISE</a:t>
            </a:r>
          </a:p>
        </p:txBody>
      </p:sp>
      <p:pic>
        <p:nvPicPr>
          <p:cNvPr descr="http://cdn2.img.de.sputniknews.com/images/30433/33/304333385.jpg" id="74" name="Shape 74"/>
          <p:cNvPicPr preferRelativeResize="0"/>
          <p:nvPr/>
        </p:nvPicPr>
        <p:blipFill rotWithShape="1">
          <a:blip r:embed="rId3">
            <a:alphaModFix/>
          </a:blip>
          <a:srcRect b="0" l="0" r="0" t="0"/>
          <a:stretch/>
        </p:blipFill>
        <p:spPr>
          <a:xfrm>
            <a:off x="1598612" y="1752600"/>
            <a:ext cx="6632575" cy="358822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8" name="Shape 78"/>
        <p:cNvGrpSpPr/>
        <p:nvPr/>
      </p:nvGrpSpPr>
      <p:grpSpPr>
        <a:xfrm>
          <a:off x="0" y="0"/>
          <a:ext cx="0" cy="0"/>
          <a:chOff x="0" y="0"/>
          <a:chExt cx="0" cy="0"/>
        </a:xfrm>
      </p:grpSpPr>
      <p:sp>
        <p:nvSpPr>
          <p:cNvPr id="79" name="Shape 79"/>
          <p:cNvSpPr txBox="1"/>
          <p:nvPr>
            <p:ph type="title"/>
          </p:nvPr>
        </p:nvSpPr>
        <p:spPr>
          <a:xfrm>
            <a:off x="690562" y="990600"/>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rPr b="1" i="0" lang="fr-FR" sz="2000" u="none" cap="none" strike="noStrike">
                <a:solidFill>
                  <a:srgbClr val="7889FB"/>
                </a:solidFill>
                <a:latin typeface="Arial"/>
                <a:ea typeface="Arial"/>
                <a:cs typeface="Arial"/>
                <a:sym typeface="Arial"/>
              </a:rPr>
              <a:t>Die Definition und die Fluchtrouten</a:t>
            </a:r>
          </a:p>
        </p:txBody>
      </p:sp>
      <p:sp>
        <p:nvSpPr>
          <p:cNvPr id="80" name="Shape 80"/>
          <p:cNvSpPr txBox="1"/>
          <p:nvPr>
            <p:ph idx="1" type="body"/>
          </p:nvPr>
        </p:nvSpPr>
        <p:spPr>
          <a:xfrm>
            <a:off x="533400" y="1524000"/>
            <a:ext cx="4800600" cy="160019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1600" u="none" cap="none" strike="noStrike">
                <a:solidFill>
                  <a:srgbClr val="000000"/>
                </a:solidFill>
                <a:latin typeface="Arial"/>
                <a:ea typeface="Arial"/>
                <a:cs typeface="Arial"/>
                <a:sym typeface="Arial"/>
              </a:rPr>
              <a:t>Als </a:t>
            </a:r>
            <a:r>
              <a:rPr b="1" i="0" lang="fr-FR" sz="1600" u="none" cap="none" strike="noStrike">
                <a:solidFill>
                  <a:srgbClr val="000000"/>
                </a:solidFill>
                <a:latin typeface="Arial"/>
                <a:ea typeface="Arial"/>
                <a:cs typeface="Arial"/>
                <a:sym typeface="Arial"/>
              </a:rPr>
              <a:t>Flüchtlingskrise in Europa ab 2015</a:t>
            </a:r>
            <a:r>
              <a:rPr b="0" i="0" lang="fr-FR" sz="1600" u="none" cap="none" strike="noStrike">
                <a:solidFill>
                  <a:srgbClr val="000000"/>
                </a:solidFill>
                <a:latin typeface="Arial"/>
                <a:ea typeface="Arial"/>
                <a:cs typeface="Arial"/>
                <a:sym typeface="Arial"/>
              </a:rPr>
              <a:t> bezeichnet man summarisch die krisenhaften Zustände, ausgelöst durch Ein- oder Durchreise Hunderttausender Flüchtlinge und Migranten in oder durch viele Staaten Europas.</a:t>
            </a:r>
          </a:p>
        </p:txBody>
      </p:sp>
      <p:pic>
        <p:nvPicPr>
          <p:cNvPr descr="https://www.tagesschau.de/multimedia/bilder/fluechtlinge-283~_v-videowebl.jpg" id="81" name="Shape 81"/>
          <p:cNvPicPr preferRelativeResize="0"/>
          <p:nvPr/>
        </p:nvPicPr>
        <p:blipFill rotWithShape="1">
          <a:blip r:embed="rId3">
            <a:alphaModFix/>
          </a:blip>
          <a:srcRect b="0" l="0" r="0" t="0"/>
          <a:stretch/>
        </p:blipFill>
        <p:spPr>
          <a:xfrm>
            <a:off x="2362200" y="2971800"/>
            <a:ext cx="5325596" cy="301783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5" name="Shape 85"/>
        <p:cNvGrpSpPr/>
        <p:nvPr/>
      </p:nvGrpSpPr>
      <p:grpSpPr>
        <a:xfrm>
          <a:off x="0" y="0"/>
          <a:ext cx="0" cy="0"/>
          <a:chOff x="0" y="0"/>
          <a:chExt cx="0" cy="0"/>
        </a:xfrm>
      </p:grpSpPr>
      <p:sp>
        <p:nvSpPr>
          <p:cNvPr id="86" name="Shape 86"/>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ctr">
              <a:lnSpc>
                <a:spcPct val="90000"/>
              </a:lnSpc>
              <a:spcBef>
                <a:spcPts val="0"/>
              </a:spcBef>
              <a:spcAft>
                <a:spcPts val="0"/>
              </a:spcAft>
              <a:buSzPct val="25000"/>
              <a:buNone/>
            </a:pPr>
            <a:r>
              <a:rPr b="0" i="0" lang="fr-FR" sz="2000" u="none" cap="none" strike="noStrike">
                <a:solidFill>
                  <a:srgbClr val="7889FB"/>
                </a:solidFill>
                <a:latin typeface="Arial"/>
                <a:ea typeface="Arial"/>
                <a:cs typeface="Arial"/>
                <a:sym typeface="Arial"/>
              </a:rPr>
              <a:t>Zahlen und Fakten</a:t>
            </a:r>
            <a:br>
              <a:rPr b="0" i="0" lang="fr-FR" sz="2000" u="none" cap="none" strike="noStrike">
                <a:solidFill>
                  <a:srgbClr val="7889FB"/>
                </a:solidFill>
                <a:latin typeface="Arial"/>
                <a:ea typeface="Arial"/>
                <a:cs typeface="Arial"/>
                <a:sym typeface="Arial"/>
              </a:rPr>
            </a:br>
          </a:p>
        </p:txBody>
      </p:sp>
      <p:sp>
        <p:nvSpPr>
          <p:cNvPr id="87" name="Shape 87"/>
          <p:cNvSpPr txBox="1"/>
          <p:nvPr>
            <p:ph idx="1" type="body"/>
          </p:nvPr>
        </p:nvSpPr>
        <p:spPr>
          <a:xfrm>
            <a:off x="642399" y="1357312"/>
            <a:ext cx="810895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1600" u="none" cap="none" strike="noStrike">
                <a:solidFill>
                  <a:srgbClr val="000000"/>
                </a:solidFill>
                <a:latin typeface="Arial"/>
                <a:ea typeface="Arial"/>
                <a:cs typeface="Arial"/>
                <a:sym typeface="Arial"/>
              </a:rPr>
              <a:t>2015 versuchten insgesamt mehr als eine Million Menschen die Einwanderung über das Mittelmeer in die EU. 848.000 kamen in Griechenland an, 153 000 Flüchtlinge landeten in Italien. 3735 Menschen sind dabei ums Leben gekommen oder werden noch vermisst. In der Summe wagten viermal so viele Menschen wie 2014 die Reise über das Mittelmeer.Fast die Hälfte der Menschen kamen aus Syrien, jeder Fünfte stammte aus Afghanistan, acht Prozent flohen aus dem Irak.</a:t>
            </a:r>
          </a:p>
        </p:txBody>
      </p:sp>
      <p:pic>
        <p:nvPicPr>
          <p:cNvPr descr="http://files.newsnetz.ch/story/1/9/6/19661330/5/topelement.jpg" id="88" name="Shape 88"/>
          <p:cNvPicPr preferRelativeResize="0"/>
          <p:nvPr/>
        </p:nvPicPr>
        <p:blipFill rotWithShape="1">
          <a:blip r:embed="rId3">
            <a:alphaModFix/>
          </a:blip>
          <a:srcRect b="0" l="0" r="0" t="0"/>
          <a:stretch/>
        </p:blipFill>
        <p:spPr>
          <a:xfrm>
            <a:off x="3749580" y="2842199"/>
            <a:ext cx="5029199" cy="335541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2" name="Shape 92"/>
        <p:cNvGrpSpPr/>
        <p:nvPr/>
      </p:nvGrpSpPr>
      <p:grpSpPr>
        <a:xfrm>
          <a:off x="0" y="0"/>
          <a:ext cx="0" cy="0"/>
          <a:chOff x="0" y="0"/>
          <a:chExt cx="0" cy="0"/>
        </a:xfrm>
      </p:grpSpPr>
      <p:sp>
        <p:nvSpPr>
          <p:cNvPr id="93" name="Shape 93"/>
          <p:cNvSpPr txBox="1"/>
          <p:nvPr>
            <p:ph idx="1" type="body"/>
          </p:nvPr>
        </p:nvSpPr>
        <p:spPr>
          <a:xfrm>
            <a:off x="152400" y="609600"/>
            <a:ext cx="8839199" cy="3962399"/>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1" i="0" lang="fr-FR" sz="1600" u="none" cap="none" strike="noStrike">
                <a:solidFill>
                  <a:srgbClr val="000000"/>
                </a:solidFill>
                <a:latin typeface="Arial"/>
                <a:ea typeface="Arial"/>
                <a:cs typeface="Arial"/>
                <a:sym typeface="Arial"/>
              </a:rPr>
              <a:t>Fluchtursachen und Krisenmanagement</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1600" u="none" cap="none" strike="noStrike">
                <a:solidFill>
                  <a:srgbClr val="000000"/>
                </a:solidFill>
                <a:latin typeface="Arial"/>
                <a:ea typeface="Arial"/>
                <a:cs typeface="Arial"/>
                <a:sym typeface="Arial"/>
              </a:rPr>
              <a:t>Als Ursachen für Flucht und Migration werden neben dem Bürgerkrieg in Syrien auch staatlicher und Islamischer Terrorismus und </a:t>
            </a:r>
            <a:r>
              <a:rPr b="0" i="0" lang="fr-FR" sz="1600" u="none" cap="none" strike="noStrike">
                <a:solidFill>
                  <a:srgbClr val="FF0000"/>
                </a:solidFill>
                <a:latin typeface="Arial"/>
                <a:ea typeface="Arial"/>
                <a:cs typeface="Arial"/>
                <a:sym typeface="Arial"/>
              </a:rPr>
              <a:t>……</a:t>
            </a:r>
            <a:r>
              <a:rPr b="0" i="0" lang="fr-FR" sz="1600" u="none" cap="none" strike="noStrike">
                <a:solidFill>
                  <a:srgbClr val="000000"/>
                </a:solidFill>
                <a:latin typeface="Arial"/>
                <a:ea typeface="Arial"/>
                <a:cs typeface="Arial"/>
                <a:sym typeface="Arial"/>
              </a:rPr>
              <a:t> wirtschaftliche Perspektiven in den Herkunftsländern der Asylbewerber angesehen.</a:t>
            </a:r>
          </a:p>
          <a:p>
            <a:pPr indent="0" lvl="0" marL="0" marR="0" rtl="0" algn="l">
              <a:spcBef>
                <a:spcPts val="400"/>
              </a:spcBef>
              <a:spcAft>
                <a:spcPts val="0"/>
              </a:spcAft>
              <a:buClr>
                <a:srgbClr val="7889FB"/>
              </a:buClr>
              <a:buSzPct val="25000"/>
              <a:buFont typeface="Noto Sans Symbols"/>
              <a:buNone/>
            </a:pPr>
            <a:r>
              <a:rPr b="0" i="0" lang="fr-FR" sz="1600" u="none" cap="none" strike="noStrike">
                <a:solidFill>
                  <a:srgbClr val="000000"/>
                </a:solidFill>
                <a:latin typeface="Arial"/>
                <a:ea typeface="Arial"/>
                <a:cs typeface="Arial"/>
                <a:sym typeface="Arial"/>
              </a:rPr>
              <a:t>Am 25. Oktober 2015 wurde auf einem </a:t>
            </a:r>
            <a:r>
              <a:rPr b="0" i="0" lang="fr-FR" sz="1600" u="none" cap="none" strike="noStrike">
                <a:solidFill>
                  <a:srgbClr val="FF0000"/>
                </a:solidFill>
                <a:latin typeface="Arial"/>
                <a:ea typeface="Arial"/>
                <a:cs typeface="Arial"/>
                <a:sym typeface="Arial"/>
              </a:rPr>
              <a:t>……</a:t>
            </a:r>
            <a:r>
              <a:rPr b="0" i="0" lang="fr-FR" sz="1600" u="none" cap="none" strike="noStrike">
                <a:solidFill>
                  <a:srgbClr val="000000"/>
                </a:solidFill>
                <a:latin typeface="Arial"/>
                <a:ea typeface="Arial"/>
                <a:cs typeface="Arial"/>
                <a:sym typeface="Arial"/>
              </a:rPr>
              <a:t> von Staats- und Regierungschefs der EU und anderer betroffener Staaten ein </a:t>
            </a:r>
            <a:r>
              <a:rPr b="0" i="0" lang="fr-FR" sz="1600" u="none" cap="none" strike="noStrike">
                <a:solidFill>
                  <a:srgbClr val="FF0000"/>
                </a:solidFill>
                <a:latin typeface="Arial"/>
                <a:ea typeface="Arial"/>
                <a:cs typeface="Arial"/>
                <a:sym typeface="Arial"/>
              </a:rPr>
              <a:t>…….</a:t>
            </a:r>
            <a:r>
              <a:rPr b="0" i="0" lang="fr-FR" sz="1600" u="none" cap="none" strike="noStrike">
                <a:solidFill>
                  <a:srgbClr val="000000"/>
                </a:solidFill>
                <a:latin typeface="Arial"/>
                <a:ea typeface="Arial"/>
                <a:cs typeface="Arial"/>
                <a:sym typeface="Arial"/>
              </a:rPr>
              <a:t> mit Sofortmaßnahmen zur </a:t>
            </a:r>
            <a:r>
              <a:rPr b="0" i="0" lang="fr-FR" sz="1600" u="none" cap="none" strike="noStrike">
                <a:solidFill>
                  <a:srgbClr val="FF0000"/>
                </a:solidFill>
                <a:latin typeface="Arial"/>
                <a:ea typeface="Arial"/>
                <a:cs typeface="Arial"/>
                <a:sym typeface="Arial"/>
              </a:rPr>
              <a:t>…..</a:t>
            </a:r>
            <a:r>
              <a:rPr b="0" i="0" lang="fr-FR" sz="1600" u="none" cap="none" strike="noStrike">
                <a:solidFill>
                  <a:srgbClr val="000000"/>
                </a:solidFill>
                <a:latin typeface="Arial"/>
                <a:ea typeface="Arial"/>
                <a:cs typeface="Arial"/>
                <a:sym typeface="Arial"/>
              </a:rPr>
              <a:t> der Flüchtlingskrise entlang der Balkanroute beschlossen. Die Bekämpfung der Fluchtursachen in Afrika will die EU mit einem im November 2015 beschlossenen </a:t>
            </a:r>
            <a:r>
              <a:rPr b="0" i="0" lang="fr-FR" sz="1600" u="none" cap="none" strike="noStrike">
                <a:solidFill>
                  <a:srgbClr val="FF0000"/>
                </a:solidFill>
                <a:latin typeface="Arial"/>
                <a:ea typeface="Arial"/>
                <a:cs typeface="Arial"/>
                <a:sym typeface="Arial"/>
              </a:rPr>
              <a:t>……</a:t>
            </a:r>
            <a:r>
              <a:rPr b="0" i="0" lang="fr-FR" sz="1600" u="none" cap="none" strike="noStrike">
                <a:solidFill>
                  <a:srgbClr val="000000"/>
                </a:solidFill>
                <a:latin typeface="Arial"/>
                <a:ea typeface="Arial"/>
                <a:cs typeface="Arial"/>
                <a:sym typeface="Arial"/>
              </a:rPr>
              <a:t>  unterstützen. Am 30. November 2015 einigten sich Vertreter der Europäischen Union und der Türkei auf einen Aktionsplan zur </a:t>
            </a:r>
            <a:r>
              <a:rPr b="0" i="0" lang="fr-FR" sz="1600" u="none" cap="none" strike="noStrike">
                <a:solidFill>
                  <a:srgbClr val="FF0000"/>
                </a:solidFill>
                <a:latin typeface="Arial"/>
                <a:ea typeface="Arial"/>
                <a:cs typeface="Arial"/>
                <a:sym typeface="Arial"/>
              </a:rPr>
              <a:t>…….</a:t>
            </a:r>
            <a:r>
              <a:rPr b="0" i="0" lang="fr-FR" sz="1600" u="none" cap="none" strike="noStrike">
                <a:solidFill>
                  <a:srgbClr val="000000"/>
                </a:solidFill>
                <a:latin typeface="Arial"/>
                <a:ea typeface="Arial"/>
                <a:cs typeface="Arial"/>
                <a:sym typeface="Arial"/>
              </a:rPr>
              <a:t> über die Türkei. Die in diesem Rahmen der Türkei in Aussicht gestellte Milliardenhilfe zur Verbesserung der Lebensbedingungen von inzwischen 2,5 Millionen syrischen Flüchtlingen, wurde bis dato noch nicht gezahlt. Erst am 18. Februar 2016 ist im Rahmen eines EU-Gipfels damit zu rechnen, dass konkrete Projekte definiert werden.</a:t>
            </a:r>
          </a:p>
        </p:txBody>
      </p:sp>
      <p:sp>
        <p:nvSpPr>
          <p:cNvPr id="94" name="Shape 94"/>
          <p:cNvSpPr txBox="1"/>
          <p:nvPr/>
        </p:nvSpPr>
        <p:spPr>
          <a:xfrm>
            <a:off x="152400" y="4572001"/>
            <a:ext cx="5410200" cy="1754325"/>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0" i="0" lang="fr-FR" sz="1800" u="none" cap="none" strike="noStrike">
                <a:solidFill>
                  <a:srgbClr val="FF0000"/>
                </a:solidFill>
                <a:latin typeface="Arial"/>
                <a:ea typeface="Arial"/>
                <a:cs typeface="Arial"/>
                <a:sym typeface="Arial"/>
              </a:rPr>
              <a:t>Maßnahmenpaket</a:t>
            </a:r>
          </a:p>
          <a:p>
            <a:pPr indent="0" lvl="0" marL="0" marR="0" rtl="0" algn="l">
              <a:spcBef>
                <a:spcPts val="0"/>
              </a:spcBef>
              <a:buSzPct val="25000"/>
              <a:buNone/>
            </a:pPr>
            <a:r>
              <a:rPr lang="fr-FR" sz="1800">
                <a:solidFill>
                  <a:srgbClr val="FF0000"/>
                </a:solidFill>
                <a:latin typeface="Arial"/>
                <a:ea typeface="Arial"/>
                <a:cs typeface="Arial"/>
                <a:sym typeface="Arial"/>
              </a:rPr>
              <a:t>Sondergipfel</a:t>
            </a:r>
            <a:r>
              <a:rPr lang="fr-FR" sz="1800">
                <a:solidFill>
                  <a:schemeClr val="dk1"/>
                </a:solidFill>
                <a:latin typeface="Arial"/>
                <a:ea typeface="Arial"/>
                <a:cs typeface="Arial"/>
                <a:sym typeface="Arial"/>
              </a:rPr>
              <a:t> </a:t>
            </a:r>
          </a:p>
          <a:p>
            <a:pPr indent="0" lvl="0" marL="0" marR="0" rtl="0" algn="l">
              <a:spcBef>
                <a:spcPts val="0"/>
              </a:spcBef>
              <a:buSzPct val="25000"/>
              <a:buNone/>
            </a:pPr>
            <a:r>
              <a:rPr lang="fr-FR" sz="1800">
                <a:solidFill>
                  <a:srgbClr val="FF0000"/>
                </a:solidFill>
                <a:latin typeface="Arial"/>
                <a:ea typeface="Arial"/>
                <a:cs typeface="Arial"/>
                <a:sym typeface="Arial"/>
              </a:rPr>
              <a:t>Begrenzung der Zuwanderung</a:t>
            </a:r>
          </a:p>
          <a:p>
            <a:pPr indent="0" lvl="0" marL="0" marR="0" rtl="0" algn="l">
              <a:spcBef>
                <a:spcPts val="0"/>
              </a:spcBef>
              <a:buSzPct val="25000"/>
              <a:buNone/>
            </a:pPr>
            <a:r>
              <a:rPr i="1" lang="fr-FR" sz="1800">
                <a:solidFill>
                  <a:srgbClr val="FF0000"/>
                </a:solidFill>
                <a:latin typeface="Arial"/>
                <a:ea typeface="Arial"/>
                <a:cs typeface="Arial"/>
                <a:sym typeface="Arial"/>
              </a:rPr>
              <a:t>17-Punkte-Plan</a:t>
            </a:r>
          </a:p>
          <a:p>
            <a:pPr indent="0" lvl="0" marL="0" marR="0" rtl="0" algn="l">
              <a:spcBef>
                <a:spcPts val="0"/>
              </a:spcBef>
              <a:buSzPct val="25000"/>
              <a:buNone/>
            </a:pPr>
            <a:r>
              <a:rPr lang="fr-FR" sz="1800">
                <a:solidFill>
                  <a:srgbClr val="FF0000"/>
                </a:solidFill>
                <a:latin typeface="Arial"/>
                <a:ea typeface="Arial"/>
                <a:cs typeface="Arial"/>
                <a:sym typeface="Arial"/>
              </a:rPr>
              <a:t>mangelnde</a:t>
            </a:r>
          </a:p>
          <a:p>
            <a:pPr indent="0" lvl="0" marL="0" marR="0" rtl="0" algn="l">
              <a:spcBef>
                <a:spcPts val="0"/>
              </a:spcBef>
              <a:buSzPct val="25000"/>
              <a:buNone/>
            </a:pPr>
            <a:r>
              <a:rPr lang="fr-FR" sz="1800">
                <a:solidFill>
                  <a:srgbClr val="FF0000"/>
                </a:solidFill>
                <a:latin typeface="Arial"/>
                <a:ea typeface="Arial"/>
                <a:cs typeface="Arial"/>
                <a:sym typeface="Arial"/>
              </a:rPr>
              <a:t>Bekämpfung</a:t>
            </a: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8" name="Shape 98"/>
        <p:cNvGrpSpPr/>
        <p:nvPr/>
      </p:nvGrpSpPr>
      <p:grpSpPr>
        <a:xfrm>
          <a:off x="0" y="0"/>
          <a:ext cx="0" cy="0"/>
          <a:chOff x="0" y="0"/>
          <a:chExt cx="0" cy="0"/>
        </a:xfrm>
      </p:grpSpPr>
      <p:sp>
        <p:nvSpPr>
          <p:cNvPr id="99" name="Shape 99"/>
          <p:cNvSpPr txBox="1"/>
          <p:nvPr>
            <p:ph type="title"/>
          </p:nvPr>
        </p:nvSpPr>
        <p:spPr>
          <a:xfrm>
            <a:off x="1981200" y="677050"/>
            <a:ext cx="8453437" cy="360363"/>
          </a:xfrm>
          <a:prstGeom prst="rect">
            <a:avLst/>
          </a:prstGeom>
          <a:noFill/>
          <a:ln>
            <a:noFill/>
          </a:ln>
        </p:spPr>
        <p:txBody>
          <a:bodyPr anchorCtr="0" anchor="t" bIns="45700" lIns="91425" rIns="91425" tIns="45700">
            <a:noAutofit/>
          </a:bodyPr>
          <a:lstStyle/>
          <a:p>
            <a:pPr indent="-228600" lvl="0" marL="2057400" marR="0" rtl="0" algn="ctr">
              <a:lnSpc>
                <a:spcPct val="90000"/>
              </a:lnSpc>
              <a:spcBef>
                <a:spcPts val="0"/>
              </a:spcBef>
              <a:spcAft>
                <a:spcPts val="0"/>
              </a:spcAft>
              <a:buSzPct val="25000"/>
              <a:buNone/>
            </a:pPr>
            <a:r>
              <a:rPr b="1" i="0" lang="fr-FR" sz="2000" u="none" cap="none" strike="noStrike">
                <a:solidFill>
                  <a:srgbClr val="7889FB"/>
                </a:solidFill>
                <a:latin typeface="Arial"/>
                <a:ea typeface="Arial"/>
                <a:cs typeface="Arial"/>
                <a:sym typeface="Arial"/>
              </a:rPr>
              <a:t>Entwicklung 2016</a:t>
            </a:r>
            <a:br>
              <a:rPr b="1" i="0" lang="fr-FR" sz="2000" u="none" cap="none" strike="noStrike">
                <a:solidFill>
                  <a:srgbClr val="7889FB"/>
                </a:solidFill>
                <a:latin typeface="Arial"/>
                <a:ea typeface="Arial"/>
                <a:cs typeface="Arial"/>
                <a:sym typeface="Arial"/>
              </a:rPr>
            </a:br>
          </a:p>
        </p:txBody>
      </p:sp>
      <p:sp>
        <p:nvSpPr>
          <p:cNvPr id="100" name="Shape 100"/>
          <p:cNvSpPr txBox="1"/>
          <p:nvPr>
            <p:ph idx="1" type="body"/>
          </p:nvPr>
        </p:nvSpPr>
        <p:spPr>
          <a:xfrm>
            <a:off x="152400" y="857232"/>
            <a:ext cx="5029199" cy="5485604"/>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1600" u="none" cap="none" strike="noStrike">
                <a:solidFill>
                  <a:srgbClr val="000000"/>
                </a:solidFill>
                <a:latin typeface="Arial"/>
                <a:ea typeface="Arial"/>
                <a:cs typeface="Arial"/>
                <a:sym typeface="Arial"/>
              </a:rPr>
              <a:t>In den ersten 17 Tagen dieses Jahres sind nach UN-Angaben bereits mehr als 30.000 Flüchtlinge nach Griechenland gekommen. Im Januar 2015 waren es knapp 1.700. Das UNHCR und mehrere dutzend Hilfsorganisationen meldeten im Januar für 2016 einen Bedarf von rund 550 Millionen Dollar an Spenden an, um die Flüchtlingsbewegung von Griechenland nach Nordeuropa organisieren zu können.</a:t>
            </a:r>
          </a:p>
          <a:p>
            <a:pPr indent="-161925" lvl="0" marL="161925" marR="0" rtl="0" algn="l">
              <a:spcBef>
                <a:spcPts val="400"/>
              </a:spcBef>
              <a:spcAft>
                <a:spcPts val="0"/>
              </a:spcAft>
              <a:buClr>
                <a:srgbClr val="7889FB"/>
              </a:buClr>
              <a:buSzPct val="110000"/>
              <a:buFont typeface="Noto Sans Symbols"/>
              <a:buNone/>
            </a:pPr>
            <a:r>
              <a:t/>
            </a:r>
            <a:endParaRPr b="1"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1"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Char char="▪"/>
            </a:pPr>
            <a:r>
              <a:rPr b="1" i="0" lang="fr-FR" sz="1600" u="none" cap="none" strike="noStrike">
                <a:solidFill>
                  <a:srgbClr val="000000"/>
                </a:solidFill>
                <a:latin typeface="Arial"/>
                <a:ea typeface="Arial"/>
                <a:cs typeface="Arial"/>
                <a:sym typeface="Arial"/>
              </a:rPr>
              <a:t>Hoher Flüchtlingskommissar der Vereinten Nationen</a:t>
            </a:r>
            <a:r>
              <a:rPr b="0" i="0" lang="fr-FR" sz="1600" u="none" cap="none" strike="noStrike">
                <a:solidFill>
                  <a:srgbClr val="000000"/>
                </a:solidFill>
                <a:latin typeface="Arial"/>
                <a:ea typeface="Arial"/>
                <a:cs typeface="Arial"/>
                <a:sym typeface="Arial"/>
              </a:rPr>
              <a:t> (bzw. </a:t>
            </a:r>
            <a:r>
              <a:rPr b="0" i="1" lang="fr-FR" sz="1600" u="none" cap="none" strike="noStrike">
                <a:solidFill>
                  <a:srgbClr val="000000"/>
                </a:solidFill>
                <a:latin typeface="Arial"/>
                <a:ea typeface="Arial"/>
                <a:cs typeface="Arial"/>
                <a:sym typeface="Arial"/>
              </a:rPr>
              <a:t>Hochkommissar der Vereinten Nationen für Flüchtlinge</a:t>
            </a:r>
            <a:r>
              <a:rPr b="0" i="0" lang="fr-FR" sz="1600" u="none" cap="none" strike="noStrike">
                <a:solidFill>
                  <a:srgbClr val="000000"/>
                </a:solidFill>
                <a:latin typeface="Arial"/>
                <a:ea typeface="Arial"/>
                <a:cs typeface="Arial"/>
                <a:sym typeface="Arial"/>
              </a:rPr>
              <a:t>; englisch </a:t>
            </a:r>
            <a:r>
              <a:rPr b="0" i="1" lang="fr-FR" sz="1600" u="none" cap="none" strike="noStrike">
                <a:solidFill>
                  <a:srgbClr val="000000"/>
                </a:solidFill>
                <a:latin typeface="Arial"/>
                <a:ea typeface="Arial"/>
                <a:cs typeface="Arial"/>
                <a:sym typeface="Arial"/>
              </a:rPr>
              <a:t>United Nations High Commissioner for Refugees</a:t>
            </a:r>
            <a:r>
              <a:rPr b="0" i="0" lang="fr-FR" sz="1600" u="none" cap="none" strike="noStrike">
                <a:solidFill>
                  <a:srgbClr val="000000"/>
                </a:solidFill>
                <a:latin typeface="Arial"/>
                <a:ea typeface="Arial"/>
                <a:cs typeface="Arial"/>
                <a:sym typeface="Arial"/>
              </a:rPr>
              <a:t>, </a:t>
            </a:r>
            <a:r>
              <a:rPr b="1" i="0" lang="fr-FR" sz="1600" u="none" cap="none" strike="noStrike">
                <a:solidFill>
                  <a:srgbClr val="000000"/>
                </a:solidFill>
                <a:latin typeface="Arial"/>
                <a:ea typeface="Arial"/>
                <a:cs typeface="Arial"/>
                <a:sym typeface="Arial"/>
              </a:rPr>
              <a:t>UNHCR</a:t>
            </a:r>
            <a:r>
              <a:rPr b="0" i="0" lang="fr-FR" sz="1600" u="none" cap="none" strike="noStrike">
                <a:solidFill>
                  <a:srgbClr val="000000"/>
                </a:solidFill>
                <a:latin typeface="Arial"/>
                <a:ea typeface="Arial"/>
                <a:cs typeface="Arial"/>
                <a:sym typeface="Arial"/>
              </a:rPr>
              <a:t>)  ist ein persönliches Amt der Vereinten Nationen (UN). Es ist mit dem Schutz von Flüchtlingen und Staatenlosen beauftragt und auch im Bereich der humanitären Hilfe tätig.</a:t>
            </a:r>
          </a:p>
        </p:txBody>
      </p:sp>
      <p:pic>
        <p:nvPicPr>
          <p:cNvPr descr="https://upload.wikimedia.org/wikipedia/commons/9/94/Garage_des_Nations_02_11.jpg" id="101" name="Shape 101"/>
          <p:cNvPicPr preferRelativeResize="0"/>
          <p:nvPr/>
        </p:nvPicPr>
        <p:blipFill rotWithShape="1">
          <a:blip r:embed="rId3">
            <a:alphaModFix/>
          </a:blip>
          <a:srcRect b="0" l="0" r="0" t="0"/>
          <a:stretch/>
        </p:blipFill>
        <p:spPr>
          <a:xfrm>
            <a:off x="5257800" y="3810000"/>
            <a:ext cx="3802877" cy="253283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5" name="Shape 105"/>
        <p:cNvGrpSpPr/>
        <p:nvPr/>
      </p:nvGrpSpPr>
      <p:grpSpPr>
        <a:xfrm>
          <a:off x="0" y="0"/>
          <a:ext cx="0" cy="0"/>
          <a:chOff x="0" y="0"/>
          <a:chExt cx="0" cy="0"/>
        </a:xfrm>
      </p:grpSpPr>
      <p:sp>
        <p:nvSpPr>
          <p:cNvPr id="106" name="Shape 106"/>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161925" lvl="0" marL="161925" marR="0" rtl="0" algn="l">
              <a:spcBef>
                <a:spcPts val="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Char char="▪"/>
            </a:pPr>
            <a:br>
              <a:rPr b="0" i="0" lang="fr-FR" sz="1600" u="none" cap="none" strike="noStrike">
                <a:solidFill>
                  <a:srgbClr val="000000"/>
                </a:solidFill>
                <a:latin typeface="Arial"/>
                <a:ea typeface="Arial"/>
                <a:cs typeface="Arial"/>
                <a:sym typeface="Arial"/>
              </a:rPr>
            </a:br>
          </a:p>
        </p:txBody>
      </p:sp>
      <p:pic>
        <p:nvPicPr>
          <p:cNvPr descr="https://upload.wikimedia.org/wikipedia/commons/7/70/Herkunftsl%C3%A4nder_Asyl_2015-01_bis_09.png" id="107" name="Shape 107"/>
          <p:cNvPicPr preferRelativeResize="0"/>
          <p:nvPr/>
        </p:nvPicPr>
        <p:blipFill rotWithShape="1">
          <a:blip r:embed="rId3">
            <a:alphaModFix/>
          </a:blip>
          <a:srcRect b="0" l="0" r="0" t="0"/>
          <a:stretch/>
        </p:blipFill>
        <p:spPr>
          <a:xfrm>
            <a:off x="698500" y="1481933"/>
            <a:ext cx="7988300" cy="5299929"/>
          </a:xfrm>
          <a:prstGeom prst="rect">
            <a:avLst/>
          </a:prstGeom>
          <a:noFill/>
          <a:ln>
            <a:noFill/>
          </a:ln>
        </p:spPr>
      </p:pic>
      <p:sp>
        <p:nvSpPr>
          <p:cNvPr id="108" name="Shape 108"/>
          <p:cNvSpPr txBox="1"/>
          <p:nvPr/>
        </p:nvSpPr>
        <p:spPr>
          <a:xfrm>
            <a:off x="381000" y="685800"/>
            <a:ext cx="8077199" cy="64633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fr-FR" sz="1800">
                <a:solidFill>
                  <a:schemeClr val="dk1"/>
                </a:solidFill>
                <a:latin typeface="Arial"/>
                <a:ea typeface="Arial"/>
                <a:cs typeface="Arial"/>
                <a:sym typeface="Arial"/>
              </a:rPr>
              <a:t>Wo kommen Flüchtlinge in Deutschland her? Was ist dem Diagramm zu entnehmen?</a:t>
            </a: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3" name="Shape 113"/>
        <p:cNvGrpSpPr/>
        <p:nvPr/>
      </p:nvGrpSpPr>
      <p:grpSpPr>
        <a:xfrm>
          <a:off x="0" y="0"/>
          <a:ext cx="0" cy="0"/>
          <a:chOff x="0" y="0"/>
          <a:chExt cx="0" cy="0"/>
        </a:xfrm>
      </p:grpSpPr>
      <p:sp>
        <p:nvSpPr>
          <p:cNvPr id="114" name="Shape 114"/>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161925" lvl="0" marL="161925" marR="0" rtl="0" algn="l">
              <a:spcBef>
                <a:spcPts val="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br>
              <a:rPr b="0" i="0" lang="fr-FR" sz="1600" u="none" cap="none" strike="noStrike">
                <a:solidFill>
                  <a:srgbClr val="000000"/>
                </a:solidFill>
                <a:latin typeface="Arial"/>
                <a:ea typeface="Arial"/>
                <a:cs typeface="Arial"/>
                <a:sym typeface="Arial"/>
              </a:rPr>
            </a:br>
            <a:br>
              <a:rPr b="0" i="0" lang="fr-FR" sz="1600" u="none" cap="none" strike="noStrike">
                <a:solidFill>
                  <a:srgbClr val="000000"/>
                </a:solidFill>
                <a:latin typeface="Arial"/>
                <a:ea typeface="Arial"/>
                <a:cs typeface="Arial"/>
                <a:sym typeface="Arial"/>
              </a:rPr>
            </a:br>
          </a:p>
        </p:txBody>
      </p:sp>
      <p:pic>
        <p:nvPicPr>
          <p:cNvPr descr="https://upload.wikimedia.org/wikipedia/commons/thumb/c/cd/Erstaufnahmelager_Jenfelder_Moorpark_5.jpg/280px-Erstaufnahmelager_Jenfelder_Moorpark_5.jpg" id="115" name="Shape 115"/>
          <p:cNvPicPr preferRelativeResize="0"/>
          <p:nvPr/>
        </p:nvPicPr>
        <p:blipFill rotWithShape="1">
          <a:blip r:embed="rId3">
            <a:alphaModFix/>
          </a:blip>
          <a:srcRect b="0" l="0" r="0" t="0"/>
          <a:stretch/>
        </p:blipFill>
        <p:spPr>
          <a:xfrm>
            <a:off x="5656991" y="4477503"/>
            <a:ext cx="3465672" cy="2314575"/>
          </a:xfrm>
          <a:prstGeom prst="rect">
            <a:avLst/>
          </a:prstGeom>
          <a:noFill/>
          <a:ln>
            <a:noFill/>
          </a:ln>
        </p:spPr>
      </p:pic>
      <p:sp>
        <p:nvSpPr>
          <p:cNvPr id="116" name="Shape 116"/>
          <p:cNvSpPr txBox="1"/>
          <p:nvPr/>
        </p:nvSpPr>
        <p:spPr>
          <a:xfrm>
            <a:off x="152400" y="609600"/>
            <a:ext cx="8381999" cy="424731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fr-FR" sz="1800">
                <a:solidFill>
                  <a:schemeClr val="dk1"/>
                </a:solidFill>
                <a:latin typeface="Arial"/>
                <a:ea typeface="Arial"/>
                <a:cs typeface="Arial"/>
                <a:sym typeface="Arial"/>
              </a:rPr>
              <a:t>Finanz- und sozialpolitische Maßnahmen</a:t>
            </a:r>
          </a:p>
          <a:p>
            <a:pPr indent="0" lvl="0" marL="0" marR="0" rtl="0" algn="l">
              <a:spcBef>
                <a:spcPts val="0"/>
              </a:spcBef>
              <a:buSzPct val="25000"/>
              <a:buNone/>
            </a:pPr>
            <a:r>
              <a:rPr lang="fr-FR" sz="1800">
                <a:solidFill>
                  <a:schemeClr val="dk1"/>
                </a:solidFill>
                <a:latin typeface="Arial"/>
                <a:ea typeface="Arial"/>
                <a:cs typeface="Arial"/>
                <a:sym typeface="Arial"/>
              </a:rPr>
              <a:t>In Folge der großen Anzahl an Asylsuchenden erhöhte die deutsche Bundesregierung die finanziellen Mittel für Flüchtlinge für 2015 um eine Milliarde Euro und stellte für das Jahr 2016 zusätzlich sechs Milliarden Euro zur Verfügung. Mit diesen Maßnahmen sollen unter anderem die Budgets von </a:t>
            </a:r>
            <a:r>
              <a:rPr lang="fr-FR" sz="1800">
                <a:solidFill>
                  <a:srgbClr val="FF0000"/>
                </a:solidFill>
                <a:latin typeface="Arial"/>
                <a:ea typeface="Arial"/>
                <a:cs typeface="Arial"/>
                <a:sym typeface="Arial"/>
              </a:rPr>
              <a:t>Jobcentern</a:t>
            </a:r>
            <a:r>
              <a:rPr lang="fr-FR" sz="1800">
                <a:solidFill>
                  <a:schemeClr val="dk1"/>
                </a:solidFill>
                <a:latin typeface="Arial"/>
                <a:ea typeface="Arial"/>
                <a:cs typeface="Arial"/>
                <a:sym typeface="Arial"/>
              </a:rPr>
              <a:t> und die Mittel für berufsbezogene Deutschförderung erhöht werden. Außerdem sollen direkte finanzielle Zuwendungen teilweise durch Sachleistungen ersetzt werden. Auch einigte man sich, den Etat des </a:t>
            </a:r>
            <a:r>
              <a:rPr lang="fr-FR" sz="1800">
                <a:solidFill>
                  <a:srgbClr val="FF0000"/>
                </a:solidFill>
                <a:latin typeface="Arial"/>
                <a:ea typeface="Arial"/>
                <a:cs typeface="Arial"/>
                <a:sym typeface="Arial"/>
              </a:rPr>
              <a:t>Auswärtigen</a:t>
            </a:r>
            <a:r>
              <a:rPr lang="fr-FR" sz="1800">
                <a:solidFill>
                  <a:schemeClr val="dk1"/>
                </a:solidFill>
                <a:latin typeface="Arial"/>
                <a:ea typeface="Arial"/>
                <a:cs typeface="Arial"/>
                <a:sym typeface="Arial"/>
              </a:rPr>
              <a:t> </a:t>
            </a:r>
            <a:r>
              <a:rPr lang="fr-FR" sz="1800">
                <a:solidFill>
                  <a:srgbClr val="FF0000"/>
                </a:solidFill>
                <a:latin typeface="Arial"/>
                <a:ea typeface="Arial"/>
                <a:cs typeface="Arial"/>
                <a:sym typeface="Arial"/>
              </a:rPr>
              <a:t>Amts</a:t>
            </a:r>
            <a:r>
              <a:rPr lang="fr-FR" sz="1800">
                <a:solidFill>
                  <a:schemeClr val="dk1"/>
                </a:solidFill>
                <a:latin typeface="Arial"/>
                <a:ea typeface="Arial"/>
                <a:cs typeface="Arial"/>
                <a:sym typeface="Arial"/>
              </a:rPr>
              <a:t> um jährlich 400 Millionen Euro zu erhöhen, um Fluchtursachen zu bekämpfen. Die </a:t>
            </a:r>
            <a:r>
              <a:rPr lang="fr-FR" sz="1800">
                <a:solidFill>
                  <a:srgbClr val="FF0000"/>
                </a:solidFill>
                <a:latin typeface="Arial"/>
                <a:ea typeface="Arial"/>
                <a:cs typeface="Arial"/>
                <a:sym typeface="Arial"/>
              </a:rPr>
              <a:t>Bundesregierung</a:t>
            </a:r>
            <a:r>
              <a:rPr lang="fr-FR" sz="1800">
                <a:solidFill>
                  <a:schemeClr val="dk1"/>
                </a:solidFill>
                <a:latin typeface="Arial"/>
                <a:ea typeface="Arial"/>
                <a:cs typeface="Arial"/>
                <a:sym typeface="Arial"/>
              </a:rPr>
              <a:t>, </a:t>
            </a:r>
            <a:r>
              <a:rPr lang="fr-FR" sz="1800">
                <a:solidFill>
                  <a:srgbClr val="FF0000"/>
                </a:solidFill>
                <a:latin typeface="Arial"/>
                <a:ea typeface="Arial"/>
                <a:cs typeface="Arial"/>
                <a:sym typeface="Arial"/>
              </a:rPr>
              <a:t>Länder</a:t>
            </a:r>
            <a:r>
              <a:rPr lang="fr-FR" sz="1800">
                <a:solidFill>
                  <a:schemeClr val="dk1"/>
                </a:solidFill>
                <a:latin typeface="Arial"/>
                <a:ea typeface="Arial"/>
                <a:cs typeface="Arial"/>
                <a:sym typeface="Arial"/>
              </a:rPr>
              <a:t> und </a:t>
            </a:r>
            <a:r>
              <a:rPr lang="fr-FR" sz="1800">
                <a:solidFill>
                  <a:srgbClr val="FF0000"/>
                </a:solidFill>
                <a:latin typeface="Arial"/>
                <a:ea typeface="Arial"/>
                <a:cs typeface="Arial"/>
                <a:sym typeface="Arial"/>
              </a:rPr>
              <a:t>Kommunen</a:t>
            </a:r>
            <a:r>
              <a:rPr lang="fr-FR" sz="1800">
                <a:solidFill>
                  <a:schemeClr val="dk1"/>
                </a:solidFill>
                <a:latin typeface="Arial"/>
                <a:ea typeface="Arial"/>
                <a:cs typeface="Arial"/>
                <a:sym typeface="Arial"/>
              </a:rPr>
              <a:t> finanzieren für Asylbewerber mit guter Bleibeperspektive einen Deutschkurs im Umfang von 600 Stunden. </a:t>
            </a:r>
            <a:r>
              <a:rPr lang="fr-FR" sz="1800">
                <a:solidFill>
                  <a:srgbClr val="FF0000"/>
                </a:solidFill>
                <a:latin typeface="Arial"/>
                <a:ea typeface="Arial"/>
                <a:cs typeface="Arial"/>
                <a:sym typeface="Arial"/>
              </a:rPr>
              <a:t>Die Bundesagentur für Arbeit</a:t>
            </a:r>
            <a:r>
              <a:rPr lang="fr-FR" sz="1800">
                <a:solidFill>
                  <a:schemeClr val="dk1"/>
                </a:solidFill>
                <a:latin typeface="Arial"/>
                <a:ea typeface="Arial"/>
                <a:cs typeface="Arial"/>
                <a:sym typeface="Arial"/>
              </a:rPr>
              <a:t> und </a:t>
            </a:r>
            <a:r>
              <a:rPr lang="fr-FR" sz="1800">
                <a:solidFill>
                  <a:srgbClr val="FF0000"/>
                </a:solidFill>
                <a:latin typeface="Arial"/>
                <a:ea typeface="Arial"/>
                <a:cs typeface="Arial"/>
                <a:sym typeface="Arial"/>
              </a:rPr>
              <a:t>das Bundesamt für Migration und Flüchtlinge</a:t>
            </a:r>
            <a:r>
              <a:rPr lang="fr-FR" sz="1800">
                <a:solidFill>
                  <a:schemeClr val="dk1"/>
                </a:solidFill>
                <a:latin typeface="Arial"/>
                <a:ea typeface="Arial"/>
                <a:cs typeface="Arial"/>
                <a:sym typeface="Arial"/>
              </a:rPr>
              <a:t> wurden unter die gemeinsame Führung von Frank-Jürgen Weise gestellt um eine individuell abgestimmte Förderung der Asylbewerber zu ermöglichen.</a:t>
            </a: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0" name="Shape 120"/>
        <p:cNvGrpSpPr/>
        <p:nvPr/>
      </p:nvGrpSpPr>
      <p:grpSpPr>
        <a:xfrm>
          <a:off x="0" y="0"/>
          <a:ext cx="0" cy="0"/>
          <a:chOff x="0" y="0"/>
          <a:chExt cx="0" cy="0"/>
        </a:xfrm>
      </p:grpSpPr>
      <p:sp>
        <p:nvSpPr>
          <p:cNvPr id="121" name="Shape 121"/>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ctr">
              <a:lnSpc>
                <a:spcPct val="90000"/>
              </a:lnSpc>
              <a:spcBef>
                <a:spcPts val="0"/>
              </a:spcBef>
              <a:spcAft>
                <a:spcPts val="0"/>
              </a:spcAft>
              <a:buSzPct val="25000"/>
              <a:buNone/>
            </a:pPr>
            <a:r>
              <a:rPr b="1" i="0" lang="fr-FR" sz="2000" u="none" cap="none" strike="noStrike">
                <a:solidFill>
                  <a:srgbClr val="7889FB"/>
                </a:solidFill>
                <a:latin typeface="Arial"/>
                <a:ea typeface="Arial"/>
                <a:cs typeface="Arial"/>
                <a:sym typeface="Arial"/>
              </a:rPr>
              <a:t>Sexuelle Übergriffe in der Silvesternacht 2015/16</a:t>
            </a:r>
            <a:br>
              <a:rPr b="1" i="0" lang="fr-FR" sz="2000" u="none" cap="none" strike="noStrike">
                <a:solidFill>
                  <a:srgbClr val="7889FB"/>
                </a:solidFill>
                <a:latin typeface="Arial"/>
                <a:ea typeface="Arial"/>
                <a:cs typeface="Arial"/>
                <a:sym typeface="Arial"/>
              </a:rPr>
            </a:br>
          </a:p>
        </p:txBody>
      </p:sp>
      <p:pic>
        <p:nvPicPr>
          <p:cNvPr descr="https://upload.wikimedia.org/wikipedia/commons/thumb/3/3d/K%C3%B6lner_Dom_-_Nordseite_und_Bahnhofsvorplatz_bei_Nacht_-_Ausschnitt_%288117-19%29.jpg/220px-K%C3%B6lner_Dom_-_Nordseite_und_Bahnhofsvorplatz_bei_Nacht_-_Ausschnitt_%288117-19%29.jpg" id="122" name="Shape 122"/>
          <p:cNvPicPr preferRelativeResize="0"/>
          <p:nvPr>
            <p:ph idx="1" type="body"/>
          </p:nvPr>
        </p:nvPicPr>
        <p:blipFill rotWithShape="1">
          <a:blip r:embed="rId3">
            <a:alphaModFix/>
          </a:blip>
          <a:srcRect b="0" l="0" r="0" t="0"/>
          <a:stretch/>
        </p:blipFill>
        <p:spPr>
          <a:xfrm>
            <a:off x="5791200" y="1371600"/>
            <a:ext cx="2794000" cy="1917700"/>
          </a:xfrm>
          <a:prstGeom prst="rect">
            <a:avLst/>
          </a:prstGeom>
          <a:noFill/>
          <a:ln>
            <a:noFill/>
          </a:ln>
        </p:spPr>
      </p:pic>
      <p:sp>
        <p:nvSpPr>
          <p:cNvPr id="123" name="Shape 123"/>
          <p:cNvSpPr/>
          <p:nvPr/>
        </p:nvSpPr>
        <p:spPr>
          <a:xfrm>
            <a:off x="285719" y="1371600"/>
            <a:ext cx="5505480" cy="4801313"/>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fr-FR" sz="1800">
                <a:solidFill>
                  <a:schemeClr val="dk1"/>
                </a:solidFill>
                <a:latin typeface="Arial"/>
                <a:ea typeface="Arial"/>
                <a:cs typeface="Arial"/>
                <a:sym typeface="Arial"/>
              </a:rPr>
              <a:t>In der </a:t>
            </a:r>
            <a:r>
              <a:rPr b="1" lang="fr-FR" sz="1800">
                <a:solidFill>
                  <a:schemeClr val="dk1"/>
                </a:solidFill>
                <a:latin typeface="Arial"/>
                <a:ea typeface="Arial"/>
                <a:cs typeface="Arial"/>
                <a:sym typeface="Arial"/>
              </a:rPr>
              <a:t>Silvesternacht 2015/2016</a:t>
            </a:r>
            <a:r>
              <a:rPr lang="fr-FR" sz="1800">
                <a:solidFill>
                  <a:schemeClr val="dk1"/>
                </a:solidFill>
                <a:latin typeface="Arial"/>
                <a:ea typeface="Arial"/>
                <a:cs typeface="Arial"/>
                <a:sym typeface="Arial"/>
              </a:rPr>
              <a:t> kam es in Köln im Bereich Hauptbahnhof-Kölner Dom zu zahlreichen (über 500) sexuellen Übergriffen auf Frauen durch Gruppen junger Männer aus dem nordafrikanisch/arabischen Raum. In vielen Fällen wurden sowohl Sexual- als auch Eigentumsdelikte und Körperverletzungsdelikte verübt. Aus weiteren deutschen und europäischen Städten wurden ähnliche Vorfälle berichtet. Die Übergriffe erfuhren große nationale und internationale Beachtung.</a:t>
            </a:r>
          </a:p>
          <a:p>
            <a:pPr indent="0" lvl="0" marL="0" marR="0" rtl="0" algn="l">
              <a:spcBef>
                <a:spcPts val="0"/>
              </a:spcBef>
              <a:buNone/>
            </a:pPr>
            <a:r>
              <a:t/>
            </a:r>
            <a:endParaRPr sz="1800">
              <a:solidFill>
                <a:schemeClr val="dk1"/>
              </a:solidFill>
              <a:latin typeface="Arial"/>
              <a:ea typeface="Arial"/>
              <a:cs typeface="Arial"/>
              <a:sym typeface="Arial"/>
            </a:endParaRPr>
          </a:p>
          <a:p>
            <a:pPr indent="0" lvl="0" marL="0" marR="0" rtl="0" algn="l">
              <a:spcBef>
                <a:spcPts val="0"/>
              </a:spcBef>
              <a:buSzPct val="25000"/>
              <a:buNone/>
            </a:pPr>
            <a:r>
              <a:rPr lang="fr-FR" sz="1800">
                <a:solidFill>
                  <a:schemeClr val="dk1"/>
                </a:solidFill>
                <a:latin typeface="Arial"/>
                <a:ea typeface="Arial"/>
                <a:cs typeface="Arial"/>
                <a:sym typeface="Arial"/>
              </a:rPr>
              <a:t>Der Polizei wurde vorgeworfen, die Lage nicht unter Kontrolle gehabt und am Folgetag </a:t>
            </a:r>
            <a:r>
              <a:rPr lang="fr-FR" sz="1800">
                <a:solidFill>
                  <a:srgbClr val="252525"/>
                </a:solidFill>
                <a:latin typeface="Arial"/>
                <a:ea typeface="Arial"/>
                <a:cs typeface="Arial"/>
                <a:sym typeface="Arial"/>
              </a:rPr>
              <a:t>zunächst einen geschönten Polizeibericht herausgegeben zu haben. Kritisiert wurden auch diverse Medien für ihre späte oder sehr eingeschränkte Berichterstattung.</a:t>
            </a: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7" name="Shape 127"/>
        <p:cNvGrpSpPr/>
        <p:nvPr/>
      </p:nvGrpSpPr>
      <p:grpSpPr>
        <a:xfrm>
          <a:off x="0" y="0"/>
          <a:ext cx="0" cy="0"/>
          <a:chOff x="0" y="0"/>
          <a:chExt cx="0" cy="0"/>
        </a:xfrm>
      </p:grpSpPr>
      <p:sp>
        <p:nvSpPr>
          <p:cNvPr id="128" name="Shape 128"/>
          <p:cNvSpPr txBox="1"/>
          <p:nvPr>
            <p:ph idx="1" type="body"/>
          </p:nvPr>
        </p:nvSpPr>
        <p:spPr>
          <a:xfrm>
            <a:off x="698500" y="990600"/>
            <a:ext cx="7912100" cy="5097462"/>
          </a:xfrm>
          <a:prstGeom prst="rect">
            <a:avLst/>
          </a:prstGeom>
          <a:noFill/>
          <a:ln>
            <a:noFill/>
          </a:ln>
        </p:spPr>
        <p:txBody>
          <a:bodyPr anchorCtr="0" anchor="t" bIns="0" lIns="0" rIns="0" tIns="0">
            <a:noAutofit/>
          </a:bodyPr>
          <a:lstStyle/>
          <a:p>
            <a:pPr indent="-342900" lvl="0" marL="342900" marR="0" rtl="0" algn="l">
              <a:spcBef>
                <a:spcPts val="0"/>
              </a:spcBef>
              <a:spcAft>
                <a:spcPts val="0"/>
              </a:spcAft>
              <a:buClr>
                <a:srgbClr val="7889FB"/>
              </a:buClr>
              <a:buSzPct val="110000"/>
              <a:buFont typeface="Arial"/>
              <a:buNone/>
            </a:pPr>
            <a:r>
              <a:t/>
            </a:r>
            <a:endParaRPr b="0" i="0" sz="1600" u="none" cap="none" strike="noStrike">
              <a:solidFill>
                <a:srgbClr val="000000"/>
              </a:solidFill>
              <a:latin typeface="Arial"/>
              <a:ea typeface="Arial"/>
              <a:cs typeface="Arial"/>
              <a:sym typeface="Arial"/>
            </a:endParaRPr>
          </a:p>
          <a:p>
            <a:pPr indent="-342900" lvl="0" marL="342900" marR="0" rtl="0" algn="l">
              <a:spcBef>
                <a:spcPts val="400"/>
              </a:spcBef>
              <a:spcAft>
                <a:spcPts val="0"/>
              </a:spcAft>
              <a:buClr>
                <a:srgbClr val="7889FB"/>
              </a:buClr>
              <a:buSzPct val="110000"/>
              <a:buFont typeface="Arial"/>
              <a:buAutoNum type="arabicPeriod"/>
            </a:pPr>
            <a:r>
              <a:rPr b="0" i="0" lang="fr-FR" sz="1600" u="none" cap="none" strike="noStrike">
                <a:solidFill>
                  <a:srgbClr val="000000"/>
                </a:solidFill>
                <a:latin typeface="Arial"/>
                <a:ea typeface="Arial"/>
                <a:cs typeface="Arial"/>
                <a:sym typeface="Arial"/>
              </a:rPr>
              <a:t> Aus welchen Ländern flohen die Menschen nach Europa?</a:t>
            </a:r>
          </a:p>
          <a:p>
            <a:pPr indent="-342900" lvl="0" marL="342900" marR="0" rtl="0" algn="l">
              <a:spcBef>
                <a:spcPts val="400"/>
              </a:spcBef>
              <a:spcAft>
                <a:spcPts val="0"/>
              </a:spcAft>
              <a:buClr>
                <a:srgbClr val="7889FB"/>
              </a:buClr>
              <a:buSzPct val="110000"/>
              <a:buFont typeface="Arial"/>
              <a:buAutoNum type="arabicPeriod"/>
            </a:pPr>
            <a:r>
              <a:rPr b="0" i="0" lang="fr-FR" sz="1600" u="none" cap="none" strike="noStrike">
                <a:solidFill>
                  <a:srgbClr val="000000"/>
                </a:solidFill>
                <a:latin typeface="Arial"/>
                <a:ea typeface="Arial"/>
                <a:cs typeface="Arial"/>
                <a:sym typeface="Arial"/>
              </a:rPr>
              <a:t> Welche Ursachen hatte die Flucht?</a:t>
            </a:r>
          </a:p>
          <a:p>
            <a:pPr indent="-342900" lvl="0" marL="342900" marR="0" rtl="0" algn="l">
              <a:spcBef>
                <a:spcPts val="400"/>
              </a:spcBef>
              <a:spcAft>
                <a:spcPts val="0"/>
              </a:spcAft>
              <a:buClr>
                <a:srgbClr val="7889FB"/>
              </a:buClr>
              <a:buSzPct val="110000"/>
              <a:buFont typeface="Arial"/>
              <a:buAutoNum type="arabicPeriod"/>
            </a:pPr>
            <a:r>
              <a:rPr b="0" i="0" lang="fr-FR" sz="1600" u="none" cap="none" strike="noStrike">
                <a:solidFill>
                  <a:srgbClr val="000000"/>
                </a:solidFill>
                <a:latin typeface="Arial"/>
                <a:ea typeface="Arial"/>
                <a:cs typeface="Arial"/>
                <a:sym typeface="Arial"/>
              </a:rPr>
              <a:t> Welches Amt ist mit dem Schutz von Flüchtlingen und Staatenlosen beauftragt?</a:t>
            </a:r>
          </a:p>
          <a:p>
            <a:pPr indent="-342900" lvl="0" marL="342900" marR="0" rtl="0" algn="l">
              <a:spcBef>
                <a:spcPts val="400"/>
              </a:spcBef>
              <a:spcAft>
                <a:spcPts val="0"/>
              </a:spcAft>
              <a:buClr>
                <a:srgbClr val="7889FB"/>
              </a:buClr>
              <a:buSzPct val="110000"/>
              <a:buFont typeface="Arial"/>
              <a:buAutoNum type="arabicPeriod"/>
            </a:pPr>
            <a:r>
              <a:rPr b="0" i="0" lang="fr-FR" sz="1600" u="none" cap="none" strike="noStrike">
                <a:solidFill>
                  <a:srgbClr val="000000"/>
                </a:solidFill>
                <a:latin typeface="Arial"/>
                <a:ea typeface="Arial"/>
                <a:cs typeface="Arial"/>
                <a:sym typeface="Arial"/>
              </a:rPr>
              <a:t> Welche Ämter beteiligen sich an den finanz- und sozialpolitischen Maßnahmen in der Flüchtlingskrise?</a:t>
            </a:r>
          </a:p>
          <a:p>
            <a:pPr indent="-342900" lvl="0" marL="342900" marR="0" rtl="0" algn="l">
              <a:spcBef>
                <a:spcPts val="400"/>
              </a:spcBef>
              <a:spcAft>
                <a:spcPts val="0"/>
              </a:spcAft>
              <a:buClr>
                <a:srgbClr val="7889FB"/>
              </a:buClr>
              <a:buSzPct val="110000"/>
              <a:buFont typeface="Arial"/>
              <a:buAutoNum type="arabicPeriod"/>
            </a:pPr>
            <a:r>
              <a:rPr b="0" i="0" lang="fr-FR" sz="1600" u="none" cap="none" strike="noStrike">
                <a:solidFill>
                  <a:srgbClr val="000000"/>
                </a:solidFill>
                <a:latin typeface="Arial"/>
                <a:ea typeface="Arial"/>
                <a:cs typeface="Arial"/>
                <a:sym typeface="Arial"/>
              </a:rPr>
              <a:t> Unterstützen Sie die Richtlinie Deutschlands in der Flüchtlingskrise?</a:t>
            </a:r>
          </a:p>
        </p:txBody>
      </p:sp>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