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1" name="Shape 7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7" name="Shape 7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1" name="Shape 9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5" name="Shape 10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2" name="Shape 11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Shape 119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9" name="Shape 12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5" name="Shape 13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2" name="Shape 14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Shape 58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 rot="5400000">
            <a:off x="2402680" y="-316706"/>
            <a:ext cx="4700588" cy="8108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 rot="5400000">
            <a:off x="5098255" y="2378868"/>
            <a:ext cx="5300662" cy="2117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" type="body"/>
          </p:nvPr>
        </p:nvSpPr>
        <p:spPr>
          <a:xfrm rot="5400000">
            <a:off x="785812" y="336550"/>
            <a:ext cx="5300662" cy="62023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Shape 6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698500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2" type="body"/>
          </p:nvPr>
        </p:nvSpPr>
        <p:spPr>
          <a:xfrm>
            <a:off x="4829175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6159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58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3" y="0"/>
            <a:ext cx="9139236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/>
          <p:nvPr/>
        </p:nvSpPr>
        <p:spPr>
          <a:xfrm>
            <a:off x="4763" y="6473825"/>
            <a:ext cx="9139236" cy="38417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Shape 13"/>
          <p:cNvSpPr txBox="1"/>
          <p:nvPr/>
        </p:nvSpPr>
        <p:spPr>
          <a:xfrm>
            <a:off x="990600" y="77788"/>
            <a:ext cx="181821" cy="305661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cxnSp>
        <p:nvCxnSpPr>
          <p:cNvPr id="15" name="Shape 15"/>
          <p:cNvCxnSpPr/>
          <p:nvPr/>
        </p:nvCxnSpPr>
        <p:spPr>
          <a:xfrm>
            <a:off x="990600" y="147638"/>
            <a:ext cx="1587" cy="234949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6" name="Shape 16"/>
          <p:cNvCxnSpPr/>
          <p:nvPr/>
        </p:nvCxnSpPr>
        <p:spPr>
          <a:xfrm>
            <a:off x="995362" y="6526212"/>
            <a:ext cx="1587" cy="1651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pic>
        <p:nvPicPr>
          <p:cNvPr descr="E:\Logo albert_rouge.png" id="17" name="Shape 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40589" y="-315178"/>
            <a:ext cx="1151890" cy="115189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18"/>
          <p:cNvSpPr/>
          <p:nvPr/>
        </p:nvSpPr>
        <p:spPr>
          <a:xfrm>
            <a:off x="7119813" y="6620971"/>
            <a:ext cx="1628651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</a:t>
            </a: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2015 albert-learning.com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Relationship Id="rId4" Type="http://schemas.openxmlformats.org/officeDocument/2006/relationships/image" Target="../media/image11.jpg"/><Relationship Id="rId5" Type="http://schemas.openxmlformats.org/officeDocument/2006/relationships/image" Target="../media/image4.jpg"/><Relationship Id="rId6" Type="http://schemas.openxmlformats.org/officeDocument/2006/relationships/image" Target="../media/image8.jpg"/><Relationship Id="rId7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image" Target="../media/image9.jpg"/><Relationship Id="rId5" Type="http://schemas.openxmlformats.org/officeDocument/2006/relationships/image" Target="../media/image6.jpg"/><Relationship Id="rId6" Type="http://schemas.openxmlformats.org/officeDocument/2006/relationships/image" Target="../media/image17.jpg"/><Relationship Id="rId7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jpg"/><Relationship Id="rId4" Type="http://schemas.openxmlformats.org/officeDocument/2006/relationships/image" Target="../media/image1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jpg"/><Relationship Id="rId4" Type="http://schemas.openxmlformats.org/officeDocument/2006/relationships/image" Target="../media/image19.jpg"/><Relationship Id="rId5" Type="http://schemas.openxmlformats.org/officeDocument/2006/relationships/image" Target="../media/image13.jpg"/><Relationship Id="rId6" Type="http://schemas.openxmlformats.org/officeDocument/2006/relationships/image" Target="../media/image14.jpg"/><Relationship Id="rId7" Type="http://schemas.openxmlformats.org/officeDocument/2006/relationships/image" Target="../media/image1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37339" y="838200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54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Paleo Brownies</a:t>
            </a:r>
          </a:p>
        </p:txBody>
      </p:sp>
      <p:pic>
        <p:nvPicPr>
          <p:cNvPr descr="images-11.jpeg" id="74" name="Shape 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9800" y="2286000"/>
            <a:ext cx="4876799" cy="331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/>
        </p:nvSpPr>
        <p:spPr>
          <a:xfrm>
            <a:off x="838200" y="1371600"/>
            <a:ext cx="118531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Stk Eier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s.jpeg" id="80" name="Shape 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1905000"/>
            <a:ext cx="2666999" cy="17526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Shape 81"/>
          <p:cNvSpPr txBox="1"/>
          <p:nvPr/>
        </p:nvSpPr>
        <p:spPr>
          <a:xfrm>
            <a:off x="3810000" y="1371600"/>
            <a:ext cx="142956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200 g Honig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s-1.jpeg" id="82" name="Shape 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5200" y="2057400"/>
            <a:ext cx="1828800" cy="1600199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Shape 83"/>
          <p:cNvSpPr txBox="1"/>
          <p:nvPr/>
        </p:nvSpPr>
        <p:spPr>
          <a:xfrm>
            <a:off x="5943600" y="1371600"/>
            <a:ext cx="297697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TL Vanille-Extrakt (reiner)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known-4.jpeg" id="84" name="Shape 8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34000" y="4495800"/>
            <a:ext cx="1904999" cy="1600198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Shape 85"/>
          <p:cNvSpPr txBox="1"/>
          <p:nvPr/>
        </p:nvSpPr>
        <p:spPr>
          <a:xfrm>
            <a:off x="2286000" y="3962400"/>
            <a:ext cx="176284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200 ml Kokosöl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known.jpeg" id="86" name="Shape 8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057400" y="4495800"/>
            <a:ext cx="2057400" cy="15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Shape 87"/>
          <p:cNvSpPr txBox="1"/>
          <p:nvPr/>
        </p:nvSpPr>
        <p:spPr>
          <a:xfrm>
            <a:off x="5486400" y="3733800"/>
            <a:ext cx="2590800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EL Weinstein-Backpulver 		</a:t>
            </a:r>
          </a:p>
        </p:txBody>
      </p:sp>
      <p:pic>
        <p:nvPicPr>
          <p:cNvPr descr="images-4.jpeg" id="88" name="Shape 8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00800" y="1981200"/>
            <a:ext cx="1981200" cy="175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idx="1" type="body"/>
          </p:nvPr>
        </p:nvSpPr>
        <p:spPr>
          <a:xfrm>
            <a:off x="6172200" y="3733800"/>
            <a:ext cx="3505200" cy="8381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Schokoladetropfen (ohne Milch, Alternativ klein gehackte dunkle Schokolade)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Shape 94"/>
          <p:cNvSpPr txBox="1"/>
          <p:nvPr/>
        </p:nvSpPr>
        <p:spPr>
          <a:xfrm>
            <a:off x="517979" y="1253366"/>
            <a:ext cx="328997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120 g Kakaopulver (ungesüßt)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known-7.jpeg" id="95" name="Shape 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1676400"/>
            <a:ext cx="2933229" cy="160407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Shape 96"/>
          <p:cNvSpPr txBox="1"/>
          <p:nvPr/>
        </p:nvSpPr>
        <p:spPr>
          <a:xfrm>
            <a:off x="5867400" y="1219200"/>
            <a:ext cx="185696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EL Kokosmehl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s-5.jpeg" id="97" name="Shape 9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10200" y="1676400"/>
            <a:ext cx="2581178" cy="1689971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Shape 98"/>
          <p:cNvSpPr txBox="1"/>
          <p:nvPr/>
        </p:nvSpPr>
        <p:spPr>
          <a:xfrm>
            <a:off x="-28648" y="3810000"/>
            <a:ext cx="283597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Stk Süßkartoffel (große)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known-3.jpeg" id="99" name="Shape 9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842" y="4648200"/>
            <a:ext cx="2438399" cy="1516009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Shape 100"/>
          <p:cNvSpPr txBox="1"/>
          <p:nvPr/>
        </p:nvSpPr>
        <p:spPr>
          <a:xfrm>
            <a:off x="2895600" y="3733800"/>
            <a:ext cx="26351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Kokosöl (zum Einfetten)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s-6.jpeg" id="101" name="Shape 10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24600" y="4495800"/>
            <a:ext cx="2387600" cy="17115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.jpeg" id="102" name="Shape 10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048000" y="4495800"/>
            <a:ext cx="2057400" cy="15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/>
        </p:nvSpPr>
        <p:spPr>
          <a:xfrm>
            <a:off x="818741" y="1654442"/>
            <a:ext cx="67027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Für die </a:t>
            </a: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Paleo Brownies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den Backofen auf 180 Grad vorheizen.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 Backform oder Kastenformen mit Kokosöl einfetten.</a:t>
            </a:r>
          </a:p>
        </p:txBody>
      </p:sp>
      <p:pic>
        <p:nvPicPr>
          <p:cNvPr descr="Unknown-5.jpeg" id="108" name="Shape 1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0600" y="2819400"/>
            <a:ext cx="2768599" cy="29463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8.jpeg" id="109" name="Shape 10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9200" y="2819400"/>
            <a:ext cx="3657600" cy="2514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/>
        </p:nvSpPr>
        <p:spPr>
          <a:xfrm>
            <a:off x="457200" y="1676400"/>
            <a:ext cx="842238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Backpulver, Kakao und Kokosmehl sieben und sehr gut miteinander vermischen.</a:t>
            </a:r>
          </a:p>
        </p:txBody>
      </p:sp>
      <p:pic>
        <p:nvPicPr>
          <p:cNvPr descr="images-7.jpeg" id="115" name="Shape 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3200" y="2743200"/>
            <a:ext cx="3289299" cy="2463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/>
        </p:nvSpPr>
        <p:spPr>
          <a:xfrm>
            <a:off x="838200" y="1066800"/>
            <a:ext cx="689548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Süßkartoffel schälen, reiben und mit Eiern, Honig, Vanille und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Kokosöl vermengen. Mit den Trockenzutaten gut zu einem glatten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Teig verrühren. Am Schluss die Schokoladenstückchen mit einem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Löffel unterheben.</a:t>
            </a:r>
          </a:p>
        </p:txBody>
      </p:sp>
      <p:pic>
        <p:nvPicPr>
          <p:cNvPr descr="images-8.jpeg" id="122" name="Shape 1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438400"/>
            <a:ext cx="2743199" cy="1600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9.jpeg" id="123" name="Shape 1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52800" y="2438400"/>
            <a:ext cx="2743199" cy="1600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11.jpeg" id="124" name="Shape 1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05000" y="4343400"/>
            <a:ext cx="2328604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10.jpeg" id="125" name="Shape 1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00800" y="2438400"/>
            <a:ext cx="2438399" cy="1600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.jpeg" id="126" name="Shape 1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53000" y="4343400"/>
            <a:ext cx="2438399" cy="175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/>
        </p:nvSpPr>
        <p:spPr>
          <a:xfrm>
            <a:off x="152400" y="1524000"/>
            <a:ext cx="88583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fertige Masse in die ausgefettete Form füllen und im Ofen ca. 30 Minuten backen</a:t>
            </a:r>
          </a:p>
        </p:txBody>
      </p:sp>
      <p:pic>
        <p:nvPicPr>
          <p:cNvPr descr="images-13.jpeg" id="132" name="Shape 1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4600" y="2895600"/>
            <a:ext cx="4038599" cy="309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Shape 138"/>
          <p:cNvSpPr txBox="1"/>
          <p:nvPr/>
        </p:nvSpPr>
        <p:spPr>
          <a:xfrm>
            <a:off x="1169629" y="1771424"/>
            <a:ext cx="55862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Statt den Schokoladenstückchen kann man ein paar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Gehackte Nüsse für die </a:t>
            </a: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Paleo Brownies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verwenden.</a:t>
            </a:r>
          </a:p>
        </p:txBody>
      </p:sp>
      <p:pic>
        <p:nvPicPr>
          <p:cNvPr descr="Unknown-3.jpeg" id="139" name="Shape 1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90800" y="3048000"/>
            <a:ext cx="3839134" cy="24398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idx="1" type="body"/>
          </p:nvPr>
        </p:nvSpPr>
        <p:spPr>
          <a:xfrm>
            <a:off x="6096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Was bäckst du oft?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Welche Zutaten verwendest du?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Erzähl wie man Paleo Brownies macht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09999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09999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09999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09999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09999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09999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09999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s-12.jpeg" id="145" name="Shape 1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08922" y="2874681"/>
            <a:ext cx="3487078" cy="285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