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embeddedFontLst>
    <p:embeddedFont>
      <p:font typeface="Palatino Linotype"/>
      <p:regular r:id="rId18"/>
      <p:bold r:id="rId19"/>
      <p:italic r:id="rId20"/>
      <p:boldItalic r:id="rId21"/>
    </p:embeddedFon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alatinoLinotype-italic.fntdata"/><Relationship Id="rId22" Type="http://schemas.openxmlformats.org/officeDocument/2006/relationships/font" Target="fonts/CenturyGothic-regular.fntdata"/><Relationship Id="rId21" Type="http://schemas.openxmlformats.org/officeDocument/2006/relationships/font" Target="fonts/PalatinoLinotype-boldItalic.fntdata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CenturyGothic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alatinoLinotype-bold.fntdata"/><Relationship Id="rId18" Type="http://schemas.openxmlformats.org/officeDocument/2006/relationships/font" Target="fonts/PalatinoLinotyp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8" name="Shape 17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0" name="Shape 14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ctrTitle"/>
          </p:nvPr>
        </p:nvSpPr>
        <p:spPr>
          <a:xfrm>
            <a:off x="685800" y="609600"/>
            <a:ext cx="7772400" cy="4267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80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1371600" y="4953000"/>
            <a:ext cx="6400799" cy="1219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spcBef>
                <a:spcPts val="320"/>
              </a:spcBef>
              <a:buClr>
                <a:srgbClr val="888888"/>
              </a:buClr>
              <a:buFont typeface="Courier New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spcBef>
                <a:spcPts val="320"/>
              </a:spcBef>
              <a:buClr>
                <a:srgbClr val="888888"/>
              </a:buClr>
              <a:buFont typeface="Courier New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spcBef>
                <a:spcPts val="320"/>
              </a:spcBef>
              <a:buClr>
                <a:srgbClr val="888888"/>
              </a:buClr>
              <a:buFont typeface="Courier New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spcBef>
                <a:spcPts val="320"/>
              </a:spcBef>
              <a:buClr>
                <a:srgbClr val="888888"/>
              </a:buClr>
              <a:buFont typeface="Courier New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18" name="Shape 18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альный текст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альный заголовок и текст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1" name="Shape 81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22312" y="1371600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4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722312" y="4068762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Courier New"/>
              <a:buNone/>
              <a:defRPr b="0" i="0" sz="18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Courier New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Courier New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Courier New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31" name="Shape 31"/>
          <p:cNvSpPr/>
          <p:nvPr/>
        </p:nvSpPr>
        <p:spPr>
          <a:xfrm>
            <a:off x="4495800" y="3924300"/>
            <a:ext cx="84771" cy="847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" name="Shape 32"/>
          <p:cNvSpPr/>
          <p:nvPr/>
        </p:nvSpPr>
        <p:spPr>
          <a:xfrm>
            <a:off x="4695825" y="3924300"/>
            <a:ext cx="84771" cy="847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3" name="Shape 33"/>
          <p:cNvSpPr/>
          <p:nvPr/>
        </p:nvSpPr>
        <p:spPr>
          <a:xfrm>
            <a:off x="4296728" y="3924300"/>
            <a:ext cx="84771" cy="847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365760" y="1600200"/>
            <a:ext cx="4041648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457200" y="1600200"/>
            <a:ext cx="4040187" cy="609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480"/>
              </a:spcBef>
              <a:buClr>
                <a:srgbClr val="7F7F7F"/>
              </a:buClr>
              <a:buFont typeface="Arial"/>
              <a:buNone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400"/>
              </a:spcBef>
              <a:buClr>
                <a:srgbClr val="7F7F7F"/>
              </a:buClr>
              <a:buFont typeface="Courier New"/>
              <a:buNone/>
              <a:defRPr b="1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360"/>
              </a:spcBef>
              <a:buClr>
                <a:srgbClr val="7F7F7F"/>
              </a:buClr>
              <a:buFont typeface="Arial"/>
              <a:buNone/>
              <a:defRPr b="1" i="0" sz="1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648200" y="1600200"/>
            <a:ext cx="4041774" cy="609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spcBef>
                <a:spcPts val="480"/>
              </a:spcBef>
              <a:buClr>
                <a:srgbClr val="7F7F7F"/>
              </a:buClr>
              <a:buFont typeface="Arial"/>
              <a:buNone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400"/>
              </a:spcBef>
              <a:buClr>
                <a:srgbClr val="7F7F7F"/>
              </a:buClr>
              <a:buFont typeface="Courier New"/>
              <a:buNone/>
              <a:defRPr b="1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360"/>
              </a:spcBef>
              <a:buClr>
                <a:srgbClr val="7F7F7F"/>
              </a:buClr>
              <a:buFont typeface="Arial"/>
              <a:buNone/>
              <a:defRPr b="1" i="0" sz="1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320"/>
              </a:spcBef>
              <a:buClr>
                <a:srgbClr val="7F7F7F"/>
              </a:buClr>
              <a:buFont typeface="Courier New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320"/>
              </a:spcBef>
              <a:buClr>
                <a:srgbClr val="7F7F7F"/>
              </a:buClr>
              <a:buFont typeface="Arial"/>
              <a:buNone/>
              <a:defRPr b="1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57200" y="2212848"/>
            <a:ext cx="4041648" cy="39136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72583" y="2212848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2" name="Shape 52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 слайд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5907087" y="266700"/>
            <a:ext cx="3008313" cy="20954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719137" y="273050"/>
            <a:ext cx="4995862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07950" lvl="1" marL="742950" marR="0" rtl="0" algn="l">
              <a:spcBef>
                <a:spcPts val="56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2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76200" lvl="2" marL="11430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1600" lvl="3" marL="16002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01600" lvl="4" marL="20574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01600" lvl="5" marL="25146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01600" lvl="6" marL="29718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01600" lvl="7" marL="34290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01600" lvl="8" marL="3886200" marR="0" rtl="0" algn="l">
              <a:spcBef>
                <a:spcPts val="40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2" type="body"/>
          </p:nvPr>
        </p:nvSpPr>
        <p:spPr>
          <a:xfrm>
            <a:off x="5907087" y="2438400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25000"/>
              </a:lnSpc>
              <a:spcBef>
                <a:spcPts val="320"/>
              </a:spcBef>
              <a:buClr>
                <a:srgbClr val="7F7F7F"/>
              </a:buClr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240"/>
              </a:spcBef>
              <a:buClr>
                <a:srgbClr val="7F7F7F"/>
              </a:buClr>
              <a:buFont typeface="Courier New"/>
              <a:buNone/>
              <a:defRPr b="0" i="0" sz="12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200"/>
              </a:spcBef>
              <a:buClr>
                <a:srgbClr val="7F7F7F"/>
              </a:buClr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1679575" y="228600"/>
            <a:ext cx="5711824" cy="8953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8" name="Shape 68"/>
          <p:cNvSpPr/>
          <p:nvPr>
            <p:ph idx="2" type="pic"/>
          </p:nvPr>
        </p:nvSpPr>
        <p:spPr>
          <a:xfrm>
            <a:off x="1508125" y="1143000"/>
            <a:ext cx="6054724" cy="4541043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88900" rotWithShape="0" algn="ctr" dir="5400000" dist="50800">
              <a:srgbClr val="000000">
                <a:alpha val="2470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7F7F7F"/>
              </a:buClr>
              <a:buFont typeface="Arial"/>
              <a:buNone/>
              <a:defRPr b="0" i="0" sz="32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560"/>
              </a:spcBef>
              <a:buClr>
                <a:srgbClr val="7F7F7F"/>
              </a:buClr>
              <a:buFont typeface="Courier New"/>
              <a:buNone/>
              <a:defRPr b="0" i="0" sz="28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480"/>
              </a:spcBef>
              <a:buClr>
                <a:srgbClr val="7F7F7F"/>
              </a:buClr>
              <a:buFont typeface="Arial"/>
              <a:buNone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400"/>
              </a:spcBef>
              <a:buClr>
                <a:srgbClr val="7F7F7F"/>
              </a:buClr>
              <a:buFont typeface="Courier New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400"/>
              </a:spcBef>
              <a:buClr>
                <a:srgbClr val="7F7F7F"/>
              </a:buClr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400"/>
              </a:spcBef>
              <a:buClr>
                <a:srgbClr val="7F7F7F"/>
              </a:buClr>
              <a:buFont typeface="Courier New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400"/>
              </a:spcBef>
              <a:buClr>
                <a:srgbClr val="7F7F7F"/>
              </a:buClr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400"/>
              </a:spcBef>
              <a:buClr>
                <a:srgbClr val="7F7F7F"/>
              </a:buClr>
              <a:buFont typeface="Courier New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400"/>
              </a:spcBef>
              <a:buClr>
                <a:srgbClr val="7F7F7F"/>
              </a:buClr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1679575" y="5810250"/>
            <a:ext cx="5711824" cy="533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320"/>
              </a:spcBef>
              <a:buClr>
                <a:srgbClr val="7F7F7F"/>
              </a:buClr>
              <a:buFont typeface="Arial"/>
              <a:buNone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240"/>
              </a:spcBef>
              <a:buClr>
                <a:srgbClr val="7F7F7F"/>
              </a:buClr>
              <a:buFont typeface="Courier New"/>
              <a:buNone/>
              <a:defRPr b="0" i="0" sz="12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200"/>
              </a:spcBef>
              <a:buClr>
                <a:srgbClr val="7F7F7F"/>
              </a:buClr>
              <a:buFont typeface="Arial"/>
              <a:buNone/>
              <a:defRPr b="0" i="0" sz="1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180"/>
              </a:spcBef>
              <a:buClr>
                <a:srgbClr val="7F7F7F"/>
              </a:buClr>
              <a:buFont typeface="Courier New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180"/>
              </a:spcBef>
              <a:buClr>
                <a:srgbClr val="7F7F7F"/>
              </a:buClr>
              <a:buFont typeface="Arial"/>
              <a:buNone/>
              <a:defRPr b="0" i="0" sz="9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Font typeface="Palatino Linotype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184150" lvl="1" marL="74295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127000" lvl="2" marL="1143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27000" lvl="3" marL="1600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127000" lvl="4" marL="20574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27000" lvl="5" marL="25146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27000" lvl="6" marL="29718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27000" lvl="7" marL="34290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27000" lvl="8" marL="3886200" marR="0" rtl="0" algn="l">
              <a:spcBef>
                <a:spcPts val="320"/>
              </a:spcBef>
              <a:buClr>
                <a:srgbClr val="7F7F7F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6363346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659164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rIns="45700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11" name="Shape 11"/>
          <p:cNvSpPr/>
          <p:nvPr/>
        </p:nvSpPr>
        <p:spPr>
          <a:xfrm>
            <a:off x="8457760" y="6499383"/>
            <a:ext cx="84771" cy="847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569118" y="6499383"/>
            <a:ext cx="84771" cy="8477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10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7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ctrTitle"/>
          </p:nvPr>
        </p:nvSpPr>
        <p:spPr>
          <a:xfrm>
            <a:off x="685800" y="609600"/>
            <a:ext cx="7772400" cy="4267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4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Zungenbrecher auf Deutsch</a:t>
            </a:r>
          </a:p>
        </p:txBody>
      </p:sp>
      <p:sp>
        <p:nvSpPr>
          <p:cNvPr id="90" name="Shape 90"/>
          <p:cNvSpPr txBox="1"/>
          <p:nvPr>
            <p:ph idx="1" type="subTitle"/>
          </p:nvPr>
        </p:nvSpPr>
        <p:spPr>
          <a:xfrm>
            <a:off x="1371600" y="4953000"/>
            <a:ext cx="6400799" cy="1219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888888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Shape 15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7944" y="2130449"/>
            <a:ext cx="4549885" cy="244827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>
            <p:ph type="title"/>
          </p:nvPr>
        </p:nvSpPr>
        <p:spPr>
          <a:xfrm>
            <a:off x="457200" y="188640"/>
            <a:ext cx="8229600" cy="2160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„Der C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ttbusser P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stku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er putzt den C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ttbusser P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stku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kasten mit C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ttbusser P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stku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kastenpaste.“</a:t>
            </a:r>
          </a:p>
        </p:txBody>
      </p:sp>
      <p:sp>
        <p:nvSpPr>
          <p:cNvPr id="160" name="Shape 160"/>
          <p:cNvSpPr txBox="1"/>
          <p:nvPr/>
        </p:nvSpPr>
        <p:spPr>
          <a:xfrm>
            <a:off x="683568" y="4581128"/>
            <a:ext cx="7056783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Cottbus – die Stadt im Osten Deutschlands (130 km von Berlin)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Kutsche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Kutscher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Post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Kasten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Paste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457200" y="188640"/>
            <a:ext cx="8147247" cy="1411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„V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 dem Sch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aden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aden 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aden 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adenmädchen Sch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ade ab.“</a:t>
            </a:r>
          </a:p>
        </p:txBody>
      </p:sp>
      <p:pic>
        <p:nvPicPr>
          <p:cNvPr id="166" name="Shape 16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00" y="1608741"/>
            <a:ext cx="3665379" cy="274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3546" y="1628800"/>
            <a:ext cx="3648405" cy="273630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971600" y="4725144"/>
            <a:ext cx="77403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Laden – das Geschäft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abladen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Schokolade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Mädchen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hape 17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0032" y="1340767"/>
            <a:ext cx="3140773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 txBox="1"/>
          <p:nvPr>
            <p:ph type="title"/>
          </p:nvPr>
        </p:nvSpPr>
        <p:spPr>
          <a:xfrm>
            <a:off x="457200" y="116631"/>
            <a:ext cx="8147247" cy="14835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tz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sche,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</a:t>
            </a:r>
            <a:r>
              <a:rPr b="1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tz.“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1331640" y="4221087"/>
            <a:ext cx="6768751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fischen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Fischer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frisch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Fritz – der Name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Fisch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7407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t/>
            </a:r>
            <a:endParaRPr b="0" i="0" sz="5400" u="none" cap="none" strike="noStrike">
              <a:solidFill>
                <a:schemeClr val="dk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480"/>
              </a:spcBef>
              <a:buClr>
                <a:srgbClr val="7F7F7F"/>
              </a:buClr>
              <a:buSzPct val="25000"/>
              <a:buFont typeface="Arial"/>
              <a:buNone/>
            </a:pPr>
            <a:r>
              <a:rPr b="0" i="0" lang="de-DE" sz="24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vorbereitet von Daria Grischina 2016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971600" y="-24475"/>
            <a:ext cx="7416824" cy="16561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„Erst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lapperten die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lapper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langen, bis dann die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lappern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lapper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langen.“ </a:t>
            </a:r>
          </a:p>
        </p:txBody>
      </p:sp>
      <p:pic>
        <p:nvPicPr>
          <p:cNvPr id="96" name="Shape 9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1919" y="1798116"/>
            <a:ext cx="3129210" cy="2697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3688" y="2060848"/>
            <a:ext cx="1676399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/>
        </p:nvSpPr>
        <p:spPr>
          <a:xfrm>
            <a:off x="1043608" y="4509119"/>
            <a:ext cx="576064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Schlange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schlapp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Klapperschlange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Klapper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klingen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„Einem Jungen ist es ge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ungen, eine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ange Sch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ange zu fangen.“</a:t>
            </a:r>
          </a:p>
        </p:txBody>
      </p:sp>
      <p:pic>
        <p:nvPicPr>
          <p:cNvPr id="104" name="Shape 10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8023" y="1844824"/>
            <a:ext cx="3332087" cy="222416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755575" y="4293096"/>
            <a:ext cx="590465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Junge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gelingen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lange Schlange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fangen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457200" y="188640"/>
            <a:ext cx="8075240" cy="1411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„Sieben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nee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ipper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ippen sieben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ippen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nee“</a:t>
            </a:r>
          </a:p>
        </p:txBody>
      </p:sp>
      <p:pic>
        <p:nvPicPr>
          <p:cNvPr id="111" name="Shape 1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772816"/>
            <a:ext cx="4023077" cy="22629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1043608" y="4365103"/>
            <a:ext cx="705678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sieben – 7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Schneeschipper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schippen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Schippe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Schnee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leine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atzen und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leine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inder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ugeln gern mit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ugeln und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linkern.“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900" lvl="0" marL="342900" marR="0" rtl="0" algn="l">
              <a:spcBef>
                <a:spcPts val="480"/>
              </a:spcBef>
              <a:buClr>
                <a:srgbClr val="7F7F7F"/>
              </a:buClr>
              <a:buSzPct val="100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3" y="1844824"/>
            <a:ext cx="3551815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0071" y="1682806"/>
            <a:ext cx="3312367" cy="2484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 flipH="1">
            <a:off x="1115616" y="4666891"/>
            <a:ext cx="6786179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Kind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kugeln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gern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Kugel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Klinker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539552" y="404663"/>
            <a:ext cx="8064896" cy="1195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wi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wei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gen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weigen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wi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tsch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erten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wei Schwalben“</a:t>
            </a:r>
          </a:p>
        </p:txBody>
      </p:sp>
      <p:pic>
        <p:nvPicPr>
          <p:cNvPr id="127" name="Shape 1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5976" y="1628800"/>
            <a:ext cx="3455905" cy="2311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591" y="1628800"/>
            <a:ext cx="2486024" cy="190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/>
        </p:nvSpPr>
        <p:spPr>
          <a:xfrm>
            <a:off x="1043608" y="4365103"/>
            <a:ext cx="7200799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zwischen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zwei – 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der Zweig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Zwetschge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zwitschern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Schwalbe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683568" y="836712"/>
            <a:ext cx="7632848" cy="13681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b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</a:br>
            <a:b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</a:b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iener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eiber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ürden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eiße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äsche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aschen,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üssten,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armes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asser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äre.“</a:t>
            </a:r>
          </a:p>
        </p:txBody>
      </p:sp>
      <p:pic>
        <p:nvPicPr>
          <p:cNvPr id="135" name="Shape 1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568" y="2240674"/>
            <a:ext cx="3906360" cy="2232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8064" y="2204864"/>
            <a:ext cx="3457358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827583" y="5013176"/>
            <a:ext cx="792088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Wien – die Hauptstadt von Österreich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Weib – die Frau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waschen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die weiße Wäsche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warme Wasser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„Wenn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 hinter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riechen,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riechen nach.“</a:t>
            </a:r>
          </a:p>
        </p:txBody>
      </p:sp>
      <p:pic>
        <p:nvPicPr>
          <p:cNvPr id="143" name="Shape 14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916832"/>
            <a:ext cx="3423578" cy="252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3633" y="1916832"/>
            <a:ext cx="4390732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611560" y="4653135"/>
            <a:ext cx="7848871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Griechenland – das Land im Süden Europas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kriechen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hinter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457200" y="0"/>
            <a:ext cx="8229600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207142"/>
              </a:lnSpc>
              <a:spcBef>
                <a:spcPts val="0"/>
              </a:spcBef>
              <a:buClr>
                <a:schemeClr val="dk2"/>
              </a:buClr>
              <a:buSzPct val="25000"/>
              <a:buFont typeface="Palatino Linotype"/>
              <a:buNone/>
            </a:pP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„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aukraut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eibt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aukraut und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Br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autkleid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bl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eibt </a:t>
            </a:r>
            <a:r>
              <a:rPr b="0" i="0" lang="de-DE" sz="2800" u="sng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Br</a:t>
            </a:r>
            <a:r>
              <a:rPr b="0" i="0" lang="de-DE" sz="28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autkleid.“</a:t>
            </a:r>
          </a:p>
        </p:txBody>
      </p:sp>
      <p:pic>
        <p:nvPicPr>
          <p:cNvPr id="151" name="Shape 15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663" y="1778706"/>
            <a:ext cx="2533891" cy="2381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7882" y="1268759"/>
            <a:ext cx="2061799" cy="293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1187624" y="4797151"/>
            <a:ext cx="6480719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Blaukraut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das Brautkleid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bleiben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