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3" name="Shape 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9" name="Shape 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6" name="Shape 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3" name="Shape 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0" name="Shape 1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17" name="Shape 17"/>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18" name="Shape 18"/>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2" name="Shape 52"/>
        <p:cNvGrpSpPr/>
        <p:nvPr/>
      </p:nvGrpSpPr>
      <p:grpSpPr>
        <a:xfrm>
          <a:off x="0" y="0"/>
          <a:ext cx="0" cy="0"/>
          <a:chOff x="0" y="0"/>
          <a:chExt cx="0" cy="0"/>
        </a:xfrm>
      </p:grpSpPr>
      <p:sp>
        <p:nvSpPr>
          <p:cNvPr id="53" name="Shape 53"/>
          <p:cNvSpPr txBox="1"/>
          <p:nvPr>
            <p:ph type="title"/>
          </p:nvPr>
        </p:nvSpPr>
        <p:spPr>
          <a:xfrm>
            <a:off x="1792288" y="4800600"/>
            <a:ext cx="5486399" cy="566737"/>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4" name="Shape 54"/>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32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2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24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9pPr>
          </a:lstStyle>
          <a:p/>
        </p:txBody>
      </p:sp>
      <p:sp>
        <p:nvSpPr>
          <p:cNvPr id="55" name="Shape 5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7" name="Shape 57"/>
        <p:cNvGrpSpPr/>
        <p:nvPr/>
      </p:nvGrpSpPr>
      <p:grpSpPr>
        <a:xfrm>
          <a:off x="0" y="0"/>
          <a:ext cx="0" cy="0"/>
          <a:chOff x="0" y="0"/>
          <a:chExt cx="0" cy="0"/>
        </a:xfrm>
      </p:grpSpPr>
      <p:sp>
        <p:nvSpPr>
          <p:cNvPr id="58" name="Shape 5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9" name="Shape 59"/>
          <p:cNvSpPr txBox="1"/>
          <p:nvPr>
            <p:ph idx="1" type="body"/>
          </p:nvPr>
        </p:nvSpPr>
        <p:spPr>
          <a:xfrm rot="5400000">
            <a:off x="2402680" y="-316706"/>
            <a:ext cx="4700588" cy="8108950"/>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0" name="Shape 6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1" name="Shape 61"/>
        <p:cNvGrpSpPr/>
        <p:nvPr/>
      </p:nvGrpSpPr>
      <p:grpSpPr>
        <a:xfrm>
          <a:off x="0" y="0"/>
          <a:ext cx="0" cy="0"/>
          <a:chOff x="0" y="0"/>
          <a:chExt cx="0" cy="0"/>
        </a:xfrm>
      </p:grpSpPr>
      <p:sp>
        <p:nvSpPr>
          <p:cNvPr id="62" name="Shape 62"/>
          <p:cNvSpPr txBox="1"/>
          <p:nvPr>
            <p:ph type="title"/>
          </p:nvPr>
        </p:nvSpPr>
        <p:spPr>
          <a:xfrm rot="5400000">
            <a:off x="5098255" y="2378868"/>
            <a:ext cx="5300662" cy="2117725"/>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63" name="Shape 63"/>
          <p:cNvSpPr txBox="1"/>
          <p:nvPr>
            <p:ph idx="1" type="body"/>
          </p:nvPr>
        </p:nvSpPr>
        <p:spPr>
          <a:xfrm rot="5400000">
            <a:off x="785812" y="336550"/>
            <a:ext cx="5300662" cy="6202362"/>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4" name="Shape 6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400"/>
              </a:spcBef>
              <a:spcAft>
                <a:spcPts val="0"/>
              </a:spcAft>
              <a:buClr>
                <a:srgbClr val="7889FB"/>
              </a:buClr>
              <a:buFont typeface="Noto Sans Symbols"/>
              <a:buNone/>
              <a:defRPr b="0" i="0" sz="1600" u="none" cap="none" strike="noStrike">
                <a:solidFill>
                  <a:srgbClr val="000000"/>
                </a:solidFill>
                <a:latin typeface="Arial"/>
                <a:ea typeface="Arial"/>
                <a:cs typeface="Arial"/>
                <a:sym typeface="Arial"/>
              </a:defRPr>
            </a:lvl1pPr>
            <a:lvl2pPr indent="0" lvl="1" marL="4572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2pPr>
            <a:lvl3pPr indent="0" lvl="2" marL="9144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3pPr>
            <a:lvl4pPr indent="0" lvl="3" marL="1371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4pPr>
            <a:lvl5pPr indent="0" lvl="4" marL="18288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5pPr>
            <a:lvl6pPr indent="0" lvl="5" marL="22860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6pPr>
            <a:lvl7pPr indent="0" lvl="6" marL="27432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7pPr>
            <a:lvl8pPr indent="0" lvl="7" marL="32004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8pPr>
            <a:lvl9pPr indent="0" lvl="8" marL="3657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9pPr>
          </a:lstStyle>
          <a:p/>
        </p:txBody>
      </p:sp>
      <p:sp>
        <p:nvSpPr>
          <p:cNvPr id="22" name="Shape 22"/>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4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5" name="Shape 2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0" i="0" sz="20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6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7" name="Shape 27"/>
        <p:cNvGrpSpPr/>
        <p:nvPr/>
      </p:nvGrpSpPr>
      <p:grpSpPr>
        <a:xfrm>
          <a:off x="0" y="0"/>
          <a:ext cx="0" cy="0"/>
          <a:chOff x="0" y="0"/>
          <a:chExt cx="0" cy="0"/>
        </a:xfrm>
      </p:grpSpPr>
      <p:sp>
        <p:nvSpPr>
          <p:cNvPr id="28" name="Shape 2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9" name="Shape 29"/>
          <p:cNvSpPr txBox="1"/>
          <p:nvPr>
            <p:ph idx="1" type="body"/>
          </p:nvPr>
        </p:nvSpPr>
        <p:spPr>
          <a:xfrm>
            <a:off x="698500"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0" name="Shape 30"/>
          <p:cNvSpPr txBox="1"/>
          <p:nvPr>
            <p:ph idx="2" type="body"/>
          </p:nvPr>
        </p:nvSpPr>
        <p:spPr>
          <a:xfrm>
            <a:off x="4829175"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1" name="Shape 3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2" name="Shape 32"/>
        <p:cNvGrpSpPr/>
        <p:nvPr/>
      </p:nvGrpSpPr>
      <p:grpSpPr>
        <a:xfrm>
          <a:off x="0" y="0"/>
          <a:ext cx="0" cy="0"/>
          <a:chOff x="0" y="0"/>
          <a:chExt cx="0" cy="0"/>
        </a:xfrm>
      </p:grpSpPr>
      <p:sp>
        <p:nvSpPr>
          <p:cNvPr id="33" name="Shape 33"/>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4" name="Shape 3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7" name="Shape 3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38" name="Shape 3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39" name="Shape 3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0" name="Shape 4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1" name="Shape 4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2" name="Shape 42"/>
        <p:cNvGrpSpPr/>
        <p:nvPr/>
      </p:nvGrpSpPr>
      <p:grpSpPr>
        <a:xfrm>
          <a:off x="0" y="0"/>
          <a:ext cx="0" cy="0"/>
          <a:chOff x="0" y="0"/>
          <a:chExt cx="0" cy="0"/>
        </a:xfrm>
      </p:grpSpPr>
      <p:sp>
        <p:nvSpPr>
          <p:cNvPr id="43" name="Shape 43"/>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4" name="Shape 4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5" name="Shape 45"/>
        <p:cNvGrpSpPr/>
        <p:nvPr/>
      </p:nvGrpSpPr>
      <p:grpSpPr>
        <a:xfrm>
          <a:off x="0" y="0"/>
          <a:ext cx="0" cy="0"/>
          <a:chOff x="0" y="0"/>
          <a:chExt cx="0" cy="0"/>
        </a:xfrm>
      </p:grpSpPr>
      <p:sp>
        <p:nvSpPr>
          <p:cNvPr id="46" name="Shape 4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7" name="Shape 47"/>
        <p:cNvGrpSpPr/>
        <p:nvPr/>
      </p:nvGrpSpPr>
      <p:grpSpPr>
        <a:xfrm>
          <a:off x="0" y="0"/>
          <a:ext cx="0" cy="0"/>
          <a:chOff x="0" y="0"/>
          <a:chExt cx="0" cy="0"/>
        </a:xfrm>
      </p:grpSpPr>
      <p:sp>
        <p:nvSpPr>
          <p:cNvPr id="48" name="Shape 48"/>
          <p:cNvSpPr txBox="1"/>
          <p:nvPr>
            <p:ph type="title"/>
          </p:nvPr>
        </p:nvSpPr>
        <p:spPr>
          <a:xfrm>
            <a:off x="457200" y="273050"/>
            <a:ext cx="3008313" cy="1162049"/>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9" name="Shape 49"/>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61595" lvl="0" marL="161925" marR="0" rtl="0" algn="l">
              <a:spcBef>
                <a:spcPts val="400"/>
              </a:spcBef>
              <a:spcAft>
                <a:spcPts val="0"/>
              </a:spcAft>
              <a:buClr>
                <a:srgbClr val="7889FB"/>
              </a:buClr>
              <a:buSzPct val="110000"/>
              <a:buFont typeface="Noto Sans Symbols"/>
              <a:buChar char="▪"/>
              <a:defRPr b="0" i="0" sz="3200" u="none" cap="none" strike="noStrike">
                <a:solidFill>
                  <a:srgbClr val="000000"/>
                </a:solidFill>
                <a:latin typeface="Arial"/>
                <a:ea typeface="Arial"/>
                <a:cs typeface="Arial"/>
                <a:sym typeface="Arial"/>
              </a:defRPr>
            </a:lvl1pPr>
            <a:lvl2pPr indent="3175" lvl="1" marL="504825" marR="0" rtl="0" algn="l">
              <a:spcBef>
                <a:spcPts val="350"/>
              </a:spcBef>
              <a:spcAft>
                <a:spcPts val="0"/>
              </a:spcAft>
              <a:buClr>
                <a:srgbClr val="7889FB"/>
              </a:buClr>
              <a:buSzPct val="100000"/>
              <a:buFont typeface="Arial"/>
              <a:buChar char="–"/>
              <a:defRPr b="0" i="0" sz="2800" u="none" cap="none" strike="noStrike">
                <a:solidFill>
                  <a:srgbClr val="000000"/>
                </a:solidFill>
                <a:latin typeface="Arial"/>
                <a:ea typeface="Arial"/>
                <a:cs typeface="Arial"/>
                <a:sym typeface="Arial"/>
              </a:defRPr>
            </a:lvl2pPr>
            <a:lvl3pPr indent="-15875" lvl="2" marL="85407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3pPr>
            <a:lvl4pPr indent="-57150" lvl="3" marL="1200150" marR="0" rtl="0" algn="l">
              <a:spcBef>
                <a:spcPts val="300"/>
              </a:spcBef>
              <a:spcAft>
                <a:spcPts val="0"/>
              </a:spcAft>
              <a:buClr>
                <a:srgbClr val="7889FB"/>
              </a:buClr>
              <a:buSzPct val="100000"/>
              <a:buFont typeface="Arial"/>
              <a:buChar char="&gt;"/>
              <a:defRPr b="0" i="0" sz="2000" u="none" cap="none" strike="noStrike">
                <a:solidFill>
                  <a:srgbClr val="000000"/>
                </a:solidFill>
                <a:latin typeface="Arial"/>
                <a:ea typeface="Arial"/>
                <a:cs typeface="Arial"/>
                <a:sym typeface="Arial"/>
              </a:defRPr>
            </a:lvl4pPr>
            <a:lvl5pPr indent="-34925" lvl="4" marL="15335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5pPr>
            <a:lvl6pPr indent="-34925" lvl="5" marL="19907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6pPr>
            <a:lvl7pPr indent="-34925" lvl="6" marL="24479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7pPr>
            <a:lvl8pPr indent="-34925" lvl="7" marL="29051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8pPr>
            <a:lvl9pPr indent="-34925" lvl="8" marL="33623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9pPr>
          </a:lstStyle>
          <a:p/>
        </p:txBody>
      </p:sp>
      <p:sp>
        <p:nvSpPr>
          <p:cNvPr id="50" name="Shape 5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1" name="Shape 5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4763" y="0"/>
            <a:ext cx="9139236" cy="387350"/>
          </a:xfrm>
          <a:prstGeom prst="rect">
            <a:avLst/>
          </a:prstGeom>
          <a:noFill/>
          <a:ln>
            <a:noFill/>
          </a:ln>
        </p:spPr>
      </p:pic>
      <p:sp>
        <p:nvSpPr>
          <p:cNvPr id="7" name="Shape 7"/>
          <p:cNvSpPr/>
          <p:nvPr/>
        </p:nvSpPr>
        <p:spPr>
          <a:xfrm>
            <a:off x="4763" y="6473825"/>
            <a:ext cx="9139236" cy="384174"/>
          </a:xfrm>
          <a:prstGeom prst="rect">
            <a:avLst/>
          </a:prstGeom>
          <a:solidFill>
            <a:srgbClr val="6666FF"/>
          </a:solidFill>
          <a:ln>
            <a:noFill/>
          </a:ln>
        </p:spPr>
        <p:txBody>
          <a:bodyPr anchorCtr="0" anchor="ctr"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8" name="Shape 8"/>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9" name="Shape 9"/>
          <p:cNvSpPr txBox="1"/>
          <p:nvPr/>
        </p:nvSpPr>
        <p:spPr>
          <a:xfrm>
            <a:off x="990600" y="77788"/>
            <a:ext cx="181821" cy="305661"/>
          </a:xfrm>
          <a:prstGeom prst="rect">
            <a:avLst/>
          </a:prstGeom>
          <a:noFill/>
          <a:ln>
            <a:noFill/>
          </a:ln>
        </p:spPr>
        <p:txBody>
          <a:bodyPr anchorCtr="0" anchor="t" bIns="46800" lIns="90000" rIns="90000" tIns="46800">
            <a:noAutofit/>
          </a:bodyPr>
          <a:lstStyle/>
          <a:p>
            <a:pPr indent="0" lvl="0" marL="0" marR="0" rtl="0" algn="l">
              <a:lnSpc>
                <a:spcPct val="98000"/>
              </a:lnSpc>
              <a:spcBef>
                <a:spcPts val="0"/>
              </a:spcBef>
              <a:spcAft>
                <a:spcPts val="0"/>
              </a:spcAft>
              <a:buNone/>
            </a:pPr>
            <a:r>
              <a:t/>
            </a:r>
            <a:endParaRPr b="1" i="0" sz="1400" u="none" cap="none" strike="noStrike">
              <a:solidFill>
                <a:srgbClr val="FFFFFF"/>
              </a:solidFill>
              <a:latin typeface="Arial"/>
              <a:ea typeface="Arial"/>
              <a:cs typeface="Arial"/>
              <a:sym typeface="Arial"/>
            </a:endParaRPr>
          </a:p>
        </p:txBody>
      </p:sp>
      <p:sp>
        <p:nvSpPr>
          <p:cNvPr id="10" name="Shape 1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spcAft>
                <a:spcPts val="0"/>
              </a:spcAft>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cxnSp>
        <p:nvCxnSpPr>
          <p:cNvPr id="11" name="Shape 11"/>
          <p:cNvCxnSpPr/>
          <p:nvPr/>
        </p:nvCxnSpPr>
        <p:spPr>
          <a:xfrm>
            <a:off x="990600" y="147638"/>
            <a:ext cx="1587" cy="234949"/>
          </a:xfrm>
          <a:prstGeom prst="straightConnector1">
            <a:avLst/>
          </a:prstGeom>
          <a:noFill/>
          <a:ln cap="flat" cmpd="sng" w="9525">
            <a:solidFill>
              <a:srgbClr val="FFFFFF"/>
            </a:solidFill>
            <a:prstDash val="solid"/>
            <a:miter/>
            <a:headEnd len="med" w="med" type="none"/>
            <a:tailEnd len="med" w="med" type="none"/>
          </a:ln>
        </p:spPr>
      </p:cxnSp>
      <p:cxnSp>
        <p:nvCxnSpPr>
          <p:cNvPr id="12" name="Shape 12"/>
          <p:cNvCxnSpPr/>
          <p:nvPr/>
        </p:nvCxnSpPr>
        <p:spPr>
          <a:xfrm>
            <a:off x="995362" y="6526212"/>
            <a:ext cx="1587" cy="165100"/>
          </a:xfrm>
          <a:prstGeom prst="straightConnector1">
            <a:avLst/>
          </a:prstGeom>
          <a:noFill/>
          <a:ln cap="flat" cmpd="sng" w="9525">
            <a:solidFill>
              <a:srgbClr val="FFFFFF"/>
            </a:solidFill>
            <a:prstDash val="solid"/>
            <a:miter/>
            <a:headEnd len="med" w="med" type="none"/>
            <a:tailEnd len="med" w="med" type="none"/>
          </a:ln>
        </p:spPr>
      </p:cxnSp>
      <p:pic>
        <p:nvPicPr>
          <p:cNvPr descr="E:\Logo albert_rouge.png" id="13" name="Shape 13"/>
          <p:cNvPicPr preferRelativeResize="0"/>
          <p:nvPr/>
        </p:nvPicPr>
        <p:blipFill rotWithShape="1">
          <a:blip r:embed="rId2">
            <a:alphaModFix/>
          </a:blip>
          <a:srcRect b="0" l="0" r="0" t="0"/>
          <a:stretch/>
        </p:blipFill>
        <p:spPr>
          <a:xfrm>
            <a:off x="7740589" y="-315178"/>
            <a:ext cx="1151890" cy="1151890"/>
          </a:xfrm>
          <a:prstGeom prst="rect">
            <a:avLst/>
          </a:prstGeom>
          <a:noFill/>
          <a:ln>
            <a:noFill/>
          </a:ln>
        </p:spPr>
      </p:pic>
      <p:sp>
        <p:nvSpPr>
          <p:cNvPr id="14" name="Shape 14"/>
          <p:cNvSpPr/>
          <p:nvPr/>
        </p:nvSpPr>
        <p:spPr>
          <a:xfrm>
            <a:off x="7119813" y="6620971"/>
            <a:ext cx="1628651" cy="169277"/>
          </a:xfrm>
          <a:prstGeom prst="rect">
            <a:avLst/>
          </a:prstGeom>
          <a:noFill/>
          <a:ln>
            <a:noFill/>
          </a:ln>
        </p:spPr>
        <p:txBody>
          <a:bodyPr anchorCtr="0" anchor="t" bIns="0" lIns="0" rIns="0" tIns="0">
            <a:noAutofit/>
          </a:bodyPr>
          <a:lstStyle/>
          <a:p>
            <a:pPr indent="0" lvl="0" marL="0" marR="0" rtl="0" algn="r">
              <a:spcBef>
                <a:spcPts val="0"/>
              </a:spcBef>
              <a:buSzPct val="25000"/>
              <a:buNone/>
            </a:pPr>
            <a:r>
              <a:rPr b="1" i="0" lang="fr-FR" sz="1100" u="none" cap="none" strike="noStrike">
                <a:solidFill>
                  <a:srgbClr val="FFFFFF"/>
                </a:solidFill>
                <a:latin typeface="Calibri"/>
                <a:ea typeface="Calibri"/>
                <a:cs typeface="Calibri"/>
                <a:sym typeface="Calibri"/>
              </a:rPr>
              <a:t>© </a:t>
            </a:r>
            <a:r>
              <a:rPr b="0" i="0" lang="fr-FR" sz="1100" u="none" cap="none" strike="noStrike">
                <a:solidFill>
                  <a:srgbClr val="FFFFFF"/>
                </a:solidFill>
                <a:latin typeface="Calibri"/>
                <a:ea typeface="Calibri"/>
                <a:cs typeface="Calibri"/>
                <a:sym typeface="Calibri"/>
              </a:rPr>
              <a:t>2015 albert-learning.com</a:t>
            </a: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idx="1" type="body"/>
          </p:nvPr>
        </p:nvSpPr>
        <p:spPr>
          <a:xfrm>
            <a:off x="457200" y="762000"/>
            <a:ext cx="8350250" cy="53260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Sydney, Hauptstadt eines Kontinents</a:t>
            </a:r>
          </a:p>
        </p:txBody>
      </p:sp>
      <p:pic>
        <p:nvPicPr>
          <p:cNvPr id="70" name="Shape 70"/>
          <p:cNvPicPr preferRelativeResize="0"/>
          <p:nvPr/>
        </p:nvPicPr>
        <p:blipFill rotWithShape="1">
          <a:blip r:embed="rId3">
            <a:alphaModFix/>
          </a:blip>
          <a:srcRect b="0" l="0" r="0" t="0"/>
          <a:stretch/>
        </p:blipFill>
        <p:spPr>
          <a:xfrm>
            <a:off x="1524000" y="1371599"/>
            <a:ext cx="7467600" cy="49778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pic>
        <p:nvPicPr>
          <p:cNvPr id="128" name="Shape 128"/>
          <p:cNvPicPr preferRelativeResize="0"/>
          <p:nvPr>
            <p:ph idx="1" type="body"/>
          </p:nvPr>
        </p:nvPicPr>
        <p:blipFill rotWithShape="1">
          <a:blip r:embed="rId3">
            <a:alphaModFix/>
          </a:blip>
          <a:srcRect b="0" l="0" r="0" t="0"/>
          <a:stretch/>
        </p:blipFill>
        <p:spPr>
          <a:xfrm>
            <a:off x="685800" y="1295400"/>
            <a:ext cx="7702549" cy="5135033"/>
          </a:xfrm>
          <a:prstGeom prst="rect">
            <a:avLst/>
          </a:prstGeom>
          <a:noFill/>
          <a:ln>
            <a:noFill/>
          </a:ln>
        </p:spPr>
      </p:pic>
      <p:sp>
        <p:nvSpPr>
          <p:cNvPr id="129" name="Shape 129"/>
          <p:cNvSpPr txBox="1"/>
          <p:nvPr/>
        </p:nvSpPr>
        <p:spPr>
          <a:xfrm>
            <a:off x="838200" y="685800"/>
            <a:ext cx="4724400" cy="40010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fr-FR" sz="2000" u="none" cap="none" strike="noStrike">
                <a:solidFill>
                  <a:schemeClr val="dk1"/>
                </a:solidFill>
                <a:latin typeface="Arial"/>
                <a:ea typeface="Arial"/>
                <a:cs typeface="Arial"/>
                <a:sym typeface="Arial"/>
              </a:rPr>
              <a:t>Schöne Landschaft in Sydney.</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idx="1" type="body"/>
          </p:nvPr>
        </p:nvSpPr>
        <p:spPr>
          <a:xfrm>
            <a:off x="304800" y="685800"/>
            <a:ext cx="8502649" cy="54022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9. Die </a:t>
            </a:r>
            <a:r>
              <a:rPr b="1" i="0" lang="fr-FR" sz="2000" u="none" cap="none" strike="noStrike">
                <a:solidFill>
                  <a:srgbClr val="000000"/>
                </a:solidFill>
                <a:latin typeface="Arial"/>
                <a:ea typeface="Arial"/>
                <a:cs typeface="Arial"/>
                <a:sym typeface="Arial"/>
              </a:rPr>
              <a:t>Olympischen Sommerspiele 2000</a:t>
            </a:r>
            <a:r>
              <a:rPr b="0" i="0" lang="fr-FR" sz="2000" u="none" cap="none" strike="noStrike">
                <a:solidFill>
                  <a:srgbClr val="000000"/>
                </a:solidFill>
                <a:latin typeface="Arial"/>
                <a:ea typeface="Arial"/>
                <a:cs typeface="Arial"/>
                <a:sym typeface="Arial"/>
              </a:rPr>
              <a:t> fanden vom 15. September bis zum 1. Oktober 2000 im australischen Sydney statt. </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Es waren nach den Olympischen Sommerspielen 1956, die in Melbourne ausgetragen wurden, die zweiten Spiele auf dem australischen Kontinent.</a:t>
            </a:r>
          </a:p>
        </p:txBody>
      </p:sp>
      <p:pic>
        <p:nvPicPr>
          <p:cNvPr id="135" name="Shape 135"/>
          <p:cNvPicPr preferRelativeResize="0"/>
          <p:nvPr/>
        </p:nvPicPr>
        <p:blipFill rotWithShape="1">
          <a:blip r:embed="rId3">
            <a:alphaModFix/>
          </a:blip>
          <a:srcRect b="0" l="0" r="0" t="0"/>
          <a:stretch/>
        </p:blipFill>
        <p:spPr>
          <a:xfrm>
            <a:off x="5739007" y="2880858"/>
            <a:ext cx="3048000" cy="3048000"/>
          </a:xfrm>
          <a:prstGeom prst="rect">
            <a:avLst/>
          </a:prstGeom>
          <a:noFill/>
          <a:ln>
            <a:noFill/>
          </a:ln>
        </p:spPr>
      </p:pic>
      <p:pic>
        <p:nvPicPr>
          <p:cNvPr id="136" name="Shape 136"/>
          <p:cNvPicPr preferRelativeResize="0"/>
          <p:nvPr/>
        </p:nvPicPr>
        <p:blipFill rotWithShape="1">
          <a:blip r:embed="rId4">
            <a:alphaModFix/>
          </a:blip>
          <a:srcRect b="0" l="0" r="0" t="0"/>
          <a:stretch/>
        </p:blipFill>
        <p:spPr>
          <a:xfrm>
            <a:off x="381000" y="3048000"/>
            <a:ext cx="4826148" cy="27137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idx="1" type="body"/>
          </p:nvPr>
        </p:nvSpPr>
        <p:spPr>
          <a:xfrm>
            <a:off x="152400" y="609600"/>
            <a:ext cx="8655050" cy="54784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1. Sydney, die größte Stadt Australiens, wird jährlich von knapp 10 Millionen Menschen besucht. Das sind fast doppelt so viele Gäste, wie Sydney Einwohner hat.</a:t>
            </a:r>
          </a:p>
        </p:txBody>
      </p:sp>
      <p:pic>
        <p:nvPicPr>
          <p:cNvPr id="76" name="Shape 76"/>
          <p:cNvPicPr preferRelativeResize="0"/>
          <p:nvPr/>
        </p:nvPicPr>
        <p:blipFill rotWithShape="1">
          <a:blip r:embed="rId3">
            <a:alphaModFix/>
          </a:blip>
          <a:srcRect b="0" l="0" r="0" t="0"/>
          <a:stretch/>
        </p:blipFill>
        <p:spPr>
          <a:xfrm>
            <a:off x="1600200" y="1676400"/>
            <a:ext cx="6705599" cy="4470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82" name="Shape 82"/>
          <p:cNvSpPr txBox="1"/>
          <p:nvPr>
            <p:ph idx="1" type="body"/>
          </p:nvPr>
        </p:nvSpPr>
        <p:spPr>
          <a:xfrm>
            <a:off x="228600" y="762000"/>
            <a:ext cx="8578850" cy="53260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2. Sydney ist die zwölft teuerste Stadt der Welt mit Immobilienpreisen von knapp 18.000 Euro pro Quadratmeter.</a:t>
            </a:r>
          </a:p>
        </p:txBody>
      </p:sp>
      <p:pic>
        <p:nvPicPr>
          <p:cNvPr id="83" name="Shape 83"/>
          <p:cNvPicPr preferRelativeResize="0"/>
          <p:nvPr/>
        </p:nvPicPr>
        <p:blipFill rotWithShape="1">
          <a:blip r:embed="rId3">
            <a:alphaModFix/>
          </a:blip>
          <a:srcRect b="0" l="0" r="0" t="0"/>
          <a:stretch/>
        </p:blipFill>
        <p:spPr>
          <a:xfrm>
            <a:off x="1447800" y="1524000"/>
            <a:ext cx="6502399" cy="4876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89" name="Shape 89"/>
          <p:cNvSpPr txBox="1"/>
          <p:nvPr>
            <p:ph idx="1" type="body"/>
          </p:nvPr>
        </p:nvSpPr>
        <p:spPr>
          <a:xfrm>
            <a:off x="304800" y="685800"/>
            <a:ext cx="8502649" cy="54022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3. Die Sydney Harbour Bridge, ist mit ihrer Breite von 50 Metern die „Breiteste Brücke der Welt mit langer Spannweite“ (Guinness-Buch der Rekorde, 2004) und birgt darauf insgesamt acht Straßenspuren (davon eine Busspur), zwei Bahngleise, einen Fahrradweg und einen Fußweg.</a:t>
            </a:r>
          </a:p>
        </p:txBody>
      </p:sp>
      <p:pic>
        <p:nvPicPr>
          <p:cNvPr id="90" name="Shape 90"/>
          <p:cNvPicPr preferRelativeResize="0"/>
          <p:nvPr/>
        </p:nvPicPr>
        <p:blipFill rotWithShape="1">
          <a:blip r:embed="rId3">
            <a:alphaModFix/>
          </a:blip>
          <a:srcRect b="0" l="0" r="0" t="0"/>
          <a:stretch/>
        </p:blipFill>
        <p:spPr>
          <a:xfrm>
            <a:off x="1295400" y="2276475"/>
            <a:ext cx="6553200" cy="40957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96" name="Shape 96"/>
          <p:cNvSpPr txBox="1"/>
          <p:nvPr>
            <p:ph idx="1" type="body"/>
          </p:nvPr>
        </p:nvSpPr>
        <p:spPr>
          <a:xfrm>
            <a:off x="381000" y="685800"/>
            <a:ext cx="8426450" cy="54022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4. Am Bondi Beach wurde 2007 ein Guinness World Record für eines der größten Foto-Shootings gebrochen. 1.010 Frauen trugen für das Gruppenbild einen Bikini.</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p:txBody>
      </p:sp>
      <p:pic>
        <p:nvPicPr>
          <p:cNvPr id="97" name="Shape 97"/>
          <p:cNvPicPr preferRelativeResize="0"/>
          <p:nvPr/>
        </p:nvPicPr>
        <p:blipFill rotWithShape="1">
          <a:blip r:embed="rId3">
            <a:alphaModFix/>
          </a:blip>
          <a:srcRect b="0" l="0" r="0" t="0"/>
          <a:stretch/>
        </p:blipFill>
        <p:spPr>
          <a:xfrm>
            <a:off x="533400" y="1752600"/>
            <a:ext cx="7753350" cy="43504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idx="1" type="body"/>
          </p:nvPr>
        </p:nvSpPr>
        <p:spPr>
          <a:xfrm>
            <a:off x="304800" y="762000"/>
            <a:ext cx="4190999" cy="53260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1" i="0" lang="fr-FR" sz="2000" u="none" cap="none" strike="noStrike">
                <a:solidFill>
                  <a:srgbClr val="000000"/>
                </a:solidFill>
                <a:latin typeface="Arial"/>
                <a:ea typeface="Arial"/>
                <a:cs typeface="Arial"/>
                <a:sym typeface="Arial"/>
              </a:rPr>
              <a:t>5. Sydney ist hügeliger als man denkt.</a:t>
            </a:r>
            <a:r>
              <a:rPr b="0" i="0" lang="fr-FR" sz="2000" u="none" cap="none" strike="noStrike">
                <a:solidFill>
                  <a:srgbClr val="000000"/>
                </a:solidFill>
                <a:latin typeface="Arial"/>
                <a:ea typeface="Arial"/>
                <a:cs typeface="Arial"/>
                <a:sym typeface="Arial"/>
              </a:rPr>
              <a:t> </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Für jemanden, der vom platten Land kommt, ist das wirklich überraschend. </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Fahrradfahren in Sydney ist nicht nur lebensgefährlich wegen der fehlenden Infrastruktur, man braucht auch eine Menge Puste, und in der sommerlichen Hitze eine gute Stamina, wenn man auch nur irgendwohin gelangen will.</a:t>
            </a:r>
          </a:p>
        </p:txBody>
      </p:sp>
      <p:pic>
        <p:nvPicPr>
          <p:cNvPr id="103" name="Shape 103"/>
          <p:cNvPicPr preferRelativeResize="0"/>
          <p:nvPr/>
        </p:nvPicPr>
        <p:blipFill rotWithShape="1">
          <a:blip r:embed="rId3">
            <a:alphaModFix/>
          </a:blip>
          <a:srcRect b="0" l="0" r="0" t="0"/>
          <a:stretch/>
        </p:blipFill>
        <p:spPr>
          <a:xfrm>
            <a:off x="4800600" y="685800"/>
            <a:ext cx="3759199" cy="5638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idx="1" type="body"/>
          </p:nvPr>
        </p:nvSpPr>
        <p:spPr>
          <a:xfrm>
            <a:off x="228600" y="693737"/>
            <a:ext cx="8578850" cy="54784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1" i="0" lang="fr-FR" sz="2000" u="none" cap="none" strike="noStrike">
                <a:solidFill>
                  <a:srgbClr val="000000"/>
                </a:solidFill>
                <a:latin typeface="Arial"/>
                <a:ea typeface="Arial"/>
                <a:cs typeface="Arial"/>
                <a:sym typeface="Arial"/>
              </a:rPr>
              <a:t>6. Die Sydney-Trichterspinne </a:t>
            </a:r>
            <a:r>
              <a:rPr b="0" i="0" lang="fr-FR" sz="2000" u="none" cap="none" strike="noStrike">
                <a:solidFill>
                  <a:srgbClr val="000000"/>
                </a:solidFill>
                <a:latin typeface="Arial"/>
                <a:ea typeface="Arial"/>
                <a:cs typeface="Arial"/>
                <a:sym typeface="Arial"/>
              </a:rPr>
              <a:t>ist eines der gefährlichsten Tiere des Landes. Ihre Reißzähne sind größer als die so mancher Schlange. Ihr Biss führt innerhalb von 15 Minuten zum Tod. </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109" name="Shape 109"/>
          <p:cNvPicPr preferRelativeResize="0"/>
          <p:nvPr/>
        </p:nvPicPr>
        <p:blipFill rotWithShape="1">
          <a:blip r:embed="rId3">
            <a:alphaModFix/>
          </a:blip>
          <a:srcRect b="0" l="0" r="0" t="0"/>
          <a:stretch/>
        </p:blipFill>
        <p:spPr>
          <a:xfrm>
            <a:off x="381000" y="3013950"/>
            <a:ext cx="3733800" cy="2464307"/>
          </a:xfrm>
          <a:prstGeom prst="rect">
            <a:avLst/>
          </a:prstGeom>
          <a:noFill/>
          <a:ln>
            <a:noFill/>
          </a:ln>
        </p:spPr>
      </p:pic>
      <p:pic>
        <p:nvPicPr>
          <p:cNvPr id="110" name="Shape 110"/>
          <p:cNvPicPr preferRelativeResize="0"/>
          <p:nvPr/>
        </p:nvPicPr>
        <p:blipFill rotWithShape="1">
          <a:blip r:embed="rId4">
            <a:alphaModFix/>
          </a:blip>
          <a:srcRect b="0" l="0" r="0" t="0"/>
          <a:stretch/>
        </p:blipFill>
        <p:spPr>
          <a:xfrm>
            <a:off x="4648200" y="2273474"/>
            <a:ext cx="3809999"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116" name="Shape 116"/>
          <p:cNvSpPr txBox="1"/>
          <p:nvPr>
            <p:ph idx="1" type="body"/>
          </p:nvPr>
        </p:nvSpPr>
        <p:spPr>
          <a:xfrm>
            <a:off x="304800" y="685800"/>
            <a:ext cx="8502649" cy="54022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1" i="0" lang="fr-FR" sz="2000" u="none" cap="none" strike="noStrike">
                <a:solidFill>
                  <a:srgbClr val="000000"/>
                </a:solidFill>
                <a:latin typeface="Arial"/>
                <a:ea typeface="Arial"/>
                <a:cs typeface="Arial"/>
                <a:sym typeface="Arial"/>
              </a:rPr>
              <a:t>7. </a:t>
            </a:r>
            <a:r>
              <a:rPr b="0" i="0" lang="fr-FR" sz="2000" u="none" cap="none" strike="noStrike">
                <a:solidFill>
                  <a:srgbClr val="000000"/>
                </a:solidFill>
                <a:latin typeface="Arial"/>
                <a:ea typeface="Arial"/>
                <a:cs typeface="Arial"/>
                <a:sym typeface="Arial"/>
              </a:rPr>
              <a:t>Wenn sich zwei streiten, freut sich der Dritte. Die australische Hauptstadt </a:t>
            </a:r>
            <a:r>
              <a:rPr b="1" i="0" lang="fr-FR" sz="2000" u="none" cap="none" strike="noStrike">
                <a:solidFill>
                  <a:srgbClr val="000000"/>
                </a:solidFill>
                <a:latin typeface="Arial"/>
                <a:ea typeface="Arial"/>
                <a:cs typeface="Arial"/>
                <a:sym typeface="Arial"/>
              </a:rPr>
              <a:t>Canberra</a:t>
            </a:r>
            <a:r>
              <a:rPr b="0" i="0" lang="fr-FR" sz="2000" u="none" cap="none" strike="noStrike">
                <a:solidFill>
                  <a:srgbClr val="000000"/>
                </a:solidFill>
                <a:latin typeface="Arial"/>
                <a:ea typeface="Arial"/>
                <a:cs typeface="Arial"/>
                <a:sym typeface="Arial"/>
              </a:rPr>
              <a:t> wurde 1908 nur gegründet, weil sich Sydney und Melbourne um den Titel der Hauptstadt gestritten haben.</a:t>
            </a:r>
          </a:p>
        </p:txBody>
      </p:sp>
      <p:pic>
        <p:nvPicPr>
          <p:cNvPr id="117" name="Shape 117"/>
          <p:cNvPicPr preferRelativeResize="0"/>
          <p:nvPr/>
        </p:nvPicPr>
        <p:blipFill rotWithShape="1">
          <a:blip r:embed="rId3">
            <a:alphaModFix/>
          </a:blip>
          <a:srcRect b="0" l="0" r="0" t="0"/>
          <a:stretch/>
        </p:blipFill>
        <p:spPr>
          <a:xfrm>
            <a:off x="1219200" y="1905000"/>
            <a:ext cx="6324600" cy="3952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idx="1" type="body"/>
          </p:nvPr>
        </p:nvSpPr>
        <p:spPr>
          <a:xfrm>
            <a:off x="304800" y="609600"/>
            <a:ext cx="8502649" cy="54784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1" i="0" lang="fr-FR" sz="2000" u="none" cap="none" strike="noStrike">
                <a:solidFill>
                  <a:srgbClr val="000000"/>
                </a:solidFill>
                <a:latin typeface="Arial"/>
                <a:ea typeface="Arial"/>
                <a:cs typeface="Arial"/>
                <a:sym typeface="Arial"/>
              </a:rPr>
              <a:t>8. Sydney ist Multikulti</a:t>
            </a:r>
            <a:r>
              <a:rPr b="0" i="0" lang="fr-FR" sz="2000" u="none" cap="none" strike="noStrike">
                <a:solidFill>
                  <a:srgbClr val="000000"/>
                </a:solidFill>
                <a:latin typeface="Arial"/>
                <a:ea typeface="Arial"/>
                <a:cs typeface="Arial"/>
                <a:sym typeface="Arial"/>
              </a:rPr>
              <a:t>: Englisch, Arabisch, Kantonesisch, Mandarin, Griechisch und Vietnamesisch sind die meist gesprochenen Sprachen in der Millionenstadt.</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br>
              <a:rPr b="0" i="0" lang="fr-FR" sz="1600" u="none" cap="none" strike="noStrike">
                <a:solidFill>
                  <a:srgbClr val="000000"/>
                </a:solidFill>
                <a:latin typeface="Arial"/>
                <a:ea typeface="Arial"/>
                <a:cs typeface="Arial"/>
                <a:sym typeface="Arial"/>
              </a:rPr>
            </a:br>
            <a:br>
              <a:rPr b="0" i="0" lang="fr-FR" sz="1600" u="none" cap="none" strike="noStrike">
                <a:solidFill>
                  <a:srgbClr val="000000"/>
                </a:solidFill>
                <a:latin typeface="Arial"/>
                <a:ea typeface="Arial"/>
                <a:cs typeface="Arial"/>
                <a:sym typeface="Arial"/>
              </a:rPr>
            </a:br>
          </a:p>
        </p:txBody>
      </p:sp>
      <p:pic>
        <p:nvPicPr>
          <p:cNvPr id="123" name="Shape 123"/>
          <p:cNvPicPr preferRelativeResize="0"/>
          <p:nvPr/>
        </p:nvPicPr>
        <p:blipFill rotWithShape="1">
          <a:blip r:embed="rId3">
            <a:alphaModFix/>
          </a:blip>
          <a:srcRect b="0" l="0" r="0" t="0"/>
          <a:stretch/>
        </p:blipFill>
        <p:spPr>
          <a:xfrm>
            <a:off x="974941" y="1752600"/>
            <a:ext cx="7010400" cy="4381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