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3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6" r:id="rId10"/>
    <p:sldId id="265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301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70" r:id="rId28"/>
    <p:sldId id="271" r:id="rId29"/>
    <p:sldId id="272" r:id="rId30"/>
    <p:sldId id="276" r:id="rId31"/>
    <p:sldId id="277" r:id="rId32"/>
    <p:sldId id="278" r:id="rId33"/>
    <p:sldId id="279" r:id="rId34"/>
    <p:sldId id="280" r:id="rId35"/>
    <p:sldId id="281" r:id="rId36"/>
    <p:sldId id="273" r:id="rId37"/>
    <p:sldId id="274" r:id="rId38"/>
    <p:sldId id="275" r:id="rId39"/>
    <p:sldId id="298" r:id="rId40"/>
    <p:sldId id="299" r:id="rId41"/>
    <p:sldId id="300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E8A84-D02F-4B42-9873-DCA3342FEA29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722D-5FEC-4793-A203-9BF78A6E08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911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722D-5FEC-4793-A203-9BF78A6E08A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963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6D00F39-0CCF-4E2B-A40F-1F6D3FDDA01B}" type="datetimeFigureOut">
              <a:rPr lang="ru-RU" smtClean="0"/>
              <a:pPr/>
              <a:t>10.01.2018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C567A8F-3B81-4540-9C17-8BCEBE47F3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5813" y="2420888"/>
            <a:ext cx="5287996" cy="1519808"/>
          </a:xfrm>
        </p:spPr>
        <p:txBody>
          <a:bodyPr/>
          <a:lstStyle/>
          <a:p>
            <a:r>
              <a:rPr lang="ru-RU" dirty="0" smtClean="0"/>
              <a:t>Привет!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9411" y="5301208"/>
            <a:ext cx="6400800" cy="12192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albert-learning.com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826" y="476672"/>
            <a:ext cx="2767970" cy="6421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0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иврит\русский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7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71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иврит\русский\Алфавит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73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63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иврит\русский\Алфавит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444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иврит\русский\Алфавит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993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4033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иврит\русский\Алфавит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-27384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6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иврит\русский\Алфавит\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571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иврит\русский\Алфавит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иврит\русский\Алфавит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235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37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иврит\русский\Алфавит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52388"/>
            <a:ext cx="9144001" cy="683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ина\Desktop\иврит\русский\Алфавит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852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56661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иврит\русский\Алфавит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403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иврит\русский\Алфавит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-7105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66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иврит\русский\Алфавит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4208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иврит\русский\Алфавит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06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870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ина\Desktop\иврит\русский\Алфавит\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8169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Дина\Desktop\иврит\русский\Алфавит\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9559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Дина\Desktop\иврит\русский\Алфавит\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03" y="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0761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иврит\русский\Алфавит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иврит\русский\Алфавит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49"/>
            <a:ext cx="9144000" cy="6838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иврит\русский\Алфавит\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ина\Desktop\иврит\русский\Алфавит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4378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иврит\русский\Алфавит\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1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врит\русский\Алфавит\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врит\русский\Алфавит\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врит\русский\Алфавит\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врит\русский\Алфавит\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иврит\русский\Алфавит\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иврит\русский\Алфавит\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иврит\русский\Алфавит\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иврит\русский\Алфавит\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иврит\русский\Алфавит\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на\Desktop\иврит\русский\Алфавит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06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663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иврит\русский\Алфавит\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иврит\русский\Алфавит\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ина\Desktop\иврит\русский\Алфавит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9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ина\Desktop\иврит\русский\Алфавит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63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94033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на\Desktop\иврит\русский\Алфавит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669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ина\Desktop\иврит\русский\Алфавит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027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ина\Desktop\иврит\русский\русски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" y="19481"/>
            <a:ext cx="9144000" cy="68389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332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1304</TotalTime>
  <Words>4</Words>
  <Application>Microsoft Office PowerPoint</Application>
  <PresentationFormat>Экран (4:3)</PresentationFormat>
  <Paragraphs>3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Исполнительная</vt:lpstr>
      <vt:lpstr>Привет!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</dc:creator>
  <cp:lastModifiedBy>Дина</cp:lastModifiedBy>
  <cp:revision>70</cp:revision>
  <dcterms:created xsi:type="dcterms:W3CDTF">2017-02-24T09:44:01Z</dcterms:created>
  <dcterms:modified xsi:type="dcterms:W3CDTF">2018-01-10T08:40:58Z</dcterms:modified>
</cp:coreProperties>
</file>