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Oktoberfest</a:t>
            </a:r>
          </a:p>
        </p:txBody>
      </p:sp>
      <p:pic>
        <p:nvPicPr>
          <p:cNvPr descr="http://www.wohnmobilpark-hexenland-sevelen.de/images/oktoberfest2013-2.jpg"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0" y="1690688"/>
            <a:ext cx="5714999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839787" y="232012"/>
            <a:ext cx="3932237" cy="1593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interessant!</a:t>
            </a:r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843413" y="1825388"/>
            <a:ext cx="487862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Bräurosl war einst das größte Bierzelt auf dem Oktoberfest. 12.000 Gäste konnten hier Platz nehmen.</a:t>
            </a:r>
          </a:p>
        </p:txBody>
      </p:sp>
      <p:pic>
        <p:nvPicPr>
          <p:cNvPr id="149" name="Shape 1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3378" y="2988860"/>
            <a:ext cx="4767003" cy="352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ityscouter.de/images/muenchen/im-br%C3%A4urosl.jpg"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617" y="2988860"/>
            <a:ext cx="4619316" cy="352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839787" y="457200"/>
            <a:ext cx="439799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Geschichte des Festes</a:t>
            </a:r>
          </a:p>
        </p:txBody>
      </p:sp>
      <p:pic>
        <p:nvPicPr>
          <p:cNvPr id="91" name="Shape 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4639" y="2057400"/>
            <a:ext cx="6100999" cy="430290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2" type="body"/>
          </p:nvPr>
        </p:nvSpPr>
        <p:spPr>
          <a:xfrm>
            <a:off x="839787" y="254871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Mittelalter waren Pferderennen beliebt, aber Im 18.Jahrhundert </a:t>
            </a:r>
            <a:r>
              <a:rPr b="0" i="1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erschwanden sie schon.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9787" y="197892"/>
            <a:ext cx="453743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Geschichte des Festes</a:t>
            </a:r>
          </a:p>
        </p:txBody>
      </p:sp>
      <p:pic>
        <p:nvPicPr>
          <p:cNvPr descr="http://www.br.de/themen/bayern/inhalt/kult-und-brauch/Koenig-ludwig100~_v-img__3__4__xl_-f4c197f4ebda83c772171de6efadd3b29843089f.jpg?version=efdea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83" y="1890000"/>
            <a:ext cx="3000138" cy="3995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arm1.staticflickr.com/545/19535826442_ae8b4963c6_o.jpg"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2064" y="1890000"/>
            <a:ext cx="3003625" cy="399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572410" y="5885410"/>
            <a:ext cx="32629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Prinzessin Therese </a:t>
            </a:r>
            <a:r>
              <a:rPr b="0" i="1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Sachsen-Hildburghausen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959786" y="5976919"/>
            <a:ext cx="32629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König Ludwig 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39" y="3711612"/>
            <a:ext cx="5497086" cy="289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2" type="body"/>
          </p:nvPr>
        </p:nvSpPr>
        <p:spPr>
          <a:xfrm>
            <a:off x="839787" y="2425440"/>
            <a:ext cx="415529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17. Oktober 1810, fünf Tage nach der Hochzeit, fand ein Pferderennen statt.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839787" y="457200"/>
            <a:ext cx="439799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Geschichte des Festes</a:t>
            </a:r>
          </a:p>
        </p:txBody>
      </p:sp>
      <p:pic>
        <p:nvPicPr>
          <p:cNvPr descr="http://www.tz.de/bilder/2015/04/13/3497661/2071087725-riesen-flohmarkt-theresienwiese-muenchen-JNp6SOHcEef.jpg"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6873" y="3711612"/>
            <a:ext cx="5172503" cy="289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feiert man das Fest</a:t>
            </a:r>
          </a:p>
        </p:txBody>
      </p:sp>
      <p:pic>
        <p:nvPicPr>
          <p:cNvPr descr="http://g02.a.alicdn.com/kf/HTB1jzNcJXXXXXXRapXXq6xXFXXXw/2015-New-font-b-Oktoberfest-b-font-Costume-font-b-Men-b-font-Lederhosen-for-Bavarian.jpg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898" y="1690688"/>
            <a:ext cx="3611207" cy="4465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iles.edelight.de/img/posts/300x300_dirndl-ramona-von-elbidesign-19.jpg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0203" y="1690688"/>
            <a:ext cx="4352498" cy="4465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feiert man das Fest</a:t>
            </a:r>
          </a:p>
        </p:txBody>
      </p:sp>
      <p:pic>
        <p:nvPicPr>
          <p:cNvPr id="122" name="Shape 1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563" y="1690688"/>
            <a:ext cx="7004874" cy="4611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feiert man das Fest</a:t>
            </a:r>
          </a:p>
        </p:txBody>
      </p:sp>
      <p:pic>
        <p:nvPicPr>
          <p:cNvPr descr="http://www.kunstkopie.de/kunst/michael_kupke/karussell_oktoberfest_hi.jpg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95" y="2333766"/>
            <a:ext cx="5163592" cy="3396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log.opodo.de/images/2012/09/Oktoberfest-Achterbahn-e1348572354360.jpg"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1" y="2333766"/>
            <a:ext cx="5257799" cy="339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feiert man das Fest</a:t>
            </a:r>
          </a:p>
        </p:txBody>
      </p:sp>
      <p:pic>
        <p:nvPicPr>
          <p:cNvPr descr="http://polpix.sueddeutsche.com/polopoly_fs/1.1777279.1379851521!/httpImage/image.jpg_gen/derivatives/900x600/image.jpg"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200" y="1690688"/>
            <a:ext cx="7090438" cy="469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839787" y="232012"/>
            <a:ext cx="3932237" cy="1593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ist interessant!</a:t>
            </a:r>
          </a:p>
        </p:txBody>
      </p:sp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766" y="1664302"/>
            <a:ext cx="6172199" cy="4735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2" type="body"/>
          </p:nvPr>
        </p:nvSpPr>
        <p:spPr>
          <a:xfrm>
            <a:off x="962617" y="245194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Taxi für Alkoholleichen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9F9F9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