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4" r:id="rId3"/>
    <p:sldId id="305" r:id="rId4"/>
    <p:sldId id="288" r:id="rId5"/>
    <p:sldId id="306" r:id="rId6"/>
    <p:sldId id="307" r:id="rId7"/>
    <p:sldId id="291" r:id="rId8"/>
    <p:sldId id="293" r:id="rId9"/>
    <p:sldId id="30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590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584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80127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844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528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601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206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1122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140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663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769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161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 fontAlgn="base">
              <a:lnSpc>
                <a:spcPct val="98000"/>
              </a:lnSpc>
              <a:spcBef>
                <a:spcPts val="350"/>
              </a:spcBef>
              <a:spcAft>
                <a:spcPct val="0"/>
              </a:spcAft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98F6EB86-9D46-48BA-96E4-F8F79B28F23F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1" name="Picture 10" descr="E: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40590" y="-315178"/>
            <a:ext cx="1151890" cy="1151890"/>
          </a:xfrm>
          <a:prstGeom prst="rect">
            <a:avLst/>
          </a:prstGeom>
          <a:noFill/>
        </p:spPr>
      </p:pic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7119813" y="6620971"/>
            <a:ext cx="1628651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100" b="1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© </a:t>
            </a:r>
            <a:r>
              <a:rPr lang="en-US" sz="11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2015 albert-learning.com</a:t>
            </a:r>
            <a:endParaRPr lang="en-US" sz="12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676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граммати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533400"/>
            <a:ext cx="5257800" cy="3960877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Deutsch</a:t>
            </a:r>
            <a:br>
              <a:rPr lang="de-DE" dirty="0" smtClean="0"/>
            </a:br>
            <a:r>
              <a:rPr lang="de-DE" dirty="0" smtClean="0"/>
              <a:t> (der Grundkurs)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800" dirty="0" smtClean="0"/>
              <a:t>Lektion </a:t>
            </a:r>
            <a:r>
              <a:rPr lang="ru-RU" sz="2800" dirty="0" smtClean="0"/>
              <a:t>3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09714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Картинки по запросу этике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276600"/>
            <a:ext cx="6353175" cy="3171826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838200"/>
            <a:ext cx="8453437" cy="360363"/>
          </a:xfrm>
        </p:spPr>
        <p:txBody>
          <a:bodyPr/>
          <a:lstStyle/>
          <a:p>
            <a:pPr algn="l"/>
            <a:r>
              <a:rPr lang="de-DE" dirty="0" smtClean="0"/>
              <a:t>Wörter und Äußerungen der deutschen Etikette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371600"/>
            <a:ext cx="7893050" cy="3184525"/>
          </a:xfrm>
        </p:spPr>
        <p:txBody>
          <a:bodyPr/>
          <a:lstStyle/>
          <a:p>
            <a:pPr algn="ctr">
              <a:buNone/>
            </a:pPr>
            <a:r>
              <a:rPr lang="de-DE" dirty="0" smtClean="0"/>
              <a:t>Sagen Sie mir bitte…</a:t>
            </a:r>
          </a:p>
          <a:p>
            <a:pPr algn="ctr">
              <a:buNone/>
            </a:pPr>
            <a:r>
              <a:rPr lang="de-DE" dirty="0" smtClean="0"/>
              <a:t>Wie geht</a:t>
            </a:r>
            <a:r>
              <a:rPr lang="en-US" dirty="0" smtClean="0"/>
              <a:t>’</a:t>
            </a:r>
            <a:r>
              <a:rPr lang="de-DE" dirty="0" smtClean="0"/>
              <a:t>s</a:t>
            </a:r>
            <a:r>
              <a:rPr lang="ru-RU" dirty="0" smtClean="0"/>
              <a:t>?</a:t>
            </a:r>
            <a:endParaRPr lang="de-DE" dirty="0" smtClean="0"/>
          </a:p>
          <a:p>
            <a:pPr algn="ctr">
              <a:buNone/>
            </a:pPr>
            <a:r>
              <a:rPr lang="de-DE" dirty="0" smtClean="0"/>
              <a:t>Wie geht es dir</a:t>
            </a:r>
            <a:r>
              <a:rPr lang="ru-RU" dirty="0" smtClean="0"/>
              <a:t>?</a:t>
            </a:r>
            <a:endParaRPr lang="de-DE" dirty="0" smtClean="0"/>
          </a:p>
          <a:p>
            <a:pPr algn="ctr">
              <a:buNone/>
            </a:pPr>
            <a:r>
              <a:rPr lang="de-DE" dirty="0" smtClean="0"/>
              <a:t>Wie geht es Ihnen</a:t>
            </a:r>
            <a:r>
              <a:rPr lang="ru-RU" dirty="0" smtClean="0"/>
              <a:t>?</a:t>
            </a:r>
            <a:endParaRPr lang="de-DE" dirty="0" smtClean="0"/>
          </a:p>
          <a:p>
            <a:pPr algn="ctr">
              <a:buNone/>
            </a:pPr>
            <a:r>
              <a:rPr lang="de-DE" dirty="0" smtClean="0"/>
              <a:t>Auf Wiedersehen!</a:t>
            </a:r>
          </a:p>
          <a:p>
            <a:pPr algn="ctr">
              <a:buNone/>
            </a:pPr>
            <a:r>
              <a:rPr lang="de-DE" dirty="0" smtClean="0"/>
              <a:t>Gut.</a:t>
            </a:r>
          </a:p>
          <a:p>
            <a:pPr algn="ctr">
              <a:buNone/>
            </a:pPr>
            <a:r>
              <a:rPr lang="de-DE" dirty="0" smtClean="0"/>
              <a:t>(Sehr) gut.</a:t>
            </a:r>
          </a:p>
          <a:p>
            <a:pPr algn="ctr">
              <a:buNone/>
            </a:pPr>
            <a:r>
              <a:rPr lang="de-DE" dirty="0" smtClean="0"/>
              <a:t>Danke, sehr gut.</a:t>
            </a:r>
          </a:p>
          <a:p>
            <a:pPr algn="ctr">
              <a:buNone/>
            </a:pPr>
            <a:r>
              <a:rPr lang="de-DE" dirty="0" smtClean="0"/>
              <a:t>Schlecht.</a:t>
            </a:r>
          </a:p>
          <a:p>
            <a:pPr algn="ctr">
              <a:buNone/>
            </a:pPr>
            <a:r>
              <a:rPr lang="de-DE" dirty="0" smtClean="0"/>
              <a:t>Nicht schlecht.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893050" cy="3184525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Was hast du ihr gesagt</a:t>
            </a:r>
            <a:r>
              <a:rPr lang="ru-RU" dirty="0" smtClean="0"/>
              <a:t>?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Ich habe ihr alles gesagt.</a:t>
            </a:r>
          </a:p>
          <a:p>
            <a:pPr>
              <a:buNone/>
            </a:pPr>
            <a:r>
              <a:rPr lang="de-DE" dirty="0" smtClean="0"/>
              <a:t>Du fragst mich, ich antworte dir.</a:t>
            </a:r>
          </a:p>
          <a:p>
            <a:pPr>
              <a:buNone/>
            </a:pPr>
            <a:r>
              <a:rPr lang="de-DE" dirty="0" smtClean="0"/>
              <a:t>Ich sage euch alles.</a:t>
            </a:r>
          </a:p>
        </p:txBody>
      </p:sp>
      <p:pic>
        <p:nvPicPr>
          <p:cNvPr id="6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447800"/>
            <a:ext cx="4087945" cy="3756939"/>
          </a:xfrm>
          <a:prstGeom prst="rect">
            <a:avLst/>
          </a:prstGeom>
          <a:noFill/>
        </p:spPr>
      </p:pic>
      <p:sp>
        <p:nvSpPr>
          <p:cNvPr id="8" name="Заголовок 4"/>
          <p:cNvSpPr txBox="1">
            <a:spLocks/>
          </p:cNvSpPr>
          <p:nvPr/>
        </p:nvSpPr>
        <p:spPr>
          <a:xfrm>
            <a:off x="228600" y="7620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Personalpronomen im Akkusativ und Dativ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533400"/>
            <a:ext cx="8453437" cy="914400"/>
          </a:xfrm>
        </p:spPr>
        <p:txBody>
          <a:bodyPr/>
          <a:lstStyle/>
          <a:p>
            <a:pPr algn="l"/>
            <a:r>
              <a:rPr lang="de-DE" dirty="0" smtClean="0"/>
              <a:t>Die Form des Perfekts von den Verben der Bewegung bildet man mit Hilfe des Verbs </a:t>
            </a:r>
            <a:r>
              <a:rPr lang="de-DE" i="1" dirty="0" smtClean="0"/>
              <a:t>sein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85800" y="1219200"/>
            <a:ext cx="7315200" cy="4953000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gehen-gegangen</a:t>
            </a:r>
            <a:endParaRPr lang="de-DE" dirty="0" smtClean="0"/>
          </a:p>
          <a:p>
            <a:pPr>
              <a:buNone/>
            </a:pPr>
            <a:r>
              <a:rPr lang="de-DE" b="1" dirty="0" smtClean="0"/>
              <a:t>Ich </a:t>
            </a:r>
            <a:r>
              <a:rPr lang="de-DE" dirty="0" smtClean="0"/>
              <a:t>gehe</a:t>
            </a:r>
          </a:p>
          <a:p>
            <a:pPr>
              <a:buNone/>
            </a:pPr>
            <a:r>
              <a:rPr lang="de-DE" b="1" dirty="0" smtClean="0"/>
              <a:t>Du </a:t>
            </a:r>
            <a:r>
              <a:rPr lang="de-DE" dirty="0" smtClean="0"/>
              <a:t>gehst</a:t>
            </a:r>
          </a:p>
          <a:p>
            <a:pPr>
              <a:buNone/>
            </a:pPr>
            <a:r>
              <a:rPr lang="de-DE" b="1" dirty="0" smtClean="0"/>
              <a:t>Er, sie, es </a:t>
            </a:r>
            <a:r>
              <a:rPr lang="de-DE" dirty="0" smtClean="0"/>
              <a:t>geht</a:t>
            </a:r>
          </a:p>
          <a:p>
            <a:pPr>
              <a:buNone/>
            </a:pPr>
            <a:r>
              <a:rPr lang="de-DE" b="1" dirty="0" smtClean="0"/>
              <a:t>Wir </a:t>
            </a:r>
            <a:r>
              <a:rPr lang="de-DE" dirty="0" smtClean="0"/>
              <a:t>gehen</a:t>
            </a:r>
            <a:endParaRPr lang="de-DE" b="1" dirty="0" smtClean="0"/>
          </a:p>
          <a:p>
            <a:pPr>
              <a:buNone/>
            </a:pPr>
            <a:r>
              <a:rPr lang="de-DE" b="1" dirty="0" smtClean="0"/>
              <a:t>Ihr </a:t>
            </a:r>
            <a:r>
              <a:rPr lang="de-DE" dirty="0" smtClean="0"/>
              <a:t>geht</a:t>
            </a:r>
          </a:p>
          <a:p>
            <a:pPr>
              <a:buNone/>
            </a:pPr>
            <a:r>
              <a:rPr lang="de-DE" b="1" dirty="0" smtClean="0"/>
              <a:t>sie, Sie </a:t>
            </a:r>
            <a:r>
              <a:rPr lang="de-DE" dirty="0" smtClean="0"/>
              <a:t>gehen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b="1" dirty="0" smtClean="0"/>
              <a:t>kommen-gekommen</a:t>
            </a:r>
          </a:p>
          <a:p>
            <a:pPr>
              <a:buNone/>
            </a:pPr>
            <a:r>
              <a:rPr lang="de-DE" b="1" dirty="0" smtClean="0"/>
              <a:t>Ich </a:t>
            </a:r>
            <a:r>
              <a:rPr lang="de-DE" dirty="0" smtClean="0"/>
              <a:t>komme</a:t>
            </a:r>
          </a:p>
          <a:p>
            <a:pPr>
              <a:buNone/>
            </a:pPr>
            <a:r>
              <a:rPr lang="de-DE" b="1" dirty="0" smtClean="0"/>
              <a:t>Du </a:t>
            </a:r>
            <a:r>
              <a:rPr lang="de-DE" dirty="0" smtClean="0"/>
              <a:t>kommst</a:t>
            </a:r>
          </a:p>
          <a:p>
            <a:pPr>
              <a:buNone/>
            </a:pPr>
            <a:r>
              <a:rPr lang="de-DE" b="1" dirty="0" smtClean="0"/>
              <a:t>Er, sie, es </a:t>
            </a:r>
            <a:r>
              <a:rPr lang="de-DE" dirty="0" smtClean="0"/>
              <a:t>kommt</a:t>
            </a:r>
          </a:p>
          <a:p>
            <a:pPr>
              <a:buNone/>
            </a:pPr>
            <a:r>
              <a:rPr lang="de-DE" b="1" dirty="0" smtClean="0"/>
              <a:t>Wir </a:t>
            </a:r>
            <a:r>
              <a:rPr lang="de-DE" dirty="0" smtClean="0"/>
              <a:t>kommen</a:t>
            </a:r>
            <a:endParaRPr lang="de-DE" b="1" dirty="0" smtClean="0"/>
          </a:p>
          <a:p>
            <a:pPr>
              <a:buNone/>
            </a:pPr>
            <a:r>
              <a:rPr lang="de-DE" b="1" dirty="0" smtClean="0"/>
              <a:t>Ihr </a:t>
            </a:r>
            <a:r>
              <a:rPr lang="de-DE" dirty="0" smtClean="0"/>
              <a:t>kommt</a:t>
            </a:r>
          </a:p>
          <a:p>
            <a:pPr>
              <a:buNone/>
            </a:pPr>
            <a:r>
              <a:rPr lang="de-DE" b="1" dirty="0" smtClean="0"/>
              <a:t>sie, Sie </a:t>
            </a:r>
            <a:r>
              <a:rPr lang="de-DE" dirty="0" smtClean="0"/>
              <a:t>kommen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pic>
        <p:nvPicPr>
          <p:cNvPr id="15362" name="Picture 2" descr="Картинки по запросу perfekt mit se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505200"/>
            <a:ext cx="3886200" cy="26139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533400"/>
            <a:ext cx="8453437" cy="914400"/>
          </a:xfrm>
        </p:spPr>
        <p:txBody>
          <a:bodyPr/>
          <a:lstStyle/>
          <a:p>
            <a:pPr algn="l"/>
            <a:r>
              <a:rPr lang="de-DE" dirty="0" smtClean="0"/>
              <a:t>Die Form des Perfekts von den Verben der Bewegung bildet man mit Hilfe des Verbs </a:t>
            </a:r>
            <a:r>
              <a:rPr lang="de-DE" i="1" dirty="0" smtClean="0"/>
              <a:t>sein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371600"/>
            <a:ext cx="7315200" cy="4953000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Ich </a:t>
            </a:r>
            <a:r>
              <a:rPr lang="de-DE" dirty="0" smtClean="0"/>
              <a:t>bin + </a:t>
            </a:r>
            <a:r>
              <a:rPr lang="de-DE" b="1" dirty="0" smtClean="0"/>
              <a:t>gegangen</a:t>
            </a:r>
            <a:endParaRPr lang="de-DE" dirty="0" smtClean="0"/>
          </a:p>
          <a:p>
            <a:pPr>
              <a:buNone/>
            </a:pPr>
            <a:r>
              <a:rPr lang="de-DE" b="1" dirty="0" smtClean="0"/>
              <a:t>Du </a:t>
            </a:r>
            <a:r>
              <a:rPr lang="de-DE" dirty="0" smtClean="0"/>
              <a:t>bist</a:t>
            </a:r>
          </a:p>
          <a:p>
            <a:pPr>
              <a:buNone/>
            </a:pPr>
            <a:r>
              <a:rPr lang="de-DE" b="1" dirty="0" smtClean="0"/>
              <a:t>Er, sie, es </a:t>
            </a:r>
            <a:r>
              <a:rPr lang="de-DE" dirty="0" smtClean="0"/>
              <a:t>ist</a:t>
            </a:r>
          </a:p>
          <a:p>
            <a:pPr>
              <a:buNone/>
            </a:pPr>
            <a:r>
              <a:rPr lang="de-DE" b="1" dirty="0" smtClean="0"/>
              <a:t>Wir </a:t>
            </a:r>
            <a:r>
              <a:rPr lang="de-DE" dirty="0" smtClean="0"/>
              <a:t>sind</a:t>
            </a:r>
            <a:endParaRPr lang="de-DE" b="1" dirty="0" smtClean="0"/>
          </a:p>
          <a:p>
            <a:pPr>
              <a:buNone/>
            </a:pPr>
            <a:r>
              <a:rPr lang="de-DE" b="1" dirty="0" smtClean="0"/>
              <a:t>Ihr </a:t>
            </a:r>
            <a:r>
              <a:rPr lang="de-DE" dirty="0" smtClean="0"/>
              <a:t>seid + </a:t>
            </a:r>
            <a:r>
              <a:rPr lang="de-DE" b="1" dirty="0" smtClean="0"/>
              <a:t>gekommen</a:t>
            </a:r>
            <a:endParaRPr lang="de-DE" dirty="0" smtClean="0"/>
          </a:p>
          <a:p>
            <a:pPr>
              <a:buNone/>
            </a:pPr>
            <a:r>
              <a:rPr lang="de-DE" b="1" dirty="0" smtClean="0"/>
              <a:t>sie, Sie </a:t>
            </a:r>
            <a:r>
              <a:rPr lang="de-DE" dirty="0" smtClean="0"/>
              <a:t>sind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pic>
        <p:nvPicPr>
          <p:cNvPr id="33794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4038600"/>
            <a:ext cx="5038725" cy="18954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Картинки по запросу fragefor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524000"/>
            <a:ext cx="2971800" cy="39624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981200"/>
            <a:ext cx="7696200" cy="1981200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Bin</a:t>
            </a:r>
            <a:r>
              <a:rPr lang="de-DE" dirty="0" smtClean="0"/>
              <a:t> ich gegangen</a:t>
            </a:r>
            <a:r>
              <a:rPr lang="ru-RU" dirty="0" smtClean="0"/>
              <a:t>?</a:t>
            </a:r>
            <a:endParaRPr lang="de-DE" dirty="0" smtClean="0"/>
          </a:p>
          <a:p>
            <a:pPr>
              <a:buNone/>
            </a:pPr>
            <a:r>
              <a:rPr lang="de-DE" b="1" dirty="0" smtClean="0"/>
              <a:t>Bist</a:t>
            </a:r>
            <a:r>
              <a:rPr lang="de-DE" dirty="0" smtClean="0"/>
              <a:t> du gekommen</a:t>
            </a:r>
            <a:r>
              <a:rPr lang="ru-RU" dirty="0" smtClean="0"/>
              <a:t>?</a:t>
            </a: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b="1" dirty="0" smtClean="0"/>
              <a:t>Ich </a:t>
            </a:r>
            <a:r>
              <a:rPr lang="de-DE" dirty="0" smtClean="0"/>
              <a:t>bin</a:t>
            </a:r>
            <a:r>
              <a:rPr lang="de-DE" b="1" dirty="0" smtClean="0"/>
              <a:t> nicht</a:t>
            </a:r>
            <a:r>
              <a:rPr lang="de-DE" dirty="0" smtClean="0"/>
              <a:t> gegangen.</a:t>
            </a:r>
          </a:p>
          <a:p>
            <a:pPr>
              <a:buNone/>
            </a:pPr>
            <a:r>
              <a:rPr lang="de-DE" b="1" dirty="0" smtClean="0"/>
              <a:t>sie, Sie </a:t>
            </a:r>
            <a:r>
              <a:rPr lang="de-DE" dirty="0" smtClean="0"/>
              <a:t>sind</a:t>
            </a:r>
            <a:r>
              <a:rPr lang="de-DE" b="1" dirty="0" smtClean="0"/>
              <a:t> nicht</a:t>
            </a:r>
            <a:r>
              <a:rPr lang="de-DE" dirty="0" smtClean="0"/>
              <a:t> gekommen.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-533400" y="838200"/>
            <a:ext cx="8834437" cy="360363"/>
          </a:xfrm>
        </p:spPr>
        <p:txBody>
          <a:bodyPr/>
          <a:lstStyle/>
          <a:p>
            <a:pPr algn="l"/>
            <a:r>
              <a:rPr lang="de-DE" dirty="0" smtClean="0"/>
              <a:t>Die Frageform des Perfekts und die Negation im Perfekt  </a:t>
            </a: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Картинки по запросу wo wohin wo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905000"/>
            <a:ext cx="4152900" cy="41529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981200"/>
            <a:ext cx="7696200" cy="1981200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Wo </a:t>
            </a:r>
            <a:r>
              <a:rPr lang="de-DE" dirty="0" smtClean="0"/>
              <a:t>wohnst du</a:t>
            </a:r>
            <a:r>
              <a:rPr lang="ru-RU" dirty="0" smtClean="0"/>
              <a:t>?</a:t>
            </a:r>
            <a:endParaRPr lang="en-US" dirty="0" smtClean="0"/>
          </a:p>
          <a:p>
            <a:pPr>
              <a:buNone/>
            </a:pPr>
            <a:r>
              <a:rPr lang="en-US" b="1" dirty="0" err="1" smtClean="0"/>
              <a:t>Wohin</a:t>
            </a:r>
            <a:r>
              <a:rPr lang="en-US" dirty="0" smtClean="0"/>
              <a:t> </a:t>
            </a:r>
            <a:r>
              <a:rPr lang="en-US" dirty="0" err="1" smtClean="0"/>
              <a:t>gehst</a:t>
            </a:r>
            <a:r>
              <a:rPr lang="en-US" dirty="0" smtClean="0"/>
              <a:t> du</a:t>
            </a:r>
            <a:r>
              <a:rPr lang="ru-RU" dirty="0" smtClean="0"/>
              <a:t>?</a:t>
            </a:r>
            <a:endParaRPr lang="en-US" dirty="0" smtClean="0"/>
          </a:p>
          <a:p>
            <a:pPr>
              <a:buNone/>
            </a:pPr>
            <a:r>
              <a:rPr lang="en-US" b="1" dirty="0" err="1" smtClean="0"/>
              <a:t>Woher</a:t>
            </a:r>
            <a:r>
              <a:rPr lang="en-US" dirty="0" smtClean="0"/>
              <a:t> </a:t>
            </a:r>
            <a:r>
              <a:rPr lang="en-US" dirty="0" err="1" smtClean="0"/>
              <a:t>kommst</a:t>
            </a:r>
            <a:r>
              <a:rPr lang="en-US" dirty="0" smtClean="0"/>
              <a:t> du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228600" y="7620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Fragewörter: </a:t>
            </a: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Wo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Wohin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Woher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39624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Er </a:t>
            </a:r>
            <a:r>
              <a:rPr lang="de-DE" b="1" dirty="0" smtClean="0"/>
              <a:t>und</a:t>
            </a:r>
            <a:r>
              <a:rPr lang="de-DE" dirty="0" smtClean="0"/>
              <a:t> </a:t>
            </a:r>
            <a:r>
              <a:rPr lang="de-DE" dirty="0" smtClean="0"/>
              <a:t>sie.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b="1" dirty="0" err="1" smtClean="0"/>
              <a:t>oder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.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Er fragt mich, </a:t>
            </a:r>
            <a:r>
              <a:rPr lang="de-DE" b="1" dirty="0" smtClean="0"/>
              <a:t>aber</a:t>
            </a:r>
            <a:r>
              <a:rPr lang="de-DE" dirty="0" smtClean="0"/>
              <a:t> ich antworte ihm nicht.</a:t>
            </a:r>
          </a:p>
          <a:p>
            <a:pPr>
              <a:buNone/>
            </a:pPr>
            <a:r>
              <a:rPr lang="de-DE" b="1" dirty="0" smtClean="0"/>
              <a:t>Nicht</a:t>
            </a:r>
            <a:r>
              <a:rPr lang="de-DE" dirty="0" smtClean="0"/>
              <a:t> du, </a:t>
            </a:r>
            <a:r>
              <a:rPr lang="de-DE" b="1" dirty="0" smtClean="0"/>
              <a:t>sondern</a:t>
            </a:r>
            <a:r>
              <a:rPr lang="de-DE" dirty="0" smtClean="0"/>
              <a:t> sie.</a:t>
            </a:r>
          </a:p>
          <a:p>
            <a:pPr>
              <a:buNone/>
            </a:pPr>
            <a:r>
              <a:rPr lang="de-DE" dirty="0" smtClean="0"/>
              <a:t>Sag mir schnell, ja </a:t>
            </a:r>
            <a:r>
              <a:rPr lang="de-DE" b="1" dirty="0" smtClean="0"/>
              <a:t>oder</a:t>
            </a:r>
            <a:r>
              <a:rPr lang="de-DE" dirty="0" smtClean="0"/>
              <a:t> nein.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de-DE" dirty="0" smtClean="0"/>
              <a:t>Wo bist du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de-DE" dirty="0" smtClean="0"/>
              <a:t>Wer ist er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de-DE" dirty="0" smtClean="0"/>
              <a:t>Er ist Russe.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Wo sind wir</a:t>
            </a:r>
            <a:r>
              <a:rPr lang="ru-RU" dirty="0" smtClean="0"/>
              <a:t>?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Wo arbeiten Sie</a:t>
            </a:r>
            <a:r>
              <a:rPr lang="ru-RU" dirty="0" smtClean="0"/>
              <a:t>?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Was machen Sie</a:t>
            </a:r>
            <a:r>
              <a:rPr lang="ru-RU" dirty="0" smtClean="0"/>
              <a:t>?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Was sind Sie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3810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Konjunktionen: und, oder, aber, sondern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10242" name="Picture 2" descr="Картинки по запросу und oder aber sonder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514600"/>
            <a:ext cx="4222856" cy="31704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09600" y="1428750"/>
            <a:ext cx="7696200" cy="44386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ß=</a:t>
            </a:r>
            <a:r>
              <a:rPr lang="en-US" dirty="0" err="1" smtClean="0"/>
              <a:t>ss</a:t>
            </a:r>
            <a:endParaRPr lang="en-US" dirty="0" smtClean="0"/>
          </a:p>
          <a:p>
            <a:pPr>
              <a:buNone/>
            </a:pPr>
            <a:r>
              <a:rPr lang="de-DE" dirty="0" smtClean="0"/>
              <a:t>heißen=</a:t>
            </a:r>
            <a:r>
              <a:rPr lang="de-DE" dirty="0" err="1" smtClean="0"/>
              <a:t>heissen</a:t>
            </a: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b="1" dirty="0" smtClean="0"/>
              <a:t>Ich </a:t>
            </a:r>
            <a:r>
              <a:rPr lang="de-DE" dirty="0" err="1" smtClean="0"/>
              <a:t>heisse</a:t>
            </a:r>
            <a:endParaRPr lang="de-DE" dirty="0" smtClean="0"/>
          </a:p>
          <a:p>
            <a:pPr>
              <a:buNone/>
            </a:pPr>
            <a:r>
              <a:rPr lang="de-DE" b="1" dirty="0" smtClean="0"/>
              <a:t>Du </a:t>
            </a:r>
            <a:r>
              <a:rPr lang="de-DE" dirty="0" err="1" smtClean="0"/>
              <a:t>heisst</a:t>
            </a:r>
            <a:endParaRPr lang="de-DE" dirty="0" smtClean="0"/>
          </a:p>
          <a:p>
            <a:pPr>
              <a:buNone/>
            </a:pPr>
            <a:r>
              <a:rPr lang="de-DE" b="1" dirty="0" smtClean="0"/>
              <a:t>Er, sie, es </a:t>
            </a:r>
            <a:r>
              <a:rPr lang="de-DE" dirty="0" err="1" smtClean="0"/>
              <a:t>heisst</a:t>
            </a:r>
            <a:endParaRPr lang="de-DE" dirty="0" smtClean="0"/>
          </a:p>
          <a:p>
            <a:pPr>
              <a:buNone/>
            </a:pPr>
            <a:r>
              <a:rPr lang="de-DE" b="1" dirty="0" smtClean="0"/>
              <a:t>Wir </a:t>
            </a:r>
            <a:r>
              <a:rPr lang="de-DE" dirty="0" err="1" smtClean="0"/>
              <a:t>heissen</a:t>
            </a:r>
            <a:endParaRPr lang="de-DE" b="1" dirty="0" smtClean="0"/>
          </a:p>
          <a:p>
            <a:pPr>
              <a:buNone/>
            </a:pPr>
            <a:r>
              <a:rPr lang="de-DE" b="1" dirty="0" smtClean="0"/>
              <a:t>Ihr </a:t>
            </a:r>
            <a:r>
              <a:rPr lang="de-DE" dirty="0" err="1" smtClean="0"/>
              <a:t>heisst</a:t>
            </a:r>
            <a:endParaRPr lang="de-DE" dirty="0" smtClean="0"/>
          </a:p>
          <a:p>
            <a:pPr>
              <a:buNone/>
            </a:pPr>
            <a:r>
              <a:rPr lang="de-DE" b="1" dirty="0" smtClean="0"/>
              <a:t>sie, Sie </a:t>
            </a:r>
            <a:r>
              <a:rPr lang="de-DE" dirty="0" err="1" smtClean="0"/>
              <a:t>heissen</a:t>
            </a: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Wie </a:t>
            </a:r>
            <a:r>
              <a:rPr lang="de-DE" dirty="0" err="1" smtClean="0"/>
              <a:t>heisst</a:t>
            </a:r>
            <a:r>
              <a:rPr lang="de-DE" dirty="0" smtClean="0"/>
              <a:t> du</a:t>
            </a:r>
            <a:r>
              <a:rPr lang="ru-RU" dirty="0" smtClean="0"/>
              <a:t>?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Wie </a:t>
            </a:r>
            <a:r>
              <a:rPr lang="de-DE" dirty="0" err="1" smtClean="0"/>
              <a:t>heissen</a:t>
            </a:r>
            <a:r>
              <a:rPr lang="de-DE" dirty="0" smtClean="0"/>
              <a:t> Sie</a:t>
            </a:r>
            <a:r>
              <a:rPr lang="ru-RU" dirty="0" smtClean="0"/>
              <a:t>?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Ich </a:t>
            </a:r>
            <a:r>
              <a:rPr lang="de-DE" dirty="0" err="1" smtClean="0"/>
              <a:t>heisse</a:t>
            </a:r>
            <a:r>
              <a:rPr lang="de-DE" dirty="0" smtClean="0"/>
              <a:t> Dimitri.</a:t>
            </a:r>
          </a:p>
          <a:p>
            <a:pPr>
              <a:buNone/>
            </a:pPr>
            <a:r>
              <a:rPr lang="de-DE" dirty="0" smtClean="0"/>
              <a:t>Sehr angenehm!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3810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Das Verb „heißen“</a:t>
            </a:r>
            <a:r>
              <a:rPr kumimoji="0" lang="de-DE" sz="2000" b="1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1746" name="Picture 2" descr="Картинки по запросу heiß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133600"/>
            <a:ext cx="4914900" cy="3276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329</Words>
  <Application>Microsoft Office PowerPoint</Application>
  <PresentationFormat>Экран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3_Default Design</vt:lpstr>
      <vt:lpstr>Deutsch  (der Grundkurs)</vt:lpstr>
      <vt:lpstr>Wörter und Äußerungen der deutschen Etikette</vt:lpstr>
      <vt:lpstr>Слайд 3</vt:lpstr>
      <vt:lpstr>Die Form des Perfekts von den Verben der Bewegung bildet man mit Hilfe des Verbs sein</vt:lpstr>
      <vt:lpstr>Die Form des Perfekts von den Verben der Bewegung bildet man mit Hilfe des Verbs sein</vt:lpstr>
      <vt:lpstr>Die Frageform des Perfekts und die Negation im Perfekt  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Пользователь</cp:lastModifiedBy>
  <cp:revision>113</cp:revision>
  <dcterms:created xsi:type="dcterms:W3CDTF">2006-08-16T00:00:00Z</dcterms:created>
  <dcterms:modified xsi:type="dcterms:W3CDTF">2017-06-30T17:29:42Z</dcterms:modified>
</cp:coreProperties>
</file>