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5" r:id="rId8"/>
    <p:sldId id="266" r:id="rId9"/>
    <p:sldId id="268" r:id="rId10"/>
    <p:sldId id="270" r:id="rId11"/>
    <p:sldId id="272" r:id="rId12"/>
    <p:sldId id="274" r:id="rId13"/>
    <p:sldId id="275" r:id="rId14"/>
    <p:sldId id="276" r:id="rId15"/>
    <p:sldId id="280" r:id="rId16"/>
    <p:sldId id="279" r:id="rId17"/>
    <p:sldId id="28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63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357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94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6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88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61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41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5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81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95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757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2B5D2-E7CC-4C87-A957-4ECF551A0177}" type="datetimeFigureOut">
              <a:rPr lang="en-US" smtClean="0"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CC227-6554-4722-AC6A-0EA01E9367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8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u="sng" dirty="0" smtClean="0"/>
              <a:t>AT THE GROCER’S SHOP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590431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4013"/>
            <a:ext cx="8001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5105400" y="1143000"/>
            <a:ext cx="2438400" cy="685800"/>
          </a:xfrm>
          <a:prstGeom prst="wedgeRoundRectCallout">
            <a:avLst>
              <a:gd name="adj1" fmla="val 273"/>
              <a:gd name="adj2" fmla="val 9925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57800" y="11430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PROBLEM.</a:t>
            </a:r>
          </a:p>
          <a:p>
            <a:r>
              <a:rPr lang="en-US" dirty="0" smtClean="0"/>
              <a:t>WE ACCEPT CARDS.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u="sng" dirty="0" smtClean="0"/>
              <a:t>3.ASKING FOR MODE OF PAYMENT</a:t>
            </a:r>
            <a:endParaRPr lang="en-US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035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4013"/>
            <a:ext cx="8001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5105400" y="1143000"/>
            <a:ext cx="2438400" cy="685800"/>
          </a:xfrm>
          <a:prstGeom prst="wedgeRoundRectCallout">
            <a:avLst>
              <a:gd name="adj1" fmla="val 273"/>
              <a:gd name="adj2" fmla="val 9925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57800" y="11430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THANK YOU.PLEASE VISIT US AGAIN.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u="sng" dirty="0"/>
              <a:t>4</a:t>
            </a:r>
            <a:r>
              <a:rPr lang="en-US" u="sng" dirty="0" smtClean="0"/>
              <a:t>.GREETING THE CUSTOMER</a:t>
            </a:r>
            <a:endParaRPr lang="en-US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221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0600" y="1624013"/>
            <a:ext cx="7239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5105400" y="1143000"/>
            <a:ext cx="3124200" cy="685800"/>
          </a:xfrm>
          <a:prstGeom prst="wedgeRoundRectCallout">
            <a:avLst>
              <a:gd name="adj1" fmla="val 273"/>
              <a:gd name="adj2" fmla="val 9925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57800" y="11430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WAS NICE SHOPPING HERE.THANK YOU.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u="sng" dirty="0"/>
              <a:t>4</a:t>
            </a:r>
            <a:r>
              <a:rPr lang="en-US" u="sng" dirty="0" smtClean="0"/>
              <a:t>.GREETING THE CUSTOMER</a:t>
            </a:r>
            <a:endParaRPr lang="en-US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71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6200"/>
            <a:ext cx="9144000" cy="6597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41246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DIALOGUE BETWEEN 2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48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WRITE THE ANSWERS</a:t>
            </a:r>
            <a:endParaRPr lang="en-US" u="sng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24025"/>
            <a:ext cx="822960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4419600" y="1219200"/>
            <a:ext cx="3124200" cy="685800"/>
          </a:xfrm>
          <a:prstGeom prst="wedgeRoundRectCallout">
            <a:avLst>
              <a:gd name="adj1" fmla="val -44102"/>
              <a:gd name="adj2" fmla="val 8420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495800" y="1258669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 YOU WANT TO BUY?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25908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……………………………………………………………………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8155" y="6412468"/>
            <a:ext cx="8731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TO WRITE THE ANSWERS IN THE BLANKS TO THE QUESTION ASKED.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856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24025"/>
            <a:ext cx="822960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4343400" y="1295400"/>
            <a:ext cx="3429000" cy="533400"/>
          </a:xfrm>
          <a:prstGeom prst="wedgeRoundRectCallout">
            <a:avLst>
              <a:gd name="adj1" fmla="val -40325"/>
              <a:gd name="adj2" fmla="val 10785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495800" y="1383268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 YOU WANT ANYTHING ELSE?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72200" y="25908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……………………………………………………………………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u="sng" dirty="0" smtClean="0"/>
              <a:t>WRITE THE ANSWERS</a:t>
            </a:r>
            <a:endParaRPr lang="en-US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108155" y="6412468"/>
            <a:ext cx="8731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TO WRITE THE ANSWERS IN THE BLANKS TO THE QUESTION ASKED.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835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u="sng" dirty="0" smtClean="0"/>
              <a:t>TRY A CONVERSATION WITH YOUR TEACHER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u="sng" dirty="0" smtClean="0">
                <a:solidFill>
                  <a:srgbClr val="FF0000"/>
                </a:solidFill>
              </a:rPr>
              <a:t>NOW BUILD A CONVERSATION WITH THE BASIC QUESTIONS LEARNED IN THE EARLIER SLIDES.</a:t>
            </a:r>
          </a:p>
          <a:p>
            <a:pPr marL="0" indent="0">
              <a:buNone/>
            </a:pPr>
            <a:endParaRPr lang="en-US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rgbClr val="FF0000"/>
                </a:solidFill>
              </a:rPr>
              <a:t>a)LIST OF GROCERIES WANTED</a:t>
            </a:r>
          </a:p>
          <a:p>
            <a:pPr marL="0" indent="0">
              <a:buNone/>
            </a:pPr>
            <a:r>
              <a:rPr lang="en-US" u="sng" dirty="0" smtClean="0">
                <a:solidFill>
                  <a:srgbClr val="FF0000"/>
                </a:solidFill>
              </a:rPr>
              <a:t>b)MODE OF PAYMENT</a:t>
            </a:r>
          </a:p>
          <a:p>
            <a:pPr marL="0" indent="0">
              <a:buNone/>
            </a:pPr>
            <a:r>
              <a:rPr lang="en-US" u="sng" dirty="0" smtClean="0">
                <a:solidFill>
                  <a:srgbClr val="FF0000"/>
                </a:solidFill>
              </a:rPr>
              <a:t>c)GREETING THE CUSTOMER</a:t>
            </a:r>
          </a:p>
          <a:p>
            <a:pPr marL="0" indent="0">
              <a:buNone/>
            </a:pPr>
            <a:endParaRPr lang="en-US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rgbClr val="FF0000"/>
                </a:solidFill>
              </a:rPr>
              <a:t>YOU ASK THE QUESTIONS AND LET YOUR TRAINER ANSWER.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44245" y="6324600"/>
            <a:ext cx="9188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TO BUILD CONVERSATIONS WITH YOU WITH THE ABOVE CLUES.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048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0901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u="sng" dirty="0" smtClean="0"/>
              <a:t>1.WHAT DO YOU WANT TO BUY?</a:t>
            </a:r>
            <a:endParaRPr lang="en-US" sz="3600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4013"/>
            <a:ext cx="8001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5715000" y="990600"/>
            <a:ext cx="3276600" cy="838200"/>
          </a:xfrm>
          <a:prstGeom prst="wedgeRoundRectCallout">
            <a:avLst>
              <a:gd name="adj1" fmla="val -37865"/>
              <a:gd name="adj2" fmla="val 8185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91200" y="1030069"/>
            <a:ext cx="3143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GOOD MORNING MAM!</a:t>
            </a:r>
          </a:p>
          <a:p>
            <a:r>
              <a:rPr lang="en-US" dirty="0" smtClean="0"/>
              <a:t>WHAT DO YOU WANT TO BUY?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862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u="sng" dirty="0" smtClean="0"/>
              <a:t>2.PLACING THE ORDER</a:t>
            </a:r>
            <a:endParaRPr lang="en-US" sz="3600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4013"/>
            <a:ext cx="8001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152400" y="1143000"/>
            <a:ext cx="3962400" cy="685800"/>
          </a:xfrm>
          <a:prstGeom prst="wedgeRoundRectCallout">
            <a:avLst>
              <a:gd name="adj1" fmla="val 21489"/>
              <a:gd name="adj2" fmla="val 9065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11430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 WANT 2 KILOS OF SUGAR, A LITRE OF MILK AND A LOAF OF WHEAT BREAD.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784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4013"/>
            <a:ext cx="8001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5715000" y="990600"/>
            <a:ext cx="3276600" cy="838200"/>
          </a:xfrm>
          <a:prstGeom prst="wedgeRoundRectCallout">
            <a:avLst>
              <a:gd name="adj1" fmla="val -37865"/>
              <a:gd name="adj2" fmla="val 8185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91200" y="981670"/>
            <a:ext cx="31438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I’M SORRY.THERE’S ONLY GRAIN BREAD AVAILABLE.DO YOU WANT THEM?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u="sng" dirty="0" smtClean="0"/>
              <a:t>2.PLACING THE ORDER</a:t>
            </a:r>
            <a:endParaRPr lang="en-US" sz="3600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78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4013"/>
            <a:ext cx="8001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152400" y="1143000"/>
            <a:ext cx="3962400" cy="685800"/>
          </a:xfrm>
          <a:prstGeom prst="wedgeRoundRectCallout">
            <a:avLst>
              <a:gd name="adj1" fmla="val 21489"/>
              <a:gd name="adj2" fmla="val 9065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11430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THAT’S OK!I SHALL HAVE A LOAF OF GRAIN BREAD.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u="sng" dirty="0" smtClean="0"/>
              <a:t>2.PLACING THE ORDER</a:t>
            </a:r>
            <a:endParaRPr lang="en-US" sz="3600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79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4013"/>
            <a:ext cx="8001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5715000" y="1219200"/>
            <a:ext cx="3276600" cy="609600"/>
          </a:xfrm>
          <a:prstGeom prst="wedgeRoundRectCallout">
            <a:avLst>
              <a:gd name="adj1" fmla="val -37865"/>
              <a:gd name="adj2" fmla="val 8185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91200" y="1219200"/>
            <a:ext cx="314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ELSE DO YOU WANT?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u="sng" dirty="0" smtClean="0"/>
              <a:t>2.WHAT ELSE DO YOU WANT?</a:t>
            </a:r>
            <a:endParaRPr lang="en-US" sz="3600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669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4013"/>
            <a:ext cx="8001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152400" y="1143000"/>
            <a:ext cx="3962400" cy="685800"/>
          </a:xfrm>
          <a:prstGeom prst="wedgeRoundRectCallout">
            <a:avLst>
              <a:gd name="adj1" fmla="val 21489"/>
              <a:gd name="adj2" fmla="val 9065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11430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NO!THIS IS ENOUGH!HOW CAN I MAKE THE PAYMENT?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u="sng" dirty="0" smtClean="0"/>
              <a:t>2.DO YOU WANT ANYTHING ELSE?</a:t>
            </a:r>
            <a:endParaRPr lang="en-US" sz="3600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880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3.ASKING FOR MODE OF PAYMENT</a:t>
            </a:r>
            <a:endParaRPr lang="en-US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4013"/>
            <a:ext cx="8001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5715000" y="1219200"/>
            <a:ext cx="3276600" cy="609600"/>
          </a:xfrm>
          <a:prstGeom prst="wedgeRoundRectCallout">
            <a:avLst>
              <a:gd name="adj1" fmla="val -37865"/>
              <a:gd name="adj2" fmla="val 8185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91200" y="1219200"/>
            <a:ext cx="314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 HAVE CASH OR CARD?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24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4013"/>
            <a:ext cx="8001000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762000" y="1143000"/>
            <a:ext cx="3276600" cy="685800"/>
          </a:xfrm>
          <a:prstGeom prst="wedgeRoundRectCallout">
            <a:avLst>
              <a:gd name="adj1" fmla="val -56"/>
              <a:gd name="adj2" fmla="val 12943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14400" y="1219200"/>
            <a:ext cx="3143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I  MAKE THE PAYMENT THROUGH CREDIT CARD?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u="sng" dirty="0" smtClean="0"/>
              <a:t>3.ASKING FOR MODE OF PAYMENT</a:t>
            </a:r>
            <a:endParaRPr lang="en-US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2484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NOTE:MAKE THE KID READ THE ABOVE CONVERSATION BETWEEN TWO PEOPLE IN A GROCERY SHOP.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697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436</Words>
  <Application>Microsoft Office PowerPoint</Application>
  <PresentationFormat>Affichage à l'écran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Office Theme</vt:lpstr>
      <vt:lpstr>AT THE GROCER’S SHOP</vt:lpstr>
      <vt:lpstr>1.WHAT DO YOU WANT TO BUY?</vt:lpstr>
      <vt:lpstr>2.PLACING THE ORDER</vt:lpstr>
      <vt:lpstr>2.PLACING THE ORDER</vt:lpstr>
      <vt:lpstr>2.PLACING THE ORDER</vt:lpstr>
      <vt:lpstr>2.WHAT ELSE DO YOU WANT?</vt:lpstr>
      <vt:lpstr>2.DO YOU WANT ANYTHING ELSE?</vt:lpstr>
      <vt:lpstr>3.ASKING FOR MODE OF PAYMENT</vt:lpstr>
      <vt:lpstr>3.ASKING FOR MODE OF PAYMENT</vt:lpstr>
      <vt:lpstr>3.ASKING FOR MODE OF PAYMENT</vt:lpstr>
      <vt:lpstr>4.GREETING THE CUSTOMER</vt:lpstr>
      <vt:lpstr>4.GREETING THE CUSTOMER</vt:lpstr>
      <vt:lpstr>Présentation PowerPoint</vt:lpstr>
      <vt:lpstr>WRITE THE ANSWERS</vt:lpstr>
      <vt:lpstr>WRITE THE ANSWERS</vt:lpstr>
      <vt:lpstr>TRY A CONVERSATION WITH YOUR TEACHER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 THE GROCER’S SHOP</dc:title>
  <dc:creator>admin</dc:creator>
  <cp:lastModifiedBy>ANSELLEM David</cp:lastModifiedBy>
  <cp:revision>11</cp:revision>
  <dcterms:created xsi:type="dcterms:W3CDTF">2013-04-15T16:06:14Z</dcterms:created>
  <dcterms:modified xsi:type="dcterms:W3CDTF">2013-06-06T10:08:55Z</dcterms:modified>
</cp:coreProperties>
</file>