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4" r:id="rId4"/>
    <p:sldId id="263" r:id="rId5"/>
    <p:sldId id="262" r:id="rId6"/>
    <p:sldId id="261" r:id="rId7"/>
    <p:sldId id="260" r:id="rId8"/>
    <p:sldId id="259" r:id="rId9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CC0099"/>
    <a:srgbClr val="3366CC"/>
    <a:srgbClr val="FF66FF"/>
    <a:srgbClr val="9966FF"/>
    <a:srgbClr val="CC9900"/>
    <a:srgbClr val="996633"/>
    <a:srgbClr val="FF9900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2" autoAdjust="0"/>
    <p:restoredTop sz="94660"/>
  </p:normalViewPr>
  <p:slideViewPr>
    <p:cSldViewPr>
      <p:cViewPr varScale="1">
        <p:scale>
          <a:sx n="97" d="100"/>
          <a:sy n="97" d="100"/>
        </p:scale>
        <p:origin x="-19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607300" y="6526213"/>
            <a:ext cx="1427163" cy="152400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>
                <a:solidFill>
                  <a:srgbClr val="FFFFFF"/>
                </a:solidFill>
              </a:rPr>
              <a:t>© 2011 wheresjenny.com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gif"/><Relationship Id="rId3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0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Game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2530" name="Picture 2" descr="http://languageartsgames.4you4free.com/adjectives_advererbs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685800"/>
            <a:ext cx="4876800" cy="41148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305800" y="4495800"/>
            <a:ext cx="838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2532" name="Picture 4" descr="http://rooseveltunioncity.sharpschool.com/UserFiles/Servers/Server_4470576/Image/children-playing-at-school-clip-art-7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762000"/>
            <a:ext cx="4038600" cy="487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0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Game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81000"/>
            <a:ext cx="9144000" cy="769441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66FF"/>
                </a:solidFill>
              </a:rPr>
              <a:t>Find a Noun:</a:t>
            </a:r>
            <a:endParaRPr lang="en-US" sz="4400" b="1" dirty="0">
              <a:solidFill>
                <a:srgbClr val="FF66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57400" y="1600200"/>
            <a:ext cx="1371600" cy="914400"/>
          </a:xfrm>
          <a:prstGeom prst="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</a:rPr>
              <a:t>Steven</a:t>
            </a:r>
            <a:r>
              <a:rPr lang="en-US" dirty="0" smtClean="0"/>
              <a:t> 	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810000" y="1524000"/>
            <a:ext cx="1447800" cy="914400"/>
          </a:xfrm>
          <a:prstGeom prst="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</a:rPr>
              <a:t>o</a:t>
            </a:r>
            <a:r>
              <a:rPr lang="en-US" sz="2800" b="1" dirty="0" smtClean="0">
                <a:solidFill>
                  <a:srgbClr val="7030A0"/>
                </a:solidFill>
              </a:rPr>
              <a:t>ften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562600" y="1524000"/>
            <a:ext cx="1752600" cy="914400"/>
          </a:xfrm>
          <a:prstGeom prst="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</a:rPr>
              <a:t>sleeps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3600" y="2895600"/>
            <a:ext cx="1295400" cy="914400"/>
          </a:xfrm>
          <a:prstGeom prst="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</a:rPr>
              <a:t>during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33800" y="2895600"/>
            <a:ext cx="1524000" cy="914400"/>
          </a:xfrm>
          <a:prstGeom prst="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</a:rPr>
              <a:t>English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62600" y="2895600"/>
            <a:ext cx="1752600" cy="914400"/>
          </a:xfrm>
          <a:prstGeom prst="rec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</a:rPr>
              <a:t>class.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609600" y="16764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Up Arrow 13"/>
          <p:cNvSpPr/>
          <p:nvPr/>
        </p:nvSpPr>
        <p:spPr>
          <a:xfrm>
            <a:off x="6324600" y="4191000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0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Game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81000"/>
            <a:ext cx="9144000" cy="769441"/>
          </a:xfrm>
          <a:prstGeom prst="rect">
            <a:avLst/>
          </a:prstGeom>
          <a:solidFill>
            <a:srgbClr val="FF990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8080"/>
                </a:solidFill>
              </a:rPr>
              <a:t>Find the Articles !</a:t>
            </a:r>
            <a:endParaRPr lang="en-US" sz="4400" b="1" dirty="0">
              <a:solidFill>
                <a:srgbClr val="00808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733800" y="2743200"/>
            <a:ext cx="1600200" cy="914400"/>
          </a:xfrm>
          <a:prstGeom prst="round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9900"/>
                </a:solidFill>
              </a:rPr>
              <a:t>first</a:t>
            </a:r>
            <a:endParaRPr lang="en-US" sz="2800" b="1" dirty="0">
              <a:solidFill>
                <a:srgbClr val="FF99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029200" y="3962400"/>
            <a:ext cx="1600200" cy="914400"/>
          </a:xfrm>
          <a:prstGeom prst="round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9900"/>
                </a:solidFill>
              </a:rPr>
              <a:t>United</a:t>
            </a:r>
            <a:endParaRPr lang="en-US" sz="2800" b="1" dirty="0">
              <a:solidFill>
                <a:srgbClr val="FF99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71800" y="4038600"/>
            <a:ext cx="1447800" cy="914400"/>
          </a:xfrm>
          <a:prstGeom prst="round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9900"/>
                </a:solidFill>
              </a:rPr>
              <a:t>the</a:t>
            </a:r>
            <a:endParaRPr lang="en-US" sz="2800" b="1" dirty="0">
              <a:solidFill>
                <a:srgbClr val="FF99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00800" y="1447800"/>
            <a:ext cx="1371600" cy="914400"/>
          </a:xfrm>
          <a:prstGeom prst="round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9900"/>
                </a:solidFill>
              </a:rPr>
              <a:t>was</a:t>
            </a:r>
            <a:endParaRPr lang="en-US" sz="2800" b="1" dirty="0">
              <a:solidFill>
                <a:srgbClr val="FF99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505200" y="1447800"/>
            <a:ext cx="2438400" cy="914400"/>
          </a:xfrm>
          <a:prstGeom prst="round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9900"/>
                </a:solidFill>
              </a:rPr>
              <a:t>Washington</a:t>
            </a:r>
            <a:endParaRPr lang="en-US" sz="2800" b="1" dirty="0">
              <a:solidFill>
                <a:srgbClr val="FF99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447800" y="1447800"/>
            <a:ext cx="1676400" cy="914400"/>
          </a:xfrm>
          <a:prstGeom prst="round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9900"/>
                </a:solidFill>
              </a:rPr>
              <a:t>George</a:t>
            </a:r>
            <a:endParaRPr lang="en-US" sz="2800" b="1" dirty="0">
              <a:solidFill>
                <a:srgbClr val="FF99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010400" y="3962400"/>
            <a:ext cx="1524000" cy="914400"/>
          </a:xfrm>
          <a:prstGeom prst="round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9900"/>
                </a:solidFill>
              </a:rPr>
              <a:t>States.</a:t>
            </a:r>
            <a:endParaRPr lang="en-US" sz="2800" b="1" dirty="0">
              <a:solidFill>
                <a:srgbClr val="FF99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524000" y="2743200"/>
            <a:ext cx="1371600" cy="914400"/>
          </a:xfrm>
          <a:prstGeom prst="round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9900"/>
                </a:solidFill>
              </a:rPr>
              <a:t>the</a:t>
            </a:r>
            <a:endParaRPr lang="en-US" sz="2800" b="1" dirty="0">
              <a:solidFill>
                <a:srgbClr val="FF99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219200" y="4038600"/>
            <a:ext cx="1295400" cy="914400"/>
          </a:xfrm>
          <a:prstGeom prst="round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9900"/>
                </a:solidFill>
              </a:rPr>
              <a:t>of</a:t>
            </a:r>
            <a:endParaRPr lang="en-US" sz="2800" b="1" dirty="0">
              <a:solidFill>
                <a:srgbClr val="FF99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096000" y="2667000"/>
            <a:ext cx="2438400" cy="914400"/>
          </a:xfrm>
          <a:prstGeom prst="roundRec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9900"/>
                </a:solidFill>
              </a:rPr>
              <a:t>president</a:t>
            </a:r>
            <a:endParaRPr lang="en-US" sz="2800" b="1" dirty="0">
              <a:solidFill>
                <a:srgbClr val="FF9900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228600" y="2971800"/>
            <a:ext cx="10668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Up Arrow 17"/>
          <p:cNvSpPr/>
          <p:nvPr/>
        </p:nvSpPr>
        <p:spPr>
          <a:xfrm>
            <a:off x="3429000" y="5257800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0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Game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81000"/>
            <a:ext cx="9144000" cy="76944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C0099"/>
                </a:solidFill>
              </a:rPr>
              <a:t>Find the Adjectives !</a:t>
            </a:r>
            <a:endParaRPr lang="en-US" sz="4400" b="1" dirty="0">
              <a:solidFill>
                <a:srgbClr val="CC0099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828800" y="1600200"/>
            <a:ext cx="1828800" cy="914400"/>
          </a:xfrm>
          <a:prstGeom prst="ellips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B0F0"/>
                </a:solidFill>
              </a:rPr>
              <a:t>One </a:t>
            </a:r>
            <a:endParaRPr lang="en-US" sz="3600" b="1" dirty="0">
              <a:solidFill>
                <a:srgbClr val="00B0F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943600" y="2971800"/>
            <a:ext cx="1524000" cy="914400"/>
          </a:xfrm>
          <a:prstGeom prst="ellips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</a:rPr>
              <a:t>fills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743200" y="4191000"/>
            <a:ext cx="1447800" cy="914400"/>
          </a:xfrm>
          <a:prstGeom prst="ellips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</a:rPr>
              <a:t>me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038600" y="2971800"/>
            <a:ext cx="1371600" cy="914400"/>
          </a:xfrm>
          <a:prstGeom prst="ellips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</a:rPr>
              <a:t>pie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962400" y="1676400"/>
            <a:ext cx="1600200" cy="914400"/>
          </a:xfrm>
          <a:prstGeom prst="ellips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</a:rPr>
              <a:t>slice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676400" y="2895600"/>
            <a:ext cx="1981200" cy="914400"/>
          </a:xfrm>
          <a:prstGeom prst="ellips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</a:rPr>
              <a:t>apple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943600" y="1676400"/>
            <a:ext cx="1447800" cy="914400"/>
          </a:xfrm>
          <a:prstGeom prst="ellips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</a:rPr>
              <a:t>of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724400" y="4191000"/>
            <a:ext cx="1371600" cy="914400"/>
          </a:xfrm>
          <a:prstGeom prst="ellipse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F0"/>
                </a:solidFill>
              </a:rPr>
              <a:t>up.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609600" y="17526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533400" y="30480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0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Game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86200" y="3124200"/>
            <a:ext cx="15240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than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76400" y="3124200"/>
            <a:ext cx="16764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more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91400" y="3200400"/>
            <a:ext cx="12192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jobs.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86200" y="1676400"/>
            <a:ext cx="18288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parents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0" y="1676400"/>
            <a:ext cx="15240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work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76400" y="1676400"/>
            <a:ext cx="18288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Some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67400" y="3200400"/>
            <a:ext cx="11430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two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381000"/>
            <a:ext cx="9144000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B050"/>
                </a:solidFill>
              </a:rPr>
              <a:t>Find the Verb!</a:t>
            </a:r>
            <a:endParaRPr lang="en-US" sz="4400" b="1" dirty="0">
              <a:solidFill>
                <a:srgbClr val="00B050"/>
              </a:solidFill>
            </a:endParaRPr>
          </a:p>
        </p:txBody>
      </p:sp>
      <p:sp>
        <p:nvSpPr>
          <p:cNvPr id="12" name="Left Arrow 11"/>
          <p:cNvSpPr/>
          <p:nvPr/>
        </p:nvSpPr>
        <p:spPr>
          <a:xfrm>
            <a:off x="7924800" y="1905000"/>
            <a:ext cx="978408" cy="484632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0" y="0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Game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81000"/>
            <a:ext cx="9144000" cy="769441"/>
          </a:xfrm>
          <a:prstGeom prst="rect">
            <a:avLst/>
          </a:prstGeom>
          <a:solidFill>
            <a:srgbClr val="CC990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Find a Noun !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76600" y="4419600"/>
            <a:ext cx="14478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C9900"/>
                </a:solidFill>
              </a:rPr>
              <a:t>often.</a:t>
            </a:r>
            <a:endParaRPr lang="en-US" sz="2800" b="1" dirty="0">
              <a:solidFill>
                <a:srgbClr val="CC99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315200" y="2133600"/>
            <a:ext cx="13716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C9900"/>
                </a:solidFill>
              </a:rPr>
              <a:t>and</a:t>
            </a:r>
            <a:endParaRPr lang="en-US" sz="2800" b="1" dirty="0">
              <a:solidFill>
                <a:srgbClr val="CC99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447800" y="4419600"/>
            <a:ext cx="13716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C9900"/>
                </a:solidFill>
              </a:rPr>
              <a:t>him</a:t>
            </a:r>
            <a:endParaRPr lang="en-US" sz="2800" b="1" dirty="0">
              <a:solidFill>
                <a:srgbClr val="CC99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410200" y="2133600"/>
            <a:ext cx="16764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C9900"/>
                </a:solidFill>
              </a:rPr>
              <a:t>James</a:t>
            </a:r>
            <a:endParaRPr lang="en-US" sz="2800" b="1" dirty="0">
              <a:solidFill>
                <a:srgbClr val="CC99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352800" y="2133600"/>
            <a:ext cx="16002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C9900"/>
                </a:solidFill>
              </a:rPr>
              <a:t>loves</a:t>
            </a:r>
            <a:endParaRPr lang="en-US" sz="2800" b="1" dirty="0">
              <a:solidFill>
                <a:srgbClr val="CC99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447800" y="2133600"/>
            <a:ext cx="13716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C9900"/>
                </a:solidFill>
              </a:rPr>
              <a:t>Sally</a:t>
            </a:r>
            <a:endParaRPr lang="en-US" sz="2800" b="1" dirty="0">
              <a:solidFill>
                <a:srgbClr val="CC99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486400" y="3276600"/>
            <a:ext cx="14478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C9900"/>
                </a:solidFill>
              </a:rPr>
              <a:t>notes</a:t>
            </a:r>
            <a:endParaRPr lang="en-US" sz="2800" b="1" dirty="0">
              <a:solidFill>
                <a:srgbClr val="CC99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400800" y="3810000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3276600" y="3200400"/>
            <a:ext cx="18288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C9900"/>
                </a:solidFill>
              </a:rPr>
              <a:t>love</a:t>
            </a:r>
            <a:endParaRPr lang="en-US" sz="2800" b="1" dirty="0">
              <a:solidFill>
                <a:srgbClr val="CC99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239000" y="3352800"/>
            <a:ext cx="13716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C9900"/>
                </a:solidFill>
              </a:rPr>
              <a:t>to</a:t>
            </a:r>
            <a:endParaRPr lang="en-US" sz="2800" b="1" dirty="0">
              <a:solidFill>
                <a:srgbClr val="CC99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447800" y="3200400"/>
            <a:ext cx="13716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C9900"/>
                </a:solidFill>
              </a:rPr>
              <a:t>writes</a:t>
            </a:r>
            <a:endParaRPr lang="en-US" sz="2800" b="1" dirty="0">
              <a:solidFill>
                <a:srgbClr val="CC9900"/>
              </a:solidFill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304800" y="2286000"/>
            <a:ext cx="978408" cy="484632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5943600" y="1143000"/>
            <a:ext cx="484632" cy="902208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Up Arrow 17"/>
          <p:cNvSpPr/>
          <p:nvPr/>
        </p:nvSpPr>
        <p:spPr>
          <a:xfrm>
            <a:off x="5943600" y="4419600"/>
            <a:ext cx="484632" cy="978408"/>
          </a:xfrm>
          <a:prstGeom prst="up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0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Game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81000"/>
            <a:ext cx="9144000" cy="707886"/>
          </a:xfrm>
          <a:prstGeom prst="rect">
            <a:avLst/>
          </a:prstGeom>
          <a:solidFill>
            <a:srgbClr val="FF66FF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</a:rPr>
              <a:t>Find an Adjective !</a:t>
            </a:r>
            <a:endParaRPr lang="en-US" sz="4000" b="1" dirty="0">
              <a:solidFill>
                <a:srgbClr val="7030A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676400" y="1752600"/>
            <a:ext cx="1828800" cy="914400"/>
          </a:xfrm>
          <a:prstGeom prst="ellipse">
            <a:avLst/>
          </a:prstGeom>
          <a:solidFill>
            <a:srgbClr val="99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66FF"/>
                </a:solidFill>
              </a:rPr>
              <a:t>Abdul</a:t>
            </a:r>
            <a:endParaRPr lang="en-US" sz="2800" b="1" dirty="0">
              <a:solidFill>
                <a:srgbClr val="FF66FF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886200" y="1752600"/>
            <a:ext cx="1447800" cy="914400"/>
          </a:xfrm>
          <a:prstGeom prst="ellipse">
            <a:avLst/>
          </a:prstGeom>
          <a:solidFill>
            <a:srgbClr val="99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66FF"/>
                </a:solidFill>
              </a:rPr>
              <a:t>is</a:t>
            </a:r>
            <a:endParaRPr lang="en-US" sz="2800" b="1" dirty="0">
              <a:solidFill>
                <a:srgbClr val="FF66FF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562600" y="1828800"/>
            <a:ext cx="1447800" cy="914400"/>
          </a:xfrm>
          <a:prstGeom prst="ellipse">
            <a:avLst/>
          </a:prstGeom>
          <a:solidFill>
            <a:srgbClr val="99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66FF"/>
                </a:solidFill>
              </a:rPr>
              <a:t>a</a:t>
            </a:r>
            <a:endParaRPr lang="en-US" sz="2800" b="1" dirty="0">
              <a:solidFill>
                <a:srgbClr val="FF66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638800" y="2971800"/>
            <a:ext cx="1447800" cy="914400"/>
          </a:xfrm>
          <a:prstGeom prst="ellipse">
            <a:avLst/>
          </a:prstGeom>
          <a:solidFill>
            <a:srgbClr val="99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66FF"/>
                </a:solidFill>
              </a:rPr>
              <a:t>a</a:t>
            </a:r>
            <a:endParaRPr lang="en-US" sz="2800" b="1" dirty="0">
              <a:solidFill>
                <a:srgbClr val="FF66FF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5181600" y="4267200"/>
            <a:ext cx="2514600" cy="914400"/>
          </a:xfrm>
          <a:prstGeom prst="ellipse">
            <a:avLst/>
          </a:prstGeom>
          <a:solidFill>
            <a:srgbClr val="99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66FF"/>
                </a:solidFill>
              </a:rPr>
              <a:t>Fireman.</a:t>
            </a:r>
            <a:endParaRPr lang="en-US" sz="2800" b="1" dirty="0">
              <a:solidFill>
                <a:srgbClr val="FF66FF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4267200"/>
            <a:ext cx="3276600" cy="914400"/>
          </a:xfrm>
          <a:prstGeom prst="ellipse">
            <a:avLst/>
          </a:prstGeom>
          <a:solidFill>
            <a:srgbClr val="99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66FF"/>
                </a:solidFill>
              </a:rPr>
              <a:t>courageous</a:t>
            </a:r>
            <a:endParaRPr lang="en-US" sz="2800" b="1" dirty="0">
              <a:solidFill>
                <a:srgbClr val="FF66FF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886200" y="2895600"/>
            <a:ext cx="1447800" cy="914400"/>
          </a:xfrm>
          <a:prstGeom prst="ellipse">
            <a:avLst/>
          </a:prstGeom>
          <a:solidFill>
            <a:srgbClr val="99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66FF"/>
                </a:solidFill>
              </a:rPr>
              <a:t>and</a:t>
            </a:r>
            <a:endParaRPr lang="en-US" sz="2800" b="1" dirty="0">
              <a:solidFill>
                <a:srgbClr val="FF66FF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752600" y="2895600"/>
            <a:ext cx="1676400" cy="914400"/>
          </a:xfrm>
          <a:prstGeom prst="ellipse">
            <a:avLst/>
          </a:prstGeom>
          <a:solidFill>
            <a:srgbClr val="99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66FF"/>
                </a:solidFill>
              </a:rPr>
              <a:t>brave</a:t>
            </a:r>
            <a:endParaRPr lang="en-US" sz="2800" b="1" dirty="0">
              <a:solidFill>
                <a:srgbClr val="FF66FF"/>
              </a:solidFill>
            </a:endParaRPr>
          </a:p>
        </p:txBody>
      </p:sp>
      <p:sp>
        <p:nvSpPr>
          <p:cNvPr id="16" name="Up Arrow 15"/>
          <p:cNvSpPr/>
          <p:nvPr/>
        </p:nvSpPr>
        <p:spPr>
          <a:xfrm>
            <a:off x="2743200" y="5410200"/>
            <a:ext cx="484632" cy="978408"/>
          </a:xfrm>
          <a:prstGeom prst="up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457200" y="3048000"/>
            <a:ext cx="978408" cy="4846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0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Game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81000"/>
            <a:ext cx="9144000" cy="76944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  <a:t>Find the Verb !</a:t>
            </a:r>
            <a:endParaRPr lang="en-US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133600" y="1752600"/>
            <a:ext cx="1676400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The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172200" y="1828800"/>
            <a:ext cx="1600200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looked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267200" y="1752600"/>
            <a:ext cx="1600200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baby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09800" y="3048000"/>
            <a:ext cx="1524000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back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267200" y="3124200"/>
            <a:ext cx="1524000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and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172200" y="3200400"/>
            <a:ext cx="1600200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waved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324600" y="4495800"/>
            <a:ext cx="1371600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bye.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495800" y="4419600"/>
            <a:ext cx="1219200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bye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362200" y="4495800"/>
            <a:ext cx="1371600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me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Left Arrow 13"/>
          <p:cNvSpPr/>
          <p:nvPr/>
        </p:nvSpPr>
        <p:spPr>
          <a:xfrm>
            <a:off x="8001000" y="2057400"/>
            <a:ext cx="978408" cy="484632"/>
          </a:xfrm>
          <a:prstGeom prst="leftArrow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/>
          <p:cNvSpPr/>
          <p:nvPr/>
        </p:nvSpPr>
        <p:spPr>
          <a:xfrm>
            <a:off x="8001000" y="3429000"/>
            <a:ext cx="978408" cy="484632"/>
          </a:xfrm>
          <a:prstGeom prst="leftArrow">
            <a:avLst/>
          </a:prstGeom>
          <a:solidFill>
            <a:srgbClr val="CC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0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Grammar Game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81000"/>
            <a:ext cx="9144000" cy="769441"/>
          </a:xfrm>
          <a:prstGeom prst="rect">
            <a:avLst/>
          </a:prstGeom>
          <a:solidFill>
            <a:schemeClr val="tx2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339966"/>
                </a:solidFill>
              </a:rPr>
              <a:t>Find the Article !</a:t>
            </a:r>
            <a:endParaRPr lang="en-US" sz="4400" b="1" dirty="0">
              <a:solidFill>
                <a:srgbClr val="339966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00200" y="1676400"/>
            <a:ext cx="1600200" cy="914400"/>
          </a:xfrm>
          <a:prstGeom prst="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Each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86200" y="1676400"/>
            <a:ext cx="1143000" cy="914400"/>
          </a:xfrm>
          <a:prstGeom prst="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00200" y="2971800"/>
            <a:ext cx="1600200" cy="914400"/>
          </a:xfrm>
          <a:prstGeom prst="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children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0" y="4267200"/>
            <a:ext cx="1828800" cy="914400"/>
          </a:xfrm>
          <a:prstGeom prst="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present.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76400" y="4191000"/>
            <a:ext cx="1219200" cy="914400"/>
          </a:xfrm>
          <a:prstGeom prst="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86400" y="2971800"/>
            <a:ext cx="1295400" cy="914400"/>
          </a:xfrm>
          <a:prstGeom prst="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given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0" y="2971800"/>
            <a:ext cx="1219200" cy="914400"/>
          </a:xfrm>
          <a:prstGeom prst="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was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486400" y="1676400"/>
            <a:ext cx="1219200" cy="914400"/>
          </a:xfrm>
          <a:prstGeom prst="rect">
            <a:avLst/>
          </a:prstGeom>
          <a:solidFill>
            <a:srgbClr val="33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Left Arrow 12"/>
          <p:cNvSpPr/>
          <p:nvPr/>
        </p:nvSpPr>
        <p:spPr>
          <a:xfrm>
            <a:off x="7239000" y="1981200"/>
            <a:ext cx="1359408" cy="484632"/>
          </a:xfrm>
          <a:prstGeom prst="lef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304800" y="4419600"/>
            <a:ext cx="1130808" cy="48463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</TotalTime>
  <Words>124</Words>
  <Application>Microsoft Macintosh PowerPoint</Application>
  <PresentationFormat>Présentation à l'écran (4:3)</PresentationFormat>
  <Paragraphs>83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3_Default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WIJ3_2</dc:creator>
  <cp:lastModifiedBy>david ansellem</cp:lastModifiedBy>
  <cp:revision>46</cp:revision>
  <dcterms:created xsi:type="dcterms:W3CDTF">2013-07-18T09:53:24Z</dcterms:created>
  <dcterms:modified xsi:type="dcterms:W3CDTF">2013-08-10T23:45:53Z</dcterms:modified>
</cp:coreProperties>
</file>