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73" r:id="rId6"/>
    <p:sldId id="259" r:id="rId7"/>
    <p:sldId id="274" r:id="rId8"/>
    <p:sldId id="260" r:id="rId9"/>
    <p:sldId id="275" r:id="rId10"/>
    <p:sldId id="261" r:id="rId11"/>
    <p:sldId id="276" r:id="rId12"/>
    <p:sldId id="262" r:id="rId13"/>
    <p:sldId id="277" r:id="rId14"/>
    <p:sldId id="263" r:id="rId15"/>
    <p:sldId id="278" r:id="rId16"/>
    <p:sldId id="264" r:id="rId17"/>
    <p:sldId id="279" r:id="rId18"/>
    <p:sldId id="265" r:id="rId19"/>
    <p:sldId id="280" r:id="rId20"/>
    <p:sldId id="266" r:id="rId21"/>
    <p:sldId id="281" r:id="rId22"/>
    <p:sldId id="267" r:id="rId23"/>
    <p:sldId id="282" r:id="rId24"/>
    <p:sldId id="268" r:id="rId25"/>
    <p:sldId id="283" r:id="rId26"/>
    <p:sldId id="269" r:id="rId27"/>
    <p:sldId id="284" r:id="rId28"/>
    <p:sldId id="270" r:id="rId29"/>
    <p:sldId id="285" r:id="rId30"/>
    <p:sldId id="271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92188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338" y="-347831"/>
            <a:ext cx="1152000" cy="1152000"/>
          </a:xfrm>
          <a:prstGeom prst="rect">
            <a:avLst/>
          </a:prstGeom>
        </p:spPr>
      </p:pic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10400" y="6536323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10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pPr algn="ctr"/>
            <a:endParaRPr lang="en-US" sz="4800" dirty="0" smtClean="0"/>
          </a:p>
          <a:p>
            <a:pPr algn="ctr"/>
            <a:endParaRPr lang="en-US" sz="4800" dirty="0" smtClean="0"/>
          </a:p>
          <a:p>
            <a:pPr algn="ctr">
              <a:buNone/>
            </a:pPr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pPr algn="ctr"/>
            <a:endParaRPr lang="en-US" sz="4800" dirty="0" smtClean="0"/>
          </a:p>
          <a:p>
            <a:pPr algn="ctr"/>
            <a:endParaRPr lang="en-US" sz="4800" dirty="0" smtClean="0"/>
          </a:p>
          <a:p>
            <a:pPr algn="ctr">
              <a:buNone/>
            </a:pPr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3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</a:t>
            </a:r>
            <a:r>
              <a:rPr lang="en-US" b="1" u="sng" dirty="0" smtClean="0"/>
              <a:t>Because of </a:t>
            </a:r>
            <a:r>
              <a:rPr lang="en-US" b="1" dirty="0" smtClean="0"/>
              <a:t> </a:t>
            </a:r>
            <a:r>
              <a:rPr lang="en-US" b="1" u="sng" dirty="0" smtClean="0"/>
              <a:t>its</a:t>
            </a:r>
            <a:r>
              <a:rPr lang="en-US" b="1" dirty="0" smtClean="0"/>
              <a:t> </a:t>
            </a:r>
            <a:r>
              <a:rPr lang="en-US" dirty="0" smtClean="0"/>
              <a:t>strong record during earlier recessions, the mutual fund </a:t>
            </a:r>
            <a:r>
              <a:rPr lang="en-US" b="1" u="sng" dirty="0" smtClean="0"/>
              <a:t>has and will </a:t>
            </a:r>
            <a:r>
              <a:rPr lang="en-US" dirty="0" smtClean="0"/>
              <a:t>continue to be </a:t>
            </a:r>
            <a:r>
              <a:rPr lang="en-US" b="1" u="sng" dirty="0" smtClean="0"/>
              <a:t>attractive to</a:t>
            </a:r>
            <a:r>
              <a:rPr lang="en-US" b="1" dirty="0" smtClean="0"/>
              <a:t> </a:t>
            </a:r>
            <a:r>
              <a:rPr lang="en-US" dirty="0" smtClean="0"/>
              <a:t>small investors.</a:t>
            </a:r>
          </a:p>
          <a:p>
            <a:pPr>
              <a:buNone/>
            </a:pPr>
            <a:r>
              <a:rPr lang="en-US" dirty="0" smtClean="0"/>
              <a:t> A. Because of   </a:t>
            </a:r>
          </a:p>
          <a:p>
            <a:pPr>
              <a:buNone/>
            </a:pPr>
            <a:r>
              <a:rPr lang="en-US" dirty="0" smtClean="0"/>
              <a:t> B. its   </a:t>
            </a:r>
          </a:p>
          <a:p>
            <a:pPr>
              <a:buNone/>
            </a:pPr>
            <a:r>
              <a:rPr lang="en-US" dirty="0" smtClean="0"/>
              <a:t> C. has and will   </a:t>
            </a:r>
          </a:p>
          <a:p>
            <a:pPr>
              <a:buNone/>
            </a:pPr>
            <a:r>
              <a:rPr lang="en-US" dirty="0" smtClean="0"/>
              <a:t> D. attractive to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Banking </a:t>
            </a:r>
            <a:r>
              <a:rPr lang="en-US" b="1" u="sng" dirty="0" smtClean="0"/>
              <a:t>is ancient</a:t>
            </a:r>
            <a:r>
              <a:rPr lang="en-US" dirty="0" smtClean="0"/>
              <a:t> origin, </a:t>
            </a:r>
            <a:r>
              <a:rPr lang="en-US" b="1" u="sng" dirty="0" smtClean="0"/>
              <a:t>though little</a:t>
            </a:r>
            <a:r>
              <a:rPr lang="en-US" b="1" dirty="0" smtClean="0"/>
              <a:t> </a:t>
            </a:r>
            <a:r>
              <a:rPr lang="en-US" b="1" u="sng" dirty="0" smtClean="0"/>
              <a:t>3 known</a:t>
            </a:r>
            <a:r>
              <a:rPr lang="en-US" dirty="0" smtClean="0"/>
              <a:t> about its history </a:t>
            </a:r>
            <a:r>
              <a:rPr lang="en-US" b="1" u="sng" dirty="0" smtClean="0"/>
              <a:t>prior to</a:t>
            </a:r>
            <a:r>
              <a:rPr lang="en-US" dirty="0" smtClean="0"/>
              <a:t> the thirteenth century.</a:t>
            </a:r>
          </a:p>
          <a:p>
            <a:pPr>
              <a:buNone/>
            </a:pPr>
            <a:r>
              <a:rPr lang="en-US" dirty="0" smtClean="0"/>
              <a:t> A. is ancient   </a:t>
            </a:r>
          </a:p>
          <a:p>
            <a:pPr>
              <a:buNone/>
            </a:pPr>
            <a:r>
              <a:rPr lang="en-US" dirty="0" smtClean="0"/>
              <a:t> B. though little   </a:t>
            </a:r>
          </a:p>
          <a:p>
            <a:pPr>
              <a:buNone/>
            </a:pPr>
            <a:r>
              <a:rPr lang="en-US" dirty="0" smtClean="0"/>
              <a:t> C. 3 known   </a:t>
            </a:r>
          </a:p>
          <a:p>
            <a:pPr>
              <a:buNone/>
            </a:pPr>
            <a:r>
              <a:rPr lang="en-US" dirty="0" smtClean="0"/>
              <a:t> D. prior to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</a:t>
            </a:r>
            <a:r>
              <a:rPr lang="en-US" b="1" u="sng" dirty="0" smtClean="0"/>
              <a:t>Because of </a:t>
            </a:r>
            <a:r>
              <a:rPr lang="en-US" b="1" dirty="0" smtClean="0"/>
              <a:t> </a:t>
            </a:r>
            <a:r>
              <a:rPr lang="en-US" b="1" u="sng" dirty="0" smtClean="0"/>
              <a:t>its</a:t>
            </a:r>
            <a:r>
              <a:rPr lang="en-US" b="1" dirty="0" smtClean="0"/>
              <a:t> </a:t>
            </a:r>
            <a:r>
              <a:rPr lang="en-US" dirty="0" smtClean="0"/>
              <a:t>strong record during earlier recessions, the mutual fund </a:t>
            </a:r>
            <a:r>
              <a:rPr lang="en-US" b="1" u="sng" dirty="0" smtClean="0"/>
              <a:t>has and will </a:t>
            </a:r>
            <a:r>
              <a:rPr lang="en-US" dirty="0" smtClean="0"/>
              <a:t>continue to be </a:t>
            </a:r>
            <a:r>
              <a:rPr lang="en-US" b="1" u="sng" dirty="0" smtClean="0"/>
              <a:t>attractive to</a:t>
            </a:r>
            <a:r>
              <a:rPr lang="en-US" b="1" dirty="0" smtClean="0"/>
              <a:t> </a:t>
            </a:r>
            <a:r>
              <a:rPr lang="en-US" dirty="0" smtClean="0"/>
              <a:t>small investors.</a:t>
            </a:r>
          </a:p>
          <a:p>
            <a:pPr>
              <a:buNone/>
            </a:pPr>
            <a:r>
              <a:rPr lang="en-US" dirty="0" smtClean="0"/>
              <a:t> A. Because of   </a:t>
            </a:r>
          </a:p>
          <a:p>
            <a:pPr>
              <a:buNone/>
            </a:pPr>
            <a:r>
              <a:rPr lang="en-US" dirty="0" smtClean="0"/>
              <a:t> B. its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C</a:t>
            </a:r>
            <a:r>
              <a:rPr lang="en-US" dirty="0" smtClean="0"/>
              <a:t>. has and will   </a:t>
            </a:r>
          </a:p>
          <a:p>
            <a:pPr>
              <a:buNone/>
            </a:pPr>
            <a:r>
              <a:rPr lang="en-US" dirty="0" smtClean="0"/>
              <a:t> D. attractive to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Banking </a:t>
            </a:r>
            <a:r>
              <a:rPr lang="en-US" b="1" u="sng" dirty="0" smtClean="0"/>
              <a:t>is ancient</a:t>
            </a:r>
            <a:r>
              <a:rPr lang="en-US" dirty="0" smtClean="0"/>
              <a:t> origin, </a:t>
            </a:r>
            <a:r>
              <a:rPr lang="en-US" b="1" u="sng" dirty="0" smtClean="0"/>
              <a:t>though little</a:t>
            </a:r>
            <a:r>
              <a:rPr lang="en-US" b="1" dirty="0" smtClean="0"/>
              <a:t> </a:t>
            </a:r>
            <a:r>
              <a:rPr lang="en-US" b="1" u="sng" dirty="0" smtClean="0"/>
              <a:t>3 known</a:t>
            </a:r>
            <a:r>
              <a:rPr lang="en-US" dirty="0" smtClean="0"/>
              <a:t> about its history </a:t>
            </a:r>
            <a:r>
              <a:rPr lang="en-US" b="1" u="sng" dirty="0" smtClean="0"/>
              <a:t>prior to</a:t>
            </a:r>
            <a:r>
              <a:rPr lang="en-US" dirty="0" smtClean="0"/>
              <a:t> the thirteenth century.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is ancient   </a:t>
            </a:r>
          </a:p>
          <a:p>
            <a:pPr>
              <a:buNone/>
            </a:pPr>
            <a:r>
              <a:rPr lang="en-US" dirty="0" smtClean="0"/>
              <a:t> B. though little   </a:t>
            </a:r>
          </a:p>
          <a:p>
            <a:pPr>
              <a:buNone/>
            </a:pPr>
            <a:r>
              <a:rPr lang="en-US" dirty="0" smtClean="0"/>
              <a:t> C. 3 known   </a:t>
            </a:r>
          </a:p>
          <a:p>
            <a:pPr>
              <a:buNone/>
            </a:pPr>
            <a:r>
              <a:rPr lang="en-US" dirty="0" smtClean="0"/>
              <a:t> D. prior to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The holograph was an </a:t>
            </a:r>
            <a:r>
              <a:rPr lang="en-US" b="1" u="sng" dirty="0" smtClean="0"/>
              <a:t>instrument</a:t>
            </a:r>
            <a:r>
              <a:rPr lang="en-US" b="1" dirty="0" smtClean="0"/>
              <a:t> </a:t>
            </a:r>
            <a:r>
              <a:rPr lang="en-US" dirty="0" smtClean="0"/>
              <a:t>employed</a:t>
            </a:r>
            <a:r>
              <a:rPr lang="en-US" b="1" dirty="0" smtClean="0"/>
              <a:t> </a:t>
            </a:r>
            <a:r>
              <a:rPr lang="en-US" b="1" u="sng" dirty="0" smtClean="0"/>
              <a:t>to send</a:t>
            </a:r>
            <a:r>
              <a:rPr lang="en-US" b="1" dirty="0" smtClean="0"/>
              <a:t>  </a:t>
            </a:r>
            <a:r>
              <a:rPr lang="en-US" b="1" u="sng" dirty="0" smtClean="0"/>
              <a:t>signals</a:t>
            </a:r>
            <a:r>
              <a:rPr lang="en-US" b="1" dirty="0" smtClean="0"/>
              <a:t> </a:t>
            </a:r>
            <a:r>
              <a:rPr lang="en-US" b="1" u="sng" dirty="0" smtClean="0"/>
              <a:t>by reflecting sunlight 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mirror or mirrors.</a:t>
            </a:r>
          </a:p>
          <a:p>
            <a:pPr>
              <a:buNone/>
            </a:pPr>
            <a:r>
              <a:rPr lang="en-US" dirty="0" smtClean="0"/>
              <a:t> A. instrument   </a:t>
            </a:r>
          </a:p>
          <a:p>
            <a:pPr>
              <a:buNone/>
            </a:pPr>
            <a:r>
              <a:rPr lang="en-US" dirty="0" smtClean="0"/>
              <a:t> B. to send   </a:t>
            </a:r>
          </a:p>
          <a:p>
            <a:pPr>
              <a:buNone/>
            </a:pPr>
            <a:r>
              <a:rPr lang="en-US" dirty="0" smtClean="0"/>
              <a:t> C. signals   </a:t>
            </a:r>
          </a:p>
          <a:p>
            <a:pPr>
              <a:buNone/>
            </a:pPr>
            <a:r>
              <a:rPr lang="en-US" dirty="0" smtClean="0"/>
              <a:t> D. by reflecting sunlight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12. Business cycles have been </a:t>
            </a:r>
            <a:r>
              <a:rPr lang="en-US" b="1" u="sng" dirty="0" smtClean="0"/>
              <a:t>placed the</a:t>
            </a:r>
            <a:r>
              <a:rPr lang="en-US" b="1" dirty="0" smtClean="0"/>
              <a:t> </a:t>
            </a:r>
            <a:r>
              <a:rPr lang="en-US" dirty="0" smtClean="0"/>
              <a:t>scrutiny of</a:t>
            </a:r>
            <a:r>
              <a:rPr lang="en-US" b="1" dirty="0" smtClean="0"/>
              <a:t> </a:t>
            </a:r>
            <a:r>
              <a:rPr lang="en-US" b="1" u="sng" dirty="0" smtClean="0"/>
              <a:t>statisticians</a:t>
            </a:r>
            <a:r>
              <a:rPr lang="en-US" b="1" dirty="0" smtClean="0"/>
              <a:t> </a:t>
            </a:r>
            <a:r>
              <a:rPr lang="en-US" b="1" u="sng" dirty="0" smtClean="0"/>
              <a:t>so that </a:t>
            </a:r>
            <a:r>
              <a:rPr lang="en-US" b="1" dirty="0" smtClean="0"/>
              <a:t> </a:t>
            </a:r>
            <a:r>
              <a:rPr lang="en-US" dirty="0" smtClean="0"/>
              <a:t>recurring patterns not apparent at first sight</a:t>
            </a:r>
            <a:r>
              <a:rPr lang="en-US" b="1" dirty="0" smtClean="0"/>
              <a:t> </a:t>
            </a:r>
            <a:r>
              <a:rPr lang="en-US" b="1" u="sng" dirty="0" smtClean="0"/>
              <a:t>might</a:t>
            </a:r>
            <a:r>
              <a:rPr lang="en-US" b="1" dirty="0" smtClean="0"/>
              <a:t> </a:t>
            </a:r>
            <a:r>
              <a:rPr lang="en-US" dirty="0" smtClean="0"/>
              <a:t>be disclosed.</a:t>
            </a:r>
          </a:p>
          <a:p>
            <a:pPr>
              <a:buNone/>
            </a:pPr>
            <a:r>
              <a:rPr lang="en-US" dirty="0" smtClean="0"/>
              <a:t> A. placed the   </a:t>
            </a:r>
          </a:p>
          <a:p>
            <a:pPr>
              <a:buNone/>
            </a:pPr>
            <a:r>
              <a:rPr lang="en-US" dirty="0" smtClean="0"/>
              <a:t> B. statisticians   </a:t>
            </a:r>
          </a:p>
          <a:p>
            <a:pPr>
              <a:buNone/>
            </a:pPr>
            <a:r>
              <a:rPr lang="en-US" dirty="0" smtClean="0"/>
              <a:t> C. so that   </a:t>
            </a:r>
          </a:p>
          <a:p>
            <a:pPr>
              <a:buNone/>
            </a:pPr>
            <a:r>
              <a:rPr lang="en-US" dirty="0" smtClean="0"/>
              <a:t> D. might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The holograph was an </a:t>
            </a:r>
            <a:r>
              <a:rPr lang="en-US" b="1" u="sng" dirty="0" smtClean="0"/>
              <a:t>instrument</a:t>
            </a:r>
            <a:r>
              <a:rPr lang="en-US" b="1" dirty="0" smtClean="0"/>
              <a:t> </a:t>
            </a:r>
            <a:r>
              <a:rPr lang="en-US" dirty="0" smtClean="0"/>
              <a:t>employed</a:t>
            </a:r>
            <a:r>
              <a:rPr lang="en-US" b="1" dirty="0" smtClean="0"/>
              <a:t> </a:t>
            </a:r>
            <a:r>
              <a:rPr lang="en-US" b="1" u="sng" dirty="0" smtClean="0"/>
              <a:t>to send</a:t>
            </a:r>
            <a:r>
              <a:rPr lang="en-US" b="1" dirty="0" smtClean="0"/>
              <a:t>  </a:t>
            </a:r>
            <a:r>
              <a:rPr lang="en-US" b="1" u="sng" dirty="0" smtClean="0"/>
              <a:t>signals</a:t>
            </a:r>
            <a:r>
              <a:rPr lang="en-US" b="1" dirty="0" smtClean="0"/>
              <a:t> </a:t>
            </a:r>
            <a:r>
              <a:rPr lang="en-US" b="1" u="sng" dirty="0" smtClean="0"/>
              <a:t>by reflecting sunlight 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mirror or mirrors.</a:t>
            </a:r>
          </a:p>
          <a:p>
            <a:pPr>
              <a:buNone/>
            </a:pPr>
            <a:r>
              <a:rPr lang="en-US" dirty="0" smtClean="0"/>
              <a:t> A. instrument   </a:t>
            </a:r>
          </a:p>
          <a:p>
            <a:pPr>
              <a:buNone/>
            </a:pPr>
            <a:r>
              <a:rPr lang="en-US" dirty="0" smtClean="0"/>
              <a:t> B. to send   </a:t>
            </a:r>
          </a:p>
          <a:p>
            <a:pPr>
              <a:buNone/>
            </a:pPr>
            <a:r>
              <a:rPr lang="en-US" dirty="0" smtClean="0"/>
              <a:t> C. signals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by reflecting sunlight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12. Business cycles have been </a:t>
            </a:r>
            <a:r>
              <a:rPr lang="en-US" b="1" u="sng" dirty="0" smtClean="0"/>
              <a:t>placed the</a:t>
            </a:r>
            <a:r>
              <a:rPr lang="en-US" b="1" dirty="0" smtClean="0"/>
              <a:t> </a:t>
            </a:r>
            <a:r>
              <a:rPr lang="en-US" dirty="0" smtClean="0"/>
              <a:t>scrutiny of</a:t>
            </a:r>
            <a:r>
              <a:rPr lang="en-US" b="1" dirty="0" smtClean="0"/>
              <a:t> </a:t>
            </a:r>
            <a:r>
              <a:rPr lang="en-US" b="1" u="sng" dirty="0" smtClean="0"/>
              <a:t>statisticians</a:t>
            </a:r>
            <a:r>
              <a:rPr lang="en-US" b="1" dirty="0" smtClean="0"/>
              <a:t> </a:t>
            </a:r>
            <a:r>
              <a:rPr lang="en-US" b="1" u="sng" dirty="0" smtClean="0"/>
              <a:t>so that </a:t>
            </a:r>
            <a:r>
              <a:rPr lang="en-US" b="1" dirty="0" smtClean="0"/>
              <a:t> </a:t>
            </a:r>
            <a:r>
              <a:rPr lang="en-US" dirty="0" smtClean="0"/>
              <a:t>recurring patterns not apparent at first sight</a:t>
            </a:r>
            <a:r>
              <a:rPr lang="en-US" b="1" dirty="0" smtClean="0"/>
              <a:t> </a:t>
            </a:r>
            <a:r>
              <a:rPr lang="en-US" b="1" u="sng" dirty="0" smtClean="0"/>
              <a:t>might</a:t>
            </a:r>
            <a:r>
              <a:rPr lang="en-US" b="1" dirty="0" smtClean="0"/>
              <a:t> </a:t>
            </a:r>
            <a:r>
              <a:rPr lang="en-US" dirty="0" smtClean="0"/>
              <a:t>be disclosed.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placed the   </a:t>
            </a:r>
          </a:p>
          <a:p>
            <a:pPr>
              <a:buNone/>
            </a:pPr>
            <a:r>
              <a:rPr lang="en-US" dirty="0" smtClean="0"/>
              <a:t> B. statisticians   </a:t>
            </a:r>
          </a:p>
          <a:p>
            <a:pPr>
              <a:buNone/>
            </a:pPr>
            <a:r>
              <a:rPr lang="en-US" dirty="0" smtClean="0"/>
              <a:t> C. so that   </a:t>
            </a:r>
          </a:p>
          <a:p>
            <a:pPr>
              <a:buNone/>
            </a:pPr>
            <a:r>
              <a:rPr lang="en-US" dirty="0" smtClean="0"/>
              <a:t> D. might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Bats rely </a:t>
            </a:r>
            <a:r>
              <a:rPr lang="en-US" b="1" u="sng" dirty="0" smtClean="0"/>
              <a:t>on</a:t>
            </a:r>
            <a:r>
              <a:rPr lang="en-US" dirty="0" smtClean="0"/>
              <a:t> their </a:t>
            </a:r>
            <a:r>
              <a:rPr lang="en-US" b="1" u="sng" dirty="0" smtClean="0"/>
              <a:t>hearings</a:t>
            </a:r>
            <a:r>
              <a:rPr lang="en-US" dirty="0" smtClean="0"/>
              <a:t> to navigate and </a:t>
            </a:r>
            <a:r>
              <a:rPr lang="en-US" b="1" u="sng" dirty="0" smtClean="0"/>
              <a:t>to find </a:t>
            </a:r>
            <a:r>
              <a:rPr lang="en-US" dirty="0" smtClean="0"/>
              <a:t>food </a:t>
            </a:r>
            <a:r>
              <a:rPr lang="en-US" b="1" u="sng" dirty="0" smtClean="0"/>
              <a:t>at</a:t>
            </a:r>
            <a:r>
              <a:rPr lang="en-US" dirty="0" smtClean="0"/>
              <a:t> night.</a:t>
            </a:r>
          </a:p>
          <a:p>
            <a:pPr>
              <a:buNone/>
            </a:pPr>
            <a:r>
              <a:rPr lang="en-US" dirty="0" smtClean="0"/>
              <a:t> A. on   </a:t>
            </a:r>
          </a:p>
          <a:p>
            <a:pPr>
              <a:buNone/>
            </a:pPr>
            <a:r>
              <a:rPr lang="en-US" dirty="0" smtClean="0"/>
              <a:t> B. hearings   </a:t>
            </a:r>
          </a:p>
          <a:p>
            <a:pPr>
              <a:buNone/>
            </a:pPr>
            <a:r>
              <a:rPr lang="en-US" dirty="0" smtClean="0"/>
              <a:t> C. to find   </a:t>
            </a:r>
          </a:p>
          <a:p>
            <a:pPr>
              <a:buNone/>
            </a:pPr>
            <a:r>
              <a:rPr lang="en-US" dirty="0" smtClean="0"/>
              <a:t> D. at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14. </a:t>
            </a:r>
            <a:r>
              <a:rPr lang="en-US" b="1" u="sng" dirty="0" smtClean="0"/>
              <a:t>The dodo</a:t>
            </a:r>
            <a:r>
              <a:rPr lang="en-US" b="1" dirty="0" smtClean="0"/>
              <a:t>, </a:t>
            </a:r>
            <a:r>
              <a:rPr lang="en-US" dirty="0" smtClean="0"/>
              <a:t>a giant bird now </a:t>
            </a:r>
            <a:r>
              <a:rPr lang="en-US" b="1" u="sng" dirty="0" smtClean="0"/>
              <a:t>extinct</a:t>
            </a:r>
            <a:r>
              <a:rPr lang="en-US" b="1" dirty="0" smtClean="0"/>
              <a:t>, </a:t>
            </a:r>
            <a:r>
              <a:rPr lang="en-US" b="1" u="sng" dirty="0" smtClean="0"/>
              <a:t>lived on</a:t>
            </a:r>
            <a:r>
              <a:rPr lang="en-US" b="1" dirty="0" smtClean="0"/>
              <a:t> </a:t>
            </a:r>
            <a:r>
              <a:rPr lang="en-US" dirty="0" smtClean="0"/>
              <a:t>the island of Mauritius, </a:t>
            </a:r>
            <a:r>
              <a:rPr lang="en-US" b="1" u="sng" dirty="0" smtClean="0"/>
              <a:t>in Indian Ocean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A. The dodo   </a:t>
            </a:r>
          </a:p>
          <a:p>
            <a:pPr>
              <a:buNone/>
            </a:pPr>
            <a:r>
              <a:rPr lang="en-US" dirty="0" smtClean="0"/>
              <a:t> B. extinct   </a:t>
            </a:r>
          </a:p>
          <a:p>
            <a:pPr>
              <a:buNone/>
            </a:pPr>
            <a:r>
              <a:rPr lang="en-US" dirty="0" smtClean="0"/>
              <a:t> C. lived on   </a:t>
            </a:r>
          </a:p>
          <a:p>
            <a:pPr>
              <a:buNone/>
            </a:pPr>
            <a:r>
              <a:rPr lang="en-US" dirty="0" smtClean="0"/>
              <a:t> D. in Indian Ocean 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Bats rely </a:t>
            </a:r>
            <a:r>
              <a:rPr lang="en-US" b="1" u="sng" dirty="0" smtClean="0"/>
              <a:t>on</a:t>
            </a:r>
            <a:r>
              <a:rPr lang="en-US" dirty="0" smtClean="0"/>
              <a:t> their </a:t>
            </a:r>
            <a:r>
              <a:rPr lang="en-US" b="1" u="sng" dirty="0" smtClean="0"/>
              <a:t>hearings</a:t>
            </a:r>
            <a:r>
              <a:rPr lang="en-US" dirty="0" smtClean="0"/>
              <a:t> to navigate and </a:t>
            </a:r>
            <a:r>
              <a:rPr lang="en-US" b="1" u="sng" dirty="0" smtClean="0"/>
              <a:t>to find </a:t>
            </a:r>
            <a:r>
              <a:rPr lang="en-US" dirty="0" smtClean="0"/>
              <a:t>food </a:t>
            </a:r>
            <a:r>
              <a:rPr lang="en-US" b="1" u="sng" dirty="0" smtClean="0"/>
              <a:t>at</a:t>
            </a:r>
            <a:r>
              <a:rPr lang="en-US" dirty="0" smtClean="0"/>
              <a:t> night.</a:t>
            </a:r>
          </a:p>
          <a:p>
            <a:pPr>
              <a:buNone/>
            </a:pPr>
            <a:r>
              <a:rPr lang="en-US" dirty="0" smtClean="0"/>
              <a:t> A. on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dirty="0" smtClean="0"/>
              <a:t>. hearings   </a:t>
            </a:r>
          </a:p>
          <a:p>
            <a:pPr>
              <a:buNone/>
            </a:pPr>
            <a:r>
              <a:rPr lang="en-US" dirty="0" smtClean="0"/>
              <a:t> C. to find   </a:t>
            </a:r>
          </a:p>
          <a:p>
            <a:pPr>
              <a:buNone/>
            </a:pPr>
            <a:r>
              <a:rPr lang="en-US" dirty="0" smtClean="0"/>
              <a:t> D. at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14. </a:t>
            </a:r>
            <a:r>
              <a:rPr lang="en-US" b="1" u="sng" dirty="0" smtClean="0"/>
              <a:t>The dodo</a:t>
            </a:r>
            <a:r>
              <a:rPr lang="en-US" b="1" dirty="0" smtClean="0"/>
              <a:t>, </a:t>
            </a:r>
            <a:r>
              <a:rPr lang="en-US" dirty="0" smtClean="0"/>
              <a:t>a giant bird now </a:t>
            </a:r>
            <a:r>
              <a:rPr lang="en-US" b="1" u="sng" dirty="0" smtClean="0"/>
              <a:t>extinct</a:t>
            </a:r>
            <a:r>
              <a:rPr lang="en-US" b="1" dirty="0" smtClean="0"/>
              <a:t>, </a:t>
            </a:r>
            <a:r>
              <a:rPr lang="en-US" b="1" u="sng" dirty="0" smtClean="0"/>
              <a:t>lived on</a:t>
            </a:r>
            <a:r>
              <a:rPr lang="en-US" b="1" dirty="0" smtClean="0"/>
              <a:t> </a:t>
            </a:r>
            <a:r>
              <a:rPr lang="en-US" dirty="0" smtClean="0"/>
              <a:t>the island of Mauritius, </a:t>
            </a:r>
            <a:r>
              <a:rPr lang="en-US" b="1" u="sng" dirty="0" smtClean="0"/>
              <a:t>in Indian Ocean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A. The dodo   </a:t>
            </a:r>
          </a:p>
          <a:p>
            <a:pPr>
              <a:buNone/>
            </a:pPr>
            <a:r>
              <a:rPr lang="en-US" dirty="0" smtClean="0"/>
              <a:t> B. extinct   </a:t>
            </a:r>
          </a:p>
          <a:p>
            <a:pPr>
              <a:buNone/>
            </a:pPr>
            <a:r>
              <a:rPr lang="en-US" dirty="0" smtClean="0"/>
              <a:t> C. lived on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in Indian Ocean 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15.Three months after they have been </a:t>
            </a:r>
            <a:r>
              <a:rPr lang="en-US" b="1" u="sng" dirty="0" smtClean="0"/>
              <a:t>laid</a:t>
            </a:r>
            <a:r>
              <a:rPr lang="en-US" b="1" dirty="0" smtClean="0"/>
              <a:t>, </a:t>
            </a:r>
            <a:r>
              <a:rPr lang="en-US" b="1" u="sng" dirty="0" smtClean="0"/>
              <a:t>crocodile</a:t>
            </a:r>
            <a:r>
              <a:rPr lang="en-US" b="1" dirty="0" smtClean="0"/>
              <a:t> </a:t>
            </a:r>
            <a:r>
              <a:rPr lang="en-US" dirty="0" smtClean="0"/>
              <a:t>eggs are </a:t>
            </a:r>
            <a:r>
              <a:rPr lang="en-US" b="1" u="sng" dirty="0" smtClean="0"/>
              <a:t>ready</a:t>
            </a:r>
            <a:r>
              <a:rPr lang="en-US" b="1" dirty="0" smtClean="0"/>
              <a:t> </a:t>
            </a:r>
            <a:r>
              <a:rPr lang="en-US" b="1" u="sng" dirty="0" smtClean="0"/>
              <a:t>hatched</a:t>
            </a:r>
            <a:r>
              <a:rPr lang="en-US" b="1" dirty="0" smtClean="0"/>
              <a:t>.</a:t>
            </a:r>
          </a:p>
          <a:p>
            <a:pPr marL="342900" indent="-342900">
              <a:buNone/>
            </a:pPr>
            <a:r>
              <a:rPr lang="en-US" dirty="0" smtClean="0"/>
              <a:t> A. laid   </a:t>
            </a:r>
          </a:p>
          <a:p>
            <a:pPr>
              <a:buNone/>
            </a:pPr>
            <a:r>
              <a:rPr lang="en-US" dirty="0" smtClean="0"/>
              <a:t> B. crocodile   </a:t>
            </a:r>
          </a:p>
          <a:p>
            <a:pPr>
              <a:buNone/>
            </a:pPr>
            <a:r>
              <a:rPr lang="en-US" dirty="0" smtClean="0"/>
              <a:t> C. ready   </a:t>
            </a:r>
          </a:p>
          <a:p>
            <a:pPr>
              <a:buNone/>
            </a:pPr>
            <a:r>
              <a:rPr lang="en-US" dirty="0" smtClean="0"/>
              <a:t> D. hatched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</a:t>
            </a:r>
            <a:r>
              <a:rPr lang="en-US" b="1" dirty="0" smtClean="0"/>
              <a:t> </a:t>
            </a:r>
            <a:r>
              <a:rPr lang="en-US" b="1" u="sng" dirty="0" smtClean="0"/>
              <a:t>Some nematodes</a:t>
            </a:r>
            <a:r>
              <a:rPr lang="en-US" dirty="0" smtClean="0"/>
              <a:t> are</a:t>
            </a:r>
            <a:r>
              <a:rPr lang="en-US" b="1" dirty="0" smtClean="0"/>
              <a:t> </a:t>
            </a:r>
            <a:r>
              <a:rPr lang="en-US" b="1" u="sng" dirty="0" smtClean="0"/>
              <a:t>very tiny</a:t>
            </a:r>
            <a:r>
              <a:rPr lang="en-US" dirty="0" smtClean="0"/>
              <a:t> that </a:t>
            </a:r>
            <a:r>
              <a:rPr lang="en-US" b="1" u="sng" dirty="0" smtClean="0"/>
              <a:t>it</a:t>
            </a:r>
            <a:r>
              <a:rPr lang="en-US" dirty="0" smtClean="0"/>
              <a:t> Is necessary </a:t>
            </a:r>
            <a:r>
              <a:rPr lang="en-US" b="1" u="sng" dirty="0" smtClean="0"/>
              <a:t>to view</a:t>
            </a:r>
            <a:r>
              <a:rPr lang="en-US" dirty="0" smtClean="0"/>
              <a:t> them through a microscope.</a:t>
            </a:r>
          </a:p>
          <a:p>
            <a:pPr>
              <a:buNone/>
            </a:pPr>
            <a:r>
              <a:rPr lang="en-US" dirty="0" smtClean="0"/>
              <a:t> A. Some nematodes   </a:t>
            </a:r>
          </a:p>
          <a:p>
            <a:pPr>
              <a:buNone/>
            </a:pPr>
            <a:r>
              <a:rPr lang="en-US" dirty="0" smtClean="0"/>
              <a:t> B. very tiny   </a:t>
            </a:r>
          </a:p>
          <a:p>
            <a:pPr>
              <a:buNone/>
            </a:pPr>
            <a:r>
              <a:rPr lang="en-US" dirty="0" smtClean="0"/>
              <a:t> C. it   </a:t>
            </a:r>
          </a:p>
          <a:p>
            <a:pPr>
              <a:buNone/>
            </a:pPr>
            <a:r>
              <a:rPr lang="en-US" dirty="0" smtClean="0"/>
              <a:t> D. to view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15.Three months after they have been </a:t>
            </a:r>
            <a:r>
              <a:rPr lang="en-US" b="1" u="sng" dirty="0" smtClean="0"/>
              <a:t>laid</a:t>
            </a:r>
            <a:r>
              <a:rPr lang="en-US" b="1" dirty="0" smtClean="0"/>
              <a:t>, </a:t>
            </a:r>
            <a:r>
              <a:rPr lang="en-US" b="1" u="sng" dirty="0" smtClean="0"/>
              <a:t>crocodile</a:t>
            </a:r>
            <a:r>
              <a:rPr lang="en-US" b="1" dirty="0" smtClean="0"/>
              <a:t> </a:t>
            </a:r>
            <a:r>
              <a:rPr lang="en-US" dirty="0" smtClean="0"/>
              <a:t>eggs are </a:t>
            </a:r>
            <a:r>
              <a:rPr lang="en-US" b="1" u="sng" dirty="0" smtClean="0"/>
              <a:t>ready</a:t>
            </a:r>
            <a:r>
              <a:rPr lang="en-US" b="1" dirty="0" smtClean="0"/>
              <a:t> </a:t>
            </a:r>
            <a:r>
              <a:rPr lang="en-US" b="1" u="sng" dirty="0" smtClean="0"/>
              <a:t>hatched</a:t>
            </a:r>
            <a:r>
              <a:rPr lang="en-US" b="1" dirty="0" smtClean="0"/>
              <a:t>.</a:t>
            </a:r>
          </a:p>
          <a:p>
            <a:pPr marL="342900" indent="-342900">
              <a:buNone/>
            </a:pPr>
            <a:r>
              <a:rPr lang="en-US" dirty="0" smtClean="0"/>
              <a:t> A. laid   </a:t>
            </a:r>
          </a:p>
          <a:p>
            <a:pPr>
              <a:buNone/>
            </a:pPr>
            <a:r>
              <a:rPr lang="en-US" dirty="0" smtClean="0"/>
              <a:t> B. crocodile   </a:t>
            </a:r>
          </a:p>
          <a:p>
            <a:pPr>
              <a:buNone/>
            </a:pPr>
            <a:r>
              <a:rPr lang="en-US" dirty="0" smtClean="0"/>
              <a:t> C. ready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hatched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</a:t>
            </a:r>
            <a:r>
              <a:rPr lang="en-US" b="1" dirty="0" smtClean="0"/>
              <a:t> </a:t>
            </a:r>
            <a:r>
              <a:rPr lang="en-US" b="1" u="sng" dirty="0" smtClean="0"/>
              <a:t>Some nematodes</a:t>
            </a:r>
            <a:r>
              <a:rPr lang="en-US" dirty="0" smtClean="0"/>
              <a:t> are</a:t>
            </a:r>
            <a:r>
              <a:rPr lang="en-US" b="1" dirty="0" smtClean="0"/>
              <a:t> </a:t>
            </a:r>
            <a:r>
              <a:rPr lang="en-US" b="1" u="sng" dirty="0" smtClean="0"/>
              <a:t>very tiny</a:t>
            </a:r>
            <a:r>
              <a:rPr lang="en-US" dirty="0" smtClean="0"/>
              <a:t> that </a:t>
            </a:r>
            <a:r>
              <a:rPr lang="en-US" b="1" u="sng" dirty="0" smtClean="0"/>
              <a:t>it</a:t>
            </a:r>
            <a:r>
              <a:rPr lang="en-US" dirty="0" smtClean="0"/>
              <a:t> Is necessary </a:t>
            </a:r>
            <a:r>
              <a:rPr lang="en-US" b="1" u="sng" dirty="0" smtClean="0"/>
              <a:t>to view</a:t>
            </a:r>
            <a:r>
              <a:rPr lang="en-US" dirty="0" smtClean="0"/>
              <a:t> them through a microscope.</a:t>
            </a:r>
          </a:p>
          <a:p>
            <a:pPr>
              <a:buNone/>
            </a:pPr>
            <a:r>
              <a:rPr lang="en-US" dirty="0" smtClean="0"/>
              <a:t> A. Some nematodes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dirty="0" smtClean="0"/>
              <a:t>. very tiny   </a:t>
            </a:r>
          </a:p>
          <a:p>
            <a:pPr>
              <a:buNone/>
            </a:pPr>
            <a:r>
              <a:rPr lang="en-US" dirty="0" smtClean="0"/>
              <a:t> C. it   </a:t>
            </a:r>
          </a:p>
          <a:p>
            <a:pPr>
              <a:buNone/>
            </a:pPr>
            <a:r>
              <a:rPr lang="en-US" dirty="0" smtClean="0"/>
              <a:t> D. to view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Predators and parasites </a:t>
            </a:r>
            <a:r>
              <a:rPr lang="en-US" b="1" u="sng" dirty="0" smtClean="0"/>
              <a:t>share</a:t>
            </a:r>
            <a:r>
              <a:rPr lang="en-US" b="1" dirty="0" smtClean="0"/>
              <a:t> </a:t>
            </a:r>
            <a:r>
              <a:rPr lang="en-US" dirty="0" smtClean="0"/>
              <a:t>a fundamental </a:t>
            </a:r>
            <a:r>
              <a:rPr lang="en-US" b="1" u="sng" dirty="0" smtClean="0"/>
              <a:t>characteristic</a:t>
            </a:r>
            <a:r>
              <a:rPr lang="en-US" b="1" dirty="0" smtClean="0"/>
              <a:t> </a:t>
            </a:r>
            <a:r>
              <a:rPr lang="en-US" b="1" u="sng" dirty="0" smtClean="0"/>
              <a:t>they both</a:t>
            </a:r>
            <a:r>
              <a:rPr lang="en-US" b="1" dirty="0" smtClean="0"/>
              <a:t> </a:t>
            </a:r>
            <a:r>
              <a:rPr lang="en-US" dirty="0" smtClean="0"/>
              <a:t>survive a the </a:t>
            </a:r>
            <a:r>
              <a:rPr lang="en-US" b="1" u="sng" dirty="0" smtClean="0"/>
              <a:t>price</a:t>
            </a:r>
            <a:r>
              <a:rPr lang="en-US" dirty="0" smtClean="0"/>
              <a:t> of others.</a:t>
            </a:r>
          </a:p>
          <a:p>
            <a:pPr>
              <a:buNone/>
            </a:pPr>
            <a:r>
              <a:rPr lang="en-US" dirty="0" smtClean="0"/>
              <a:t> A. share   </a:t>
            </a:r>
          </a:p>
          <a:p>
            <a:pPr>
              <a:buNone/>
            </a:pPr>
            <a:r>
              <a:rPr lang="en-US" dirty="0" smtClean="0"/>
              <a:t> B. characteristic   </a:t>
            </a:r>
          </a:p>
          <a:p>
            <a:pPr>
              <a:buNone/>
            </a:pPr>
            <a:r>
              <a:rPr lang="en-US" dirty="0" smtClean="0"/>
              <a:t> C. they both   </a:t>
            </a:r>
          </a:p>
          <a:p>
            <a:pPr>
              <a:buNone/>
            </a:pPr>
            <a:r>
              <a:rPr lang="en-US" dirty="0" smtClean="0"/>
              <a:t> D. price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18. </a:t>
            </a:r>
            <a:r>
              <a:rPr lang="en-US" b="1" u="sng" dirty="0" smtClean="0"/>
              <a:t>While</a:t>
            </a:r>
            <a:r>
              <a:rPr lang="en-US" b="1" dirty="0" smtClean="0"/>
              <a:t> </a:t>
            </a:r>
            <a:r>
              <a:rPr lang="en-US" dirty="0" smtClean="0"/>
              <a:t>his racking days, racehorse John Henry</a:t>
            </a:r>
            <a:r>
              <a:rPr lang="en-US" b="1" dirty="0" smtClean="0"/>
              <a:t> </a:t>
            </a:r>
            <a:r>
              <a:rPr lang="en-US" b="1" u="sng" dirty="0" smtClean="0"/>
              <a:t>earned</a:t>
            </a:r>
            <a:r>
              <a:rPr lang="en-US" b="1" dirty="0" smtClean="0"/>
              <a:t> </a:t>
            </a:r>
            <a:r>
              <a:rPr lang="en-US" dirty="0" smtClean="0"/>
              <a:t>a record $6.5 million, $2.3 </a:t>
            </a:r>
            <a:r>
              <a:rPr lang="en-US" b="1" dirty="0" smtClean="0"/>
              <a:t>million </a:t>
            </a:r>
            <a:r>
              <a:rPr lang="en-US" dirty="0" smtClean="0"/>
              <a:t>more than </a:t>
            </a:r>
            <a:r>
              <a:rPr lang="en-US" b="1" u="sng" dirty="0" smtClean="0"/>
              <a:t>his</a:t>
            </a:r>
            <a:r>
              <a:rPr lang="en-US" b="1" dirty="0" smtClean="0"/>
              <a:t> </a:t>
            </a:r>
            <a:r>
              <a:rPr lang="en-US" dirty="0" smtClean="0"/>
              <a:t>closest</a:t>
            </a:r>
            <a:r>
              <a:rPr lang="en-US" b="1" dirty="0" smtClean="0"/>
              <a:t> </a:t>
            </a:r>
            <a:r>
              <a:rPr lang="en-US" b="1" u="sng" dirty="0" smtClean="0"/>
              <a:t>competitor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While   </a:t>
            </a:r>
          </a:p>
          <a:p>
            <a:pPr>
              <a:buNone/>
            </a:pPr>
            <a:r>
              <a:rPr lang="en-US" dirty="0" smtClean="0"/>
              <a:t> B. earned   </a:t>
            </a:r>
          </a:p>
          <a:p>
            <a:pPr>
              <a:buNone/>
            </a:pPr>
            <a:r>
              <a:rPr lang="en-US" dirty="0" smtClean="0"/>
              <a:t> C. his   </a:t>
            </a:r>
          </a:p>
          <a:p>
            <a:pPr>
              <a:buNone/>
            </a:pPr>
            <a:r>
              <a:rPr lang="en-US" dirty="0" smtClean="0"/>
              <a:t> D. competitor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Predators and parasites </a:t>
            </a:r>
            <a:r>
              <a:rPr lang="en-US" b="1" u="sng" dirty="0" smtClean="0"/>
              <a:t>share</a:t>
            </a:r>
            <a:r>
              <a:rPr lang="en-US" b="1" dirty="0" smtClean="0"/>
              <a:t> </a:t>
            </a:r>
            <a:r>
              <a:rPr lang="en-US" dirty="0" smtClean="0"/>
              <a:t>a fundamental </a:t>
            </a:r>
            <a:r>
              <a:rPr lang="en-US" b="1" u="sng" dirty="0" smtClean="0"/>
              <a:t>characteristic</a:t>
            </a:r>
            <a:r>
              <a:rPr lang="en-US" b="1" dirty="0" smtClean="0"/>
              <a:t> </a:t>
            </a:r>
            <a:r>
              <a:rPr lang="en-US" b="1" u="sng" dirty="0" smtClean="0"/>
              <a:t>they both</a:t>
            </a:r>
            <a:r>
              <a:rPr lang="en-US" b="1" dirty="0" smtClean="0"/>
              <a:t> </a:t>
            </a:r>
            <a:r>
              <a:rPr lang="en-US" dirty="0" smtClean="0"/>
              <a:t>survive a the </a:t>
            </a:r>
            <a:r>
              <a:rPr lang="en-US" b="1" u="sng" dirty="0" smtClean="0"/>
              <a:t>price</a:t>
            </a:r>
            <a:r>
              <a:rPr lang="en-US" dirty="0" smtClean="0"/>
              <a:t> of others.</a:t>
            </a:r>
          </a:p>
          <a:p>
            <a:pPr>
              <a:buNone/>
            </a:pPr>
            <a:r>
              <a:rPr lang="en-US" dirty="0" smtClean="0"/>
              <a:t> A. share   </a:t>
            </a:r>
          </a:p>
          <a:p>
            <a:pPr>
              <a:buNone/>
            </a:pPr>
            <a:r>
              <a:rPr lang="en-US" dirty="0" smtClean="0"/>
              <a:t> B. characteristic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C</a:t>
            </a:r>
            <a:r>
              <a:rPr lang="en-US" dirty="0" smtClean="0"/>
              <a:t>. they both   </a:t>
            </a:r>
          </a:p>
          <a:p>
            <a:pPr>
              <a:buNone/>
            </a:pPr>
            <a:r>
              <a:rPr lang="en-US" dirty="0" smtClean="0"/>
              <a:t> D. price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18. </a:t>
            </a:r>
            <a:r>
              <a:rPr lang="en-US" b="1" u="sng" dirty="0" smtClean="0"/>
              <a:t>While</a:t>
            </a:r>
            <a:r>
              <a:rPr lang="en-US" b="1" dirty="0" smtClean="0"/>
              <a:t> </a:t>
            </a:r>
            <a:r>
              <a:rPr lang="en-US" dirty="0" smtClean="0"/>
              <a:t>his racking days, racehorse John Henry</a:t>
            </a:r>
            <a:r>
              <a:rPr lang="en-US" b="1" dirty="0" smtClean="0"/>
              <a:t> </a:t>
            </a:r>
            <a:r>
              <a:rPr lang="en-US" b="1" u="sng" dirty="0" smtClean="0"/>
              <a:t>earned</a:t>
            </a:r>
            <a:r>
              <a:rPr lang="en-US" b="1" dirty="0" smtClean="0"/>
              <a:t> </a:t>
            </a:r>
            <a:r>
              <a:rPr lang="en-US" dirty="0" smtClean="0"/>
              <a:t>a record $6.5 million, $2.3 </a:t>
            </a:r>
            <a:r>
              <a:rPr lang="en-US" b="1" dirty="0" smtClean="0"/>
              <a:t>million </a:t>
            </a:r>
            <a:r>
              <a:rPr lang="en-US" dirty="0" smtClean="0"/>
              <a:t>more than </a:t>
            </a:r>
            <a:r>
              <a:rPr lang="en-US" b="1" u="sng" dirty="0" smtClean="0"/>
              <a:t>his</a:t>
            </a:r>
            <a:r>
              <a:rPr lang="en-US" b="1" dirty="0" smtClean="0"/>
              <a:t> </a:t>
            </a:r>
            <a:r>
              <a:rPr lang="en-US" dirty="0" smtClean="0"/>
              <a:t>closest</a:t>
            </a:r>
            <a:r>
              <a:rPr lang="en-US" b="1" dirty="0" smtClean="0"/>
              <a:t> </a:t>
            </a:r>
            <a:r>
              <a:rPr lang="en-US" b="1" u="sng" dirty="0" smtClean="0"/>
              <a:t>competitor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While   </a:t>
            </a:r>
          </a:p>
          <a:p>
            <a:pPr>
              <a:buNone/>
            </a:pPr>
            <a:r>
              <a:rPr lang="en-US" dirty="0" smtClean="0"/>
              <a:t> B. earned   </a:t>
            </a:r>
          </a:p>
          <a:p>
            <a:pPr>
              <a:buNone/>
            </a:pPr>
            <a:r>
              <a:rPr lang="en-US" dirty="0" smtClean="0"/>
              <a:t> C. his   </a:t>
            </a:r>
          </a:p>
          <a:p>
            <a:pPr>
              <a:buNone/>
            </a:pPr>
            <a:r>
              <a:rPr lang="en-US" dirty="0" smtClean="0"/>
              <a:t> D. competitor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When the body becomes </a:t>
            </a:r>
            <a:r>
              <a:rPr lang="en-US" b="1" u="sng" dirty="0" smtClean="0"/>
              <a:t>extremely</a:t>
            </a:r>
            <a:r>
              <a:rPr lang="en-US" dirty="0" smtClean="0"/>
              <a:t> overheated, it </a:t>
            </a:r>
            <a:r>
              <a:rPr lang="en-US" b="1" u="sng" dirty="0" smtClean="0"/>
              <a:t>failure</a:t>
            </a:r>
            <a:r>
              <a:rPr lang="en-US" dirty="0" smtClean="0"/>
              <a:t> to cool </a:t>
            </a:r>
            <a:r>
              <a:rPr lang="en-US" b="1" u="sng" dirty="0" smtClean="0"/>
              <a:t>itself</a:t>
            </a:r>
            <a:r>
              <a:rPr lang="en-US" dirty="0" smtClean="0"/>
              <a:t> again, and sunstroke </a:t>
            </a:r>
            <a:r>
              <a:rPr lang="en-US" b="1" u="sng" dirty="0" smtClean="0"/>
              <a:t>can</a:t>
            </a:r>
            <a:r>
              <a:rPr lang="en-US" b="1" dirty="0" smtClean="0"/>
              <a:t> </a:t>
            </a:r>
            <a:r>
              <a:rPr lang="en-US" b="1" u="sng" dirty="0" smtClean="0"/>
              <a:t>occur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extremely   </a:t>
            </a:r>
          </a:p>
          <a:p>
            <a:pPr>
              <a:buNone/>
            </a:pPr>
            <a:r>
              <a:rPr lang="en-US" dirty="0" smtClean="0"/>
              <a:t> B. failure   </a:t>
            </a:r>
          </a:p>
          <a:p>
            <a:pPr>
              <a:buNone/>
            </a:pPr>
            <a:r>
              <a:rPr lang="en-US" dirty="0" smtClean="0"/>
              <a:t> C. itself   </a:t>
            </a:r>
          </a:p>
          <a:p>
            <a:pPr>
              <a:buNone/>
            </a:pPr>
            <a:r>
              <a:rPr lang="en-US" dirty="0" smtClean="0"/>
              <a:t> D. can occur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b="1" u="sng" dirty="0" smtClean="0"/>
              <a:t>In chronicling</a:t>
            </a:r>
            <a:r>
              <a:rPr lang="en-US" b="1" dirty="0" smtClean="0"/>
              <a:t> </a:t>
            </a:r>
            <a:r>
              <a:rPr lang="en-US" dirty="0" smtClean="0"/>
              <a:t>her months </a:t>
            </a:r>
            <a:r>
              <a:rPr lang="en-US" b="1" u="sng" dirty="0" smtClean="0"/>
              <a:t>as</a:t>
            </a:r>
            <a:r>
              <a:rPr lang="en-US" b="1" dirty="0" smtClean="0"/>
              <a:t> </a:t>
            </a:r>
            <a:r>
              <a:rPr lang="en-US" dirty="0" smtClean="0"/>
              <a:t>a captive of the Wampanoag Indians, Mary Rowlandson </a:t>
            </a:r>
            <a:r>
              <a:rPr lang="en-US" b="1" u="sng" dirty="0" smtClean="0"/>
              <a:t>demonstrated</a:t>
            </a:r>
            <a:r>
              <a:rPr lang="en-US" b="1" dirty="0" smtClean="0"/>
              <a:t> </a:t>
            </a:r>
            <a:r>
              <a:rPr lang="en-US" b="1" u="sng" dirty="0" smtClean="0"/>
              <a:t>his</a:t>
            </a:r>
            <a:r>
              <a:rPr lang="en-US" b="1" dirty="0" smtClean="0"/>
              <a:t> </a:t>
            </a:r>
            <a:r>
              <a:rPr lang="en-US" dirty="0" smtClean="0"/>
              <a:t>narrative skill.</a:t>
            </a:r>
          </a:p>
          <a:p>
            <a:pPr>
              <a:buNone/>
            </a:pPr>
            <a:r>
              <a:rPr lang="en-US" dirty="0" smtClean="0"/>
              <a:t> A. In chronicling   </a:t>
            </a:r>
          </a:p>
          <a:p>
            <a:pPr>
              <a:buNone/>
            </a:pPr>
            <a:r>
              <a:rPr lang="en-US" dirty="0" smtClean="0"/>
              <a:t> B. as   </a:t>
            </a:r>
          </a:p>
          <a:p>
            <a:pPr>
              <a:buNone/>
            </a:pPr>
            <a:r>
              <a:rPr lang="en-US" dirty="0" smtClean="0"/>
              <a:t> C. demonstrated   </a:t>
            </a:r>
          </a:p>
          <a:p>
            <a:pPr>
              <a:buNone/>
            </a:pPr>
            <a:r>
              <a:rPr lang="en-US" dirty="0" smtClean="0"/>
              <a:t> D. his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The most</a:t>
            </a:r>
            <a:r>
              <a:rPr lang="en-US" dirty="0" smtClean="0"/>
              <a:t> of </a:t>
            </a:r>
            <a:r>
              <a:rPr lang="en-US" b="1" u="sng" dirty="0" smtClean="0"/>
              <a:t>the energy</a:t>
            </a:r>
            <a:r>
              <a:rPr lang="en-US" b="1" dirty="0" smtClean="0"/>
              <a:t> </a:t>
            </a:r>
            <a:r>
              <a:rPr lang="en-US" dirty="0" smtClean="0"/>
              <a:t>used in our homes and factories is generated from </a:t>
            </a:r>
            <a:r>
              <a:rPr lang="en-US" b="1" u="sng" dirty="0" smtClean="0"/>
              <a:t>coal,</a:t>
            </a:r>
            <a:r>
              <a:rPr lang="en-US" b="1" dirty="0" smtClean="0"/>
              <a:t> </a:t>
            </a:r>
            <a:r>
              <a:rPr lang="en-US" b="1" u="sng" dirty="0" smtClean="0"/>
              <a:t>oil</a:t>
            </a:r>
            <a:r>
              <a:rPr lang="en-US" b="1" dirty="0" smtClean="0"/>
              <a:t>,</a:t>
            </a:r>
            <a:r>
              <a:rPr lang="en-US" dirty="0" smtClean="0"/>
              <a:t> and natural gas</a:t>
            </a:r>
          </a:p>
          <a:p>
            <a:pPr>
              <a:buNone/>
            </a:pPr>
            <a:r>
              <a:rPr lang="en-US" dirty="0" smtClean="0"/>
              <a:t> A. The most   </a:t>
            </a:r>
          </a:p>
          <a:p>
            <a:pPr>
              <a:buNone/>
            </a:pPr>
            <a:r>
              <a:rPr lang="en-US" dirty="0" smtClean="0"/>
              <a:t> B. the energy   </a:t>
            </a:r>
          </a:p>
          <a:p>
            <a:pPr>
              <a:buNone/>
            </a:pPr>
            <a:r>
              <a:rPr lang="en-US" dirty="0" smtClean="0"/>
              <a:t> C. coal   </a:t>
            </a:r>
          </a:p>
          <a:p>
            <a:pPr>
              <a:buNone/>
            </a:pPr>
            <a:r>
              <a:rPr lang="en-US" dirty="0" smtClean="0"/>
              <a:t> D. oil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20. It seemed as if I </a:t>
            </a:r>
            <a:r>
              <a:rPr lang="en-US" b="1" u="sng" dirty="0" smtClean="0"/>
              <a:t>hadn't</a:t>
            </a:r>
            <a:r>
              <a:rPr lang="en-US" b="1" dirty="0" smtClean="0"/>
              <a:t> </a:t>
            </a:r>
            <a:r>
              <a:rPr lang="en-US" dirty="0" smtClean="0"/>
              <a:t>scarcely done anything </a:t>
            </a:r>
            <a:r>
              <a:rPr lang="en-US" b="1" u="sng" dirty="0" smtClean="0"/>
              <a:t>worthwhile</a:t>
            </a:r>
            <a:r>
              <a:rPr lang="en-US" b="1" dirty="0" smtClean="0"/>
              <a:t> </a:t>
            </a:r>
            <a:r>
              <a:rPr lang="en-US" b="1" u="sng" dirty="0" smtClean="0"/>
              <a:t>with</a:t>
            </a:r>
            <a:r>
              <a:rPr lang="en-US" b="1" dirty="0" smtClean="0"/>
              <a:t> </a:t>
            </a:r>
            <a:r>
              <a:rPr lang="en-US" dirty="0" smtClean="0"/>
              <a:t>my time,</a:t>
            </a:r>
            <a:r>
              <a:rPr lang="en-US" b="1" dirty="0" smtClean="0"/>
              <a:t>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dirty="0" smtClean="0"/>
              <a:t>I failed three courses.</a:t>
            </a:r>
          </a:p>
          <a:p>
            <a:pPr>
              <a:buNone/>
            </a:pPr>
            <a:r>
              <a:rPr lang="en-US" dirty="0" smtClean="0"/>
              <a:t> A. hadn't   </a:t>
            </a:r>
          </a:p>
          <a:p>
            <a:pPr>
              <a:buNone/>
            </a:pPr>
            <a:r>
              <a:rPr lang="en-US" dirty="0" smtClean="0"/>
              <a:t> B. worthwhile   </a:t>
            </a:r>
          </a:p>
          <a:p>
            <a:pPr>
              <a:buNone/>
            </a:pPr>
            <a:r>
              <a:rPr lang="en-US" dirty="0" smtClean="0"/>
              <a:t> C. with   </a:t>
            </a:r>
          </a:p>
          <a:p>
            <a:pPr>
              <a:buNone/>
            </a:pPr>
            <a:r>
              <a:rPr lang="en-US" dirty="0" smtClean="0"/>
              <a:t> D. for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The most</a:t>
            </a:r>
            <a:r>
              <a:rPr lang="en-US" dirty="0" smtClean="0"/>
              <a:t> of </a:t>
            </a:r>
            <a:r>
              <a:rPr lang="en-US" b="1" u="sng" dirty="0" smtClean="0"/>
              <a:t>the energy</a:t>
            </a:r>
            <a:r>
              <a:rPr lang="en-US" b="1" dirty="0" smtClean="0"/>
              <a:t> </a:t>
            </a:r>
            <a:r>
              <a:rPr lang="en-US" dirty="0" smtClean="0"/>
              <a:t>used in our homes and factories is generated from </a:t>
            </a:r>
            <a:r>
              <a:rPr lang="en-US" b="1" u="sng" dirty="0" smtClean="0"/>
              <a:t>coal,</a:t>
            </a:r>
            <a:r>
              <a:rPr lang="en-US" b="1" dirty="0" smtClean="0"/>
              <a:t> </a:t>
            </a:r>
            <a:r>
              <a:rPr lang="en-US" b="1" u="sng" dirty="0" smtClean="0"/>
              <a:t>oil</a:t>
            </a:r>
            <a:r>
              <a:rPr lang="en-US" b="1" dirty="0" smtClean="0"/>
              <a:t>,</a:t>
            </a:r>
            <a:r>
              <a:rPr lang="en-US" dirty="0" smtClean="0"/>
              <a:t> and natural gas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The most   </a:t>
            </a:r>
          </a:p>
          <a:p>
            <a:pPr>
              <a:buNone/>
            </a:pPr>
            <a:r>
              <a:rPr lang="en-US" dirty="0" smtClean="0"/>
              <a:t> B. the energy   </a:t>
            </a:r>
          </a:p>
          <a:p>
            <a:pPr>
              <a:buNone/>
            </a:pPr>
            <a:r>
              <a:rPr lang="en-US" dirty="0" smtClean="0"/>
              <a:t> C. coal   </a:t>
            </a:r>
          </a:p>
          <a:p>
            <a:pPr>
              <a:buNone/>
            </a:pPr>
            <a:r>
              <a:rPr lang="en-US" dirty="0" smtClean="0"/>
              <a:t> D. oil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20. It seemed as if I </a:t>
            </a:r>
            <a:r>
              <a:rPr lang="en-US" b="1" u="sng" dirty="0" smtClean="0"/>
              <a:t>hadn't</a:t>
            </a:r>
            <a:r>
              <a:rPr lang="en-US" b="1" dirty="0" smtClean="0"/>
              <a:t> </a:t>
            </a:r>
            <a:r>
              <a:rPr lang="en-US" dirty="0" smtClean="0"/>
              <a:t>scarcely done anything </a:t>
            </a:r>
            <a:r>
              <a:rPr lang="en-US" b="1" u="sng" dirty="0" smtClean="0"/>
              <a:t>worthwhile</a:t>
            </a:r>
            <a:r>
              <a:rPr lang="en-US" b="1" dirty="0" smtClean="0"/>
              <a:t> </a:t>
            </a:r>
            <a:r>
              <a:rPr lang="en-US" b="1" u="sng" dirty="0" smtClean="0"/>
              <a:t>with</a:t>
            </a:r>
            <a:r>
              <a:rPr lang="en-US" b="1" dirty="0" smtClean="0"/>
              <a:t> </a:t>
            </a:r>
            <a:r>
              <a:rPr lang="en-US" dirty="0" smtClean="0"/>
              <a:t>my time,</a:t>
            </a:r>
            <a:r>
              <a:rPr lang="en-US" b="1" dirty="0" smtClean="0"/>
              <a:t>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dirty="0" smtClean="0"/>
              <a:t>I failed three courses.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hadn't   </a:t>
            </a:r>
          </a:p>
          <a:p>
            <a:pPr>
              <a:buNone/>
            </a:pPr>
            <a:r>
              <a:rPr lang="en-US" dirty="0" smtClean="0"/>
              <a:t> B. worthwhile   </a:t>
            </a:r>
          </a:p>
          <a:p>
            <a:pPr>
              <a:buNone/>
            </a:pPr>
            <a:r>
              <a:rPr lang="en-US" dirty="0" smtClean="0"/>
              <a:t> C. with   </a:t>
            </a:r>
          </a:p>
          <a:p>
            <a:pPr>
              <a:buNone/>
            </a:pPr>
            <a:r>
              <a:rPr lang="en-US" dirty="0" smtClean="0"/>
              <a:t> D. for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Biologists and anthropologists </a:t>
            </a:r>
            <a:r>
              <a:rPr lang="en-US" b="1" u="sng" dirty="0" smtClean="0"/>
              <a:t>possesses a wealth</a:t>
            </a:r>
            <a:r>
              <a:rPr lang="en-US" b="1" dirty="0" smtClean="0"/>
              <a:t>  </a:t>
            </a:r>
            <a:r>
              <a:rPr lang="en-US" b="1" u="sng" dirty="0" smtClean="0"/>
              <a:t>of evidence</a:t>
            </a:r>
            <a:r>
              <a:rPr lang="en-US" b="1" dirty="0" smtClean="0"/>
              <a:t> </a:t>
            </a:r>
            <a:r>
              <a:rPr lang="en-US" dirty="0" smtClean="0"/>
              <a:t>to indicate that human beings </a:t>
            </a:r>
            <a:r>
              <a:rPr lang="en-US" b="1" u="sng" dirty="0" smtClean="0"/>
              <a:t>arose from lower</a:t>
            </a:r>
            <a:r>
              <a:rPr lang="en-US" b="1" dirty="0" smtClean="0"/>
              <a:t> </a:t>
            </a:r>
            <a:r>
              <a:rPr lang="en-US" dirty="0" smtClean="0"/>
              <a:t>forms of life over a </a:t>
            </a:r>
            <a:r>
              <a:rPr lang="en-US" b="1" u="sng" dirty="0" smtClean="0"/>
              <a:t>time long period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A. possesses a wealth   </a:t>
            </a:r>
          </a:p>
          <a:p>
            <a:pPr>
              <a:buNone/>
            </a:pPr>
            <a:r>
              <a:rPr lang="en-US" dirty="0" smtClean="0"/>
              <a:t> B. of evidence   </a:t>
            </a:r>
          </a:p>
          <a:p>
            <a:pPr>
              <a:buNone/>
            </a:pPr>
            <a:r>
              <a:rPr lang="en-US" dirty="0" smtClean="0"/>
              <a:t> C. arose from lower   </a:t>
            </a:r>
          </a:p>
          <a:p>
            <a:pPr>
              <a:buNone/>
            </a:pPr>
            <a:r>
              <a:rPr lang="en-US" dirty="0" smtClean="0"/>
              <a:t> D. time long period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Ladybugs are </a:t>
            </a:r>
            <a:r>
              <a:rPr lang="en-US" b="1" u="sng" dirty="0" smtClean="0"/>
              <a:t>desirous</a:t>
            </a:r>
            <a:r>
              <a:rPr lang="en-US" b="1" dirty="0" smtClean="0"/>
              <a:t> </a:t>
            </a:r>
            <a:r>
              <a:rPr lang="en-US" b="1" u="sng" dirty="0" smtClean="0"/>
              <a:t>in the garden</a:t>
            </a:r>
            <a:r>
              <a:rPr lang="en-US" b="1" dirty="0" smtClean="0"/>
              <a:t> </a:t>
            </a:r>
            <a:r>
              <a:rPr lang="en-US" dirty="0" smtClean="0"/>
              <a:t>because </a:t>
            </a:r>
            <a:r>
              <a:rPr lang="en-US" b="1" u="sng" dirty="0" smtClean="0"/>
              <a:t>most</a:t>
            </a:r>
            <a:r>
              <a:rPr lang="en-US" dirty="0" smtClean="0"/>
              <a:t> kinds eat aphids and </a:t>
            </a:r>
            <a:r>
              <a:rPr lang="en-US" b="1" u="sng" dirty="0" smtClean="0"/>
              <a:t>other</a:t>
            </a:r>
            <a:r>
              <a:rPr lang="en-US" dirty="0" smtClean="0"/>
              <a:t> harmful insects.</a:t>
            </a:r>
          </a:p>
          <a:p>
            <a:pPr>
              <a:buNone/>
            </a:pPr>
            <a:r>
              <a:rPr lang="en-US" dirty="0" smtClean="0"/>
              <a:t> A. desirous   </a:t>
            </a:r>
          </a:p>
          <a:p>
            <a:pPr>
              <a:buNone/>
            </a:pPr>
            <a:r>
              <a:rPr lang="en-US" dirty="0" smtClean="0"/>
              <a:t> B. in the garden   </a:t>
            </a:r>
          </a:p>
          <a:p>
            <a:pPr>
              <a:buNone/>
            </a:pPr>
            <a:r>
              <a:rPr lang="en-US" dirty="0" smtClean="0"/>
              <a:t> C. most   </a:t>
            </a:r>
          </a:p>
          <a:p>
            <a:pPr>
              <a:buNone/>
            </a:pPr>
            <a:r>
              <a:rPr lang="en-US" dirty="0" smtClean="0"/>
              <a:t> D. other</a:t>
            </a:r>
          </a:p>
          <a:p>
            <a:pPr>
              <a:buNone/>
            </a:pPr>
            <a:r>
              <a:rPr lang="en-US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Biologists and anthropologists </a:t>
            </a:r>
            <a:r>
              <a:rPr lang="en-US" b="1" u="sng" dirty="0" smtClean="0"/>
              <a:t>possesses a wealth</a:t>
            </a:r>
            <a:r>
              <a:rPr lang="en-US" b="1" dirty="0" smtClean="0"/>
              <a:t>  </a:t>
            </a:r>
            <a:r>
              <a:rPr lang="en-US" b="1" u="sng" dirty="0" smtClean="0"/>
              <a:t>of evidence</a:t>
            </a:r>
            <a:r>
              <a:rPr lang="en-US" b="1" dirty="0" smtClean="0"/>
              <a:t> </a:t>
            </a:r>
            <a:r>
              <a:rPr lang="en-US" dirty="0" smtClean="0"/>
              <a:t>to indicate that human beings </a:t>
            </a:r>
            <a:r>
              <a:rPr lang="en-US" b="1" u="sng" dirty="0" smtClean="0"/>
              <a:t>arose from lower</a:t>
            </a:r>
            <a:r>
              <a:rPr lang="en-US" b="1" dirty="0" smtClean="0"/>
              <a:t> </a:t>
            </a:r>
            <a:r>
              <a:rPr lang="en-US" dirty="0" smtClean="0"/>
              <a:t>forms of life over a </a:t>
            </a:r>
            <a:r>
              <a:rPr lang="en-US" b="1" u="sng" dirty="0" smtClean="0"/>
              <a:t>time long period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A. possesses a wealth   </a:t>
            </a:r>
          </a:p>
          <a:p>
            <a:pPr>
              <a:buNone/>
            </a:pPr>
            <a:r>
              <a:rPr lang="en-US" dirty="0" smtClean="0"/>
              <a:t> B. of evidence   </a:t>
            </a:r>
          </a:p>
          <a:p>
            <a:pPr>
              <a:buNone/>
            </a:pPr>
            <a:r>
              <a:rPr lang="en-US" dirty="0" smtClean="0"/>
              <a:t> C. arose from lower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time long period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Ladybugs are </a:t>
            </a:r>
            <a:r>
              <a:rPr lang="en-US" b="1" u="sng" dirty="0" smtClean="0"/>
              <a:t>desirous</a:t>
            </a:r>
            <a:r>
              <a:rPr lang="en-US" b="1" dirty="0" smtClean="0"/>
              <a:t> </a:t>
            </a:r>
            <a:r>
              <a:rPr lang="en-US" b="1" u="sng" dirty="0" smtClean="0"/>
              <a:t>in the garden</a:t>
            </a:r>
            <a:r>
              <a:rPr lang="en-US" b="1" dirty="0" smtClean="0"/>
              <a:t> </a:t>
            </a:r>
            <a:r>
              <a:rPr lang="en-US" dirty="0" smtClean="0"/>
              <a:t>because </a:t>
            </a:r>
            <a:r>
              <a:rPr lang="en-US" b="1" u="sng" dirty="0" smtClean="0"/>
              <a:t>most</a:t>
            </a:r>
            <a:r>
              <a:rPr lang="en-US" dirty="0" smtClean="0"/>
              <a:t> kinds eat aphids and </a:t>
            </a:r>
            <a:r>
              <a:rPr lang="en-US" b="1" u="sng" dirty="0" smtClean="0"/>
              <a:t>other</a:t>
            </a:r>
            <a:r>
              <a:rPr lang="en-US" dirty="0" smtClean="0"/>
              <a:t> harmful insects.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desirous   </a:t>
            </a:r>
          </a:p>
          <a:p>
            <a:pPr>
              <a:buNone/>
            </a:pPr>
            <a:r>
              <a:rPr lang="en-US" dirty="0" smtClean="0"/>
              <a:t> B. in the garden   </a:t>
            </a:r>
          </a:p>
          <a:p>
            <a:pPr>
              <a:buNone/>
            </a:pPr>
            <a:r>
              <a:rPr lang="en-US" dirty="0" smtClean="0"/>
              <a:t> C. most   </a:t>
            </a:r>
          </a:p>
          <a:p>
            <a:pPr>
              <a:buNone/>
            </a:pPr>
            <a:r>
              <a:rPr lang="en-US" dirty="0" smtClean="0"/>
              <a:t> D. other</a:t>
            </a:r>
          </a:p>
          <a:p>
            <a:pPr>
              <a:buNone/>
            </a:pPr>
            <a:r>
              <a:rPr lang="en-US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Carrie Chapman Catt </a:t>
            </a:r>
            <a:r>
              <a:rPr lang="en-US" b="1" dirty="0" smtClean="0"/>
              <a:t> </a:t>
            </a:r>
            <a:r>
              <a:rPr lang="en-US" b="1" u="sng" dirty="0" smtClean="0"/>
              <a:t>organized</a:t>
            </a:r>
            <a:r>
              <a:rPr lang="en-US" b="1" dirty="0" smtClean="0"/>
              <a:t> </a:t>
            </a:r>
            <a:r>
              <a:rPr lang="en-US" dirty="0" smtClean="0"/>
              <a:t>the League of women voters </a:t>
            </a:r>
            <a:r>
              <a:rPr lang="en-US" b="1" u="sng" dirty="0" smtClean="0"/>
              <a:t>after</a:t>
            </a:r>
            <a:r>
              <a:rPr lang="en-US" b="1" dirty="0" smtClean="0"/>
              <a:t> </a:t>
            </a:r>
            <a:r>
              <a:rPr lang="en-US" dirty="0" smtClean="0"/>
              <a:t>successfully</a:t>
            </a:r>
            <a:r>
              <a:rPr lang="en-US" b="1" dirty="0" smtClean="0"/>
              <a:t> </a:t>
            </a:r>
            <a:r>
              <a:rPr lang="en-US" b="1" u="sng" dirty="0" smtClean="0"/>
              <a:t>campaign</a:t>
            </a:r>
            <a:r>
              <a:rPr lang="en-US" b="1" dirty="0" smtClean="0"/>
              <a:t> </a:t>
            </a:r>
            <a:r>
              <a:rPr lang="en-US" dirty="0" smtClean="0"/>
              <a:t>for the constitutional amendment </a:t>
            </a:r>
            <a:r>
              <a:rPr lang="en-US" b="1" u="sng" dirty="0" smtClean="0"/>
              <a:t>that gave</a:t>
            </a:r>
            <a:r>
              <a:rPr lang="en-US" b="1" dirty="0" smtClean="0"/>
              <a:t> </a:t>
            </a:r>
            <a:r>
              <a:rPr lang="en-US" dirty="0" smtClean="0"/>
              <a:t>women the right to vote.</a:t>
            </a:r>
          </a:p>
          <a:p>
            <a:pPr>
              <a:buNone/>
            </a:pPr>
            <a:r>
              <a:rPr lang="en-US" dirty="0" smtClean="0"/>
              <a:t> A. organized   </a:t>
            </a:r>
          </a:p>
          <a:p>
            <a:pPr>
              <a:buNone/>
            </a:pPr>
            <a:r>
              <a:rPr lang="en-US" dirty="0" smtClean="0"/>
              <a:t> B. after   </a:t>
            </a:r>
          </a:p>
          <a:p>
            <a:pPr>
              <a:buNone/>
            </a:pPr>
            <a:r>
              <a:rPr lang="en-US" dirty="0" smtClean="0"/>
              <a:t> C. campaign   </a:t>
            </a:r>
          </a:p>
          <a:p>
            <a:pPr>
              <a:buNone/>
            </a:pPr>
            <a:r>
              <a:rPr lang="en-US" dirty="0" smtClean="0"/>
              <a:t> D. that gave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US" dirty="0" smtClean="0"/>
              <a:t>24. A measuring worm </a:t>
            </a:r>
            <a:r>
              <a:rPr lang="en-US" b="1" u="sng" dirty="0" smtClean="0"/>
              <a:t>can hold</a:t>
            </a:r>
            <a:r>
              <a:rPr lang="en-US" b="1" dirty="0" smtClean="0"/>
              <a:t> </a:t>
            </a:r>
            <a:r>
              <a:rPr lang="en-US" b="1" u="sng" dirty="0" smtClean="0"/>
              <a:t> itself</a:t>
            </a:r>
            <a:r>
              <a:rPr lang="en-US" b="1" dirty="0" smtClean="0"/>
              <a:t> </a:t>
            </a:r>
            <a:r>
              <a:rPr lang="en-US" dirty="0" smtClean="0"/>
              <a:t>straight</a:t>
            </a:r>
            <a:r>
              <a:rPr lang="en-US" b="1" dirty="0" smtClean="0"/>
              <a:t> </a:t>
            </a:r>
            <a:r>
              <a:rPr lang="en-US" b="1" u="sng" dirty="0" smtClean="0"/>
              <a:t>out</a:t>
            </a:r>
            <a:r>
              <a:rPr lang="en-US" b="1" dirty="0" smtClean="0"/>
              <a:t> </a:t>
            </a:r>
            <a:r>
              <a:rPr lang="en-US" dirty="0" smtClean="0"/>
              <a:t>from a branch </a:t>
            </a:r>
            <a:r>
              <a:rPr lang="en-US" b="1" u="sng" dirty="0" smtClean="0"/>
              <a:t>so that looks</a:t>
            </a:r>
            <a:r>
              <a:rPr lang="en-US" b="1" dirty="0" smtClean="0"/>
              <a:t> </a:t>
            </a:r>
            <a:r>
              <a:rPr lang="en-US" dirty="0" smtClean="0"/>
              <a:t>like a small twig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can hold   </a:t>
            </a:r>
          </a:p>
          <a:p>
            <a:pPr>
              <a:buNone/>
            </a:pPr>
            <a:r>
              <a:rPr lang="en-US" dirty="0" smtClean="0"/>
              <a:t> B. itself   </a:t>
            </a:r>
          </a:p>
          <a:p>
            <a:pPr>
              <a:buNone/>
            </a:pPr>
            <a:r>
              <a:rPr lang="en-US" dirty="0" smtClean="0"/>
              <a:t> C. out   </a:t>
            </a:r>
          </a:p>
          <a:p>
            <a:pPr>
              <a:buNone/>
            </a:pPr>
            <a:r>
              <a:rPr lang="en-US" dirty="0" smtClean="0"/>
              <a:t> D. so that looks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Carrie Chapman Catt </a:t>
            </a:r>
            <a:r>
              <a:rPr lang="en-US" b="1" dirty="0" smtClean="0"/>
              <a:t> </a:t>
            </a:r>
            <a:r>
              <a:rPr lang="en-US" b="1" u="sng" dirty="0" smtClean="0"/>
              <a:t>organized</a:t>
            </a:r>
            <a:r>
              <a:rPr lang="en-US" b="1" dirty="0" smtClean="0"/>
              <a:t> </a:t>
            </a:r>
            <a:r>
              <a:rPr lang="en-US" dirty="0" smtClean="0"/>
              <a:t>the League of women voters </a:t>
            </a:r>
            <a:r>
              <a:rPr lang="en-US" b="1" u="sng" dirty="0" smtClean="0"/>
              <a:t>after</a:t>
            </a:r>
            <a:r>
              <a:rPr lang="en-US" b="1" dirty="0" smtClean="0"/>
              <a:t> </a:t>
            </a:r>
            <a:r>
              <a:rPr lang="en-US" dirty="0" smtClean="0"/>
              <a:t>successfully</a:t>
            </a:r>
            <a:r>
              <a:rPr lang="en-US" b="1" dirty="0" smtClean="0"/>
              <a:t> </a:t>
            </a:r>
            <a:r>
              <a:rPr lang="en-US" b="1" u="sng" dirty="0" smtClean="0"/>
              <a:t>campaign</a:t>
            </a:r>
            <a:r>
              <a:rPr lang="en-US" b="1" dirty="0" smtClean="0"/>
              <a:t> </a:t>
            </a:r>
            <a:r>
              <a:rPr lang="en-US" dirty="0" smtClean="0"/>
              <a:t>for the constitutional amendment </a:t>
            </a:r>
            <a:r>
              <a:rPr lang="en-US" b="1" u="sng" dirty="0" smtClean="0"/>
              <a:t>that gave</a:t>
            </a:r>
            <a:r>
              <a:rPr lang="en-US" b="1" dirty="0" smtClean="0"/>
              <a:t> </a:t>
            </a:r>
            <a:r>
              <a:rPr lang="en-US" dirty="0" smtClean="0"/>
              <a:t>women the right to vote.</a:t>
            </a:r>
          </a:p>
          <a:p>
            <a:pPr>
              <a:buNone/>
            </a:pPr>
            <a:r>
              <a:rPr lang="en-US" dirty="0" smtClean="0"/>
              <a:t> A. organized   </a:t>
            </a:r>
          </a:p>
          <a:p>
            <a:pPr>
              <a:buNone/>
            </a:pPr>
            <a:r>
              <a:rPr lang="en-US" dirty="0" smtClean="0"/>
              <a:t> B. after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C</a:t>
            </a:r>
            <a:r>
              <a:rPr lang="en-US" dirty="0" smtClean="0"/>
              <a:t>. campaign   </a:t>
            </a:r>
          </a:p>
          <a:p>
            <a:pPr>
              <a:buNone/>
            </a:pPr>
            <a:r>
              <a:rPr lang="en-US" dirty="0" smtClean="0"/>
              <a:t> D. that gave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US" dirty="0" smtClean="0"/>
              <a:t>24. A measuring worm </a:t>
            </a:r>
            <a:r>
              <a:rPr lang="en-US" b="1" u="sng" dirty="0" smtClean="0"/>
              <a:t>can hold</a:t>
            </a:r>
            <a:r>
              <a:rPr lang="en-US" b="1" dirty="0" smtClean="0"/>
              <a:t> </a:t>
            </a:r>
            <a:r>
              <a:rPr lang="en-US" b="1" u="sng" dirty="0" smtClean="0"/>
              <a:t> itself</a:t>
            </a:r>
            <a:r>
              <a:rPr lang="en-US" b="1" dirty="0" smtClean="0"/>
              <a:t> </a:t>
            </a:r>
            <a:r>
              <a:rPr lang="en-US" dirty="0" smtClean="0"/>
              <a:t>straight</a:t>
            </a:r>
            <a:r>
              <a:rPr lang="en-US" b="1" dirty="0" smtClean="0"/>
              <a:t> </a:t>
            </a:r>
            <a:r>
              <a:rPr lang="en-US" b="1" u="sng" dirty="0" smtClean="0"/>
              <a:t>out</a:t>
            </a:r>
            <a:r>
              <a:rPr lang="en-US" b="1" dirty="0" smtClean="0"/>
              <a:t> </a:t>
            </a:r>
            <a:r>
              <a:rPr lang="en-US" dirty="0" smtClean="0"/>
              <a:t>from a branch </a:t>
            </a:r>
            <a:r>
              <a:rPr lang="en-US" b="1" u="sng" dirty="0" smtClean="0"/>
              <a:t>so that looks</a:t>
            </a:r>
            <a:r>
              <a:rPr lang="en-US" b="1" dirty="0" smtClean="0"/>
              <a:t> </a:t>
            </a:r>
            <a:r>
              <a:rPr lang="en-US" dirty="0" smtClean="0"/>
              <a:t>like a small twig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can hold   </a:t>
            </a:r>
          </a:p>
          <a:p>
            <a:pPr>
              <a:buNone/>
            </a:pPr>
            <a:r>
              <a:rPr lang="en-US" dirty="0" smtClean="0"/>
              <a:t> B. itself   </a:t>
            </a:r>
          </a:p>
          <a:p>
            <a:pPr>
              <a:buNone/>
            </a:pPr>
            <a:r>
              <a:rPr lang="en-US" dirty="0" smtClean="0"/>
              <a:t> C. out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so that looks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A dolphin locates underwater objects </a:t>
            </a:r>
            <a:r>
              <a:rPr lang="en-US" b="1" u="sng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its</a:t>
            </a:r>
            <a:r>
              <a:rPr lang="en-US" b="1" dirty="0" smtClean="0"/>
              <a:t> </a:t>
            </a:r>
            <a:r>
              <a:rPr lang="en-US" dirty="0" smtClean="0"/>
              <a:t>path by </a:t>
            </a:r>
            <a:r>
              <a:rPr lang="en-US" b="1" u="sng" dirty="0" smtClean="0"/>
              <a:t>doing</a:t>
            </a:r>
            <a:r>
              <a:rPr lang="en-US" dirty="0" smtClean="0"/>
              <a:t> a series of clicking and </a:t>
            </a:r>
            <a:r>
              <a:rPr lang="en-US" b="1" u="sng" dirty="0" smtClean="0"/>
              <a:t>whistling</a:t>
            </a:r>
            <a:r>
              <a:rPr lang="en-US" dirty="0" smtClean="0"/>
              <a:t> sounds.</a:t>
            </a:r>
          </a:p>
          <a:p>
            <a:pPr>
              <a:buNone/>
            </a:pPr>
            <a:r>
              <a:rPr lang="en-US" dirty="0" smtClean="0"/>
              <a:t> A. in   </a:t>
            </a:r>
          </a:p>
          <a:p>
            <a:pPr>
              <a:buNone/>
            </a:pPr>
            <a:r>
              <a:rPr lang="en-US" dirty="0" smtClean="0"/>
              <a:t> B. its   </a:t>
            </a:r>
          </a:p>
          <a:p>
            <a:pPr>
              <a:buNone/>
            </a:pPr>
            <a:r>
              <a:rPr lang="en-US" dirty="0" smtClean="0"/>
              <a:t> C. doing   </a:t>
            </a:r>
          </a:p>
          <a:p>
            <a:pPr>
              <a:buNone/>
            </a:pPr>
            <a:r>
              <a:rPr lang="en-US" dirty="0" smtClean="0"/>
              <a:t> D. whistling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</a:t>
            </a:r>
            <a:r>
              <a:rPr lang="en-US" b="1" dirty="0" smtClean="0"/>
              <a:t> </a:t>
            </a:r>
            <a:r>
              <a:rPr lang="en-US" b="1" u="sng" dirty="0" smtClean="0"/>
              <a:t>Like</a:t>
            </a:r>
            <a:r>
              <a:rPr lang="en-US" b="1" dirty="0" smtClean="0"/>
              <a:t> </a:t>
            </a:r>
            <a:r>
              <a:rPr lang="en-US" dirty="0" smtClean="0"/>
              <a:t>a synonym of </a:t>
            </a:r>
            <a:r>
              <a:rPr lang="en-US" b="1" u="sng" dirty="0" smtClean="0"/>
              <a:t>speech</a:t>
            </a:r>
            <a:r>
              <a:rPr lang="en-US" dirty="0" smtClean="0"/>
              <a:t>, which is the </a:t>
            </a:r>
            <a:r>
              <a:rPr lang="en-US" b="1" u="sng" dirty="0" smtClean="0"/>
              <a:t>general</a:t>
            </a:r>
            <a:r>
              <a:rPr lang="en-US" b="1" dirty="0" smtClean="0"/>
              <a:t> </a:t>
            </a:r>
            <a:r>
              <a:rPr lang="en-US" dirty="0" smtClean="0"/>
              <a:t>term, address implies some </a:t>
            </a:r>
            <a:r>
              <a:rPr lang="en-US" b="1" u="sng" dirty="0" smtClean="0"/>
              <a:t>degree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formality.</a:t>
            </a:r>
          </a:p>
          <a:p>
            <a:pPr>
              <a:buNone/>
            </a:pPr>
            <a:r>
              <a:rPr lang="en-US" dirty="0" smtClean="0"/>
              <a:t> A. Like   </a:t>
            </a:r>
          </a:p>
          <a:p>
            <a:pPr>
              <a:buNone/>
            </a:pPr>
            <a:r>
              <a:rPr lang="en-US" dirty="0" smtClean="0"/>
              <a:t> B. speech   </a:t>
            </a:r>
          </a:p>
          <a:p>
            <a:pPr>
              <a:buNone/>
            </a:pPr>
            <a:r>
              <a:rPr lang="en-US" dirty="0" smtClean="0"/>
              <a:t> C. general   </a:t>
            </a:r>
          </a:p>
          <a:p>
            <a:pPr>
              <a:buNone/>
            </a:pPr>
            <a:r>
              <a:rPr lang="en-US" dirty="0" smtClean="0"/>
              <a:t> D. degree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A dolphin locates underwater objects </a:t>
            </a:r>
            <a:r>
              <a:rPr lang="en-US" b="1" u="sng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its</a:t>
            </a:r>
            <a:r>
              <a:rPr lang="en-US" b="1" dirty="0" smtClean="0"/>
              <a:t> </a:t>
            </a:r>
            <a:r>
              <a:rPr lang="en-US" dirty="0" smtClean="0"/>
              <a:t>path by </a:t>
            </a:r>
            <a:r>
              <a:rPr lang="en-US" b="1" u="sng" dirty="0" smtClean="0"/>
              <a:t>doing</a:t>
            </a:r>
            <a:r>
              <a:rPr lang="en-US" dirty="0" smtClean="0"/>
              <a:t> a series of clicking and </a:t>
            </a:r>
            <a:r>
              <a:rPr lang="en-US" b="1" u="sng" dirty="0" smtClean="0"/>
              <a:t>whistling</a:t>
            </a:r>
            <a:r>
              <a:rPr lang="en-US" dirty="0" smtClean="0"/>
              <a:t> sounds.</a:t>
            </a:r>
          </a:p>
          <a:p>
            <a:pPr>
              <a:buNone/>
            </a:pPr>
            <a:r>
              <a:rPr lang="en-US" dirty="0" smtClean="0"/>
              <a:t> A. in   </a:t>
            </a:r>
          </a:p>
          <a:p>
            <a:pPr>
              <a:buNone/>
            </a:pPr>
            <a:r>
              <a:rPr lang="en-US" dirty="0" smtClean="0"/>
              <a:t> B. its   </a:t>
            </a:r>
          </a:p>
          <a:p>
            <a:pPr>
              <a:buNone/>
            </a:pPr>
            <a:r>
              <a:rPr lang="en-US" dirty="0" smtClean="0"/>
              <a:t> C. doing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whistling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</a:t>
            </a:r>
            <a:r>
              <a:rPr lang="en-US" b="1" dirty="0" smtClean="0"/>
              <a:t> </a:t>
            </a:r>
            <a:r>
              <a:rPr lang="en-US" b="1" u="sng" dirty="0" smtClean="0"/>
              <a:t>Like</a:t>
            </a:r>
            <a:r>
              <a:rPr lang="en-US" b="1" dirty="0" smtClean="0"/>
              <a:t> </a:t>
            </a:r>
            <a:r>
              <a:rPr lang="en-US" dirty="0" smtClean="0"/>
              <a:t>a synonym of </a:t>
            </a:r>
            <a:r>
              <a:rPr lang="en-US" b="1" u="sng" dirty="0" smtClean="0"/>
              <a:t>speech</a:t>
            </a:r>
            <a:r>
              <a:rPr lang="en-US" dirty="0" smtClean="0"/>
              <a:t>, which is the </a:t>
            </a:r>
            <a:r>
              <a:rPr lang="en-US" b="1" u="sng" dirty="0" smtClean="0"/>
              <a:t>general</a:t>
            </a:r>
            <a:r>
              <a:rPr lang="en-US" b="1" dirty="0" smtClean="0"/>
              <a:t> </a:t>
            </a:r>
            <a:r>
              <a:rPr lang="en-US" dirty="0" smtClean="0"/>
              <a:t>term, address implies some </a:t>
            </a:r>
            <a:r>
              <a:rPr lang="en-US" b="1" u="sng" dirty="0" smtClean="0"/>
              <a:t>degree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formality.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Like   </a:t>
            </a:r>
          </a:p>
          <a:p>
            <a:pPr>
              <a:buNone/>
            </a:pPr>
            <a:r>
              <a:rPr lang="en-US" dirty="0" smtClean="0"/>
              <a:t> B. speech   </a:t>
            </a:r>
          </a:p>
          <a:p>
            <a:pPr>
              <a:buNone/>
            </a:pPr>
            <a:r>
              <a:rPr lang="en-US" dirty="0" smtClean="0"/>
              <a:t> C. general   </a:t>
            </a:r>
          </a:p>
          <a:p>
            <a:pPr>
              <a:buNone/>
            </a:pPr>
            <a:r>
              <a:rPr lang="en-US" dirty="0" smtClean="0"/>
              <a:t> D. degree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Bauxite ores differ </a:t>
            </a:r>
            <a:r>
              <a:rPr lang="en-US" b="1" u="sng" dirty="0" smtClean="0"/>
              <a:t>considerably physical</a:t>
            </a:r>
            <a:r>
              <a:rPr lang="en-US" b="1" dirty="0" smtClean="0"/>
              <a:t> </a:t>
            </a:r>
            <a:r>
              <a:rPr lang="en-US" dirty="0" smtClean="0"/>
              <a:t>appearance</a:t>
            </a:r>
            <a:r>
              <a:rPr lang="en-US" b="1" u="sng" dirty="0" smtClean="0"/>
              <a:t>,</a:t>
            </a:r>
            <a:r>
              <a:rPr lang="en-US" b="1" dirty="0" smtClean="0"/>
              <a:t> </a:t>
            </a:r>
            <a:r>
              <a:rPr lang="en-US" b="1" u="sng" dirty="0" smtClean="0"/>
              <a:t>according to</a:t>
            </a:r>
            <a:r>
              <a:rPr lang="en-US" b="1" dirty="0" smtClean="0"/>
              <a:t> </a:t>
            </a:r>
            <a:r>
              <a:rPr lang="en-US" b="1" u="sng" dirty="0" smtClean="0"/>
              <a:t>their</a:t>
            </a:r>
            <a:r>
              <a:rPr lang="en-US" b="1" dirty="0" smtClean="0"/>
              <a:t> </a:t>
            </a:r>
            <a:r>
              <a:rPr lang="en-US" b="1" u="sng" dirty="0" smtClean="0"/>
              <a:t>impurities</a:t>
            </a:r>
            <a:r>
              <a:rPr lang="en-US" b="1" dirty="0" smtClean="0"/>
              <a:t> </a:t>
            </a:r>
            <a:r>
              <a:rPr lang="en-US" dirty="0" smtClean="0"/>
              <a:t>and structural compositions.</a:t>
            </a:r>
          </a:p>
          <a:p>
            <a:pPr>
              <a:buNone/>
            </a:pPr>
            <a:r>
              <a:rPr lang="en-US" dirty="0" smtClean="0"/>
              <a:t> A. considerably physical   </a:t>
            </a:r>
          </a:p>
          <a:p>
            <a:pPr>
              <a:buNone/>
            </a:pPr>
            <a:r>
              <a:rPr lang="en-US" dirty="0" smtClean="0"/>
              <a:t> B. according to   </a:t>
            </a:r>
          </a:p>
          <a:p>
            <a:pPr>
              <a:buNone/>
            </a:pPr>
            <a:r>
              <a:rPr lang="en-US" dirty="0" smtClean="0"/>
              <a:t> C. their   </a:t>
            </a:r>
          </a:p>
          <a:p>
            <a:pPr>
              <a:buNone/>
            </a:pPr>
            <a:r>
              <a:rPr lang="en-US" dirty="0" smtClean="0"/>
              <a:t> D. impurities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28. On February 20, 1962, Friendship T </a:t>
            </a:r>
            <a:r>
              <a:rPr lang="en-US" b="1" u="sng" dirty="0" smtClean="0"/>
              <a:t>has</a:t>
            </a:r>
            <a:r>
              <a:rPr lang="en-US" dirty="0" smtClean="0"/>
              <a:t> orbited the Earth </a:t>
            </a:r>
            <a:r>
              <a:rPr lang="en-US" b="1" dirty="0" smtClean="0"/>
              <a:t>in </a:t>
            </a:r>
            <a:r>
              <a:rPr lang="en-US" b="1" u="sng" dirty="0" smtClean="0"/>
              <a:t>a manned</a:t>
            </a:r>
            <a:r>
              <a:rPr lang="en-US" b="1" dirty="0" smtClean="0"/>
              <a:t> </a:t>
            </a:r>
            <a:r>
              <a:rPr lang="en-US" b="1" u="sng" dirty="0" smtClean="0"/>
              <a:t>flight</a:t>
            </a:r>
            <a:r>
              <a:rPr lang="en-US" b="1" dirty="0" smtClean="0"/>
              <a:t> </a:t>
            </a:r>
            <a:r>
              <a:rPr lang="en-US" dirty="0" smtClean="0"/>
              <a:t>that </a:t>
            </a:r>
            <a:r>
              <a:rPr lang="en-US" b="1" u="sng" dirty="0" smtClean="0"/>
              <a:t>last</a:t>
            </a:r>
            <a:r>
              <a:rPr lang="en-US" u="sng" dirty="0" smtClean="0"/>
              <a:t> </a:t>
            </a:r>
            <a:r>
              <a:rPr lang="en-US" b="1" u="sng" dirty="0" smtClean="0"/>
              <a:t>just</a:t>
            </a:r>
            <a:r>
              <a:rPr lang="en-US" u="sng" dirty="0" smtClean="0"/>
              <a:t> </a:t>
            </a:r>
            <a:r>
              <a:rPr lang="en-US" dirty="0" smtClean="0"/>
              <a:t>under five hours.</a:t>
            </a:r>
          </a:p>
          <a:p>
            <a:pPr>
              <a:buNone/>
            </a:pPr>
            <a:r>
              <a:rPr lang="en-US" dirty="0" smtClean="0"/>
              <a:t> A. has   </a:t>
            </a:r>
          </a:p>
          <a:p>
            <a:pPr>
              <a:buNone/>
            </a:pPr>
            <a:r>
              <a:rPr lang="en-US" dirty="0" smtClean="0"/>
              <a:t> B. a manned   </a:t>
            </a:r>
          </a:p>
          <a:p>
            <a:pPr>
              <a:buNone/>
            </a:pPr>
            <a:r>
              <a:rPr lang="en-US" dirty="0" smtClean="0"/>
              <a:t> C. flight   </a:t>
            </a:r>
          </a:p>
          <a:p>
            <a:pPr>
              <a:buNone/>
            </a:pPr>
            <a:r>
              <a:rPr lang="en-US" dirty="0" smtClean="0"/>
              <a:t> D. last just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Bauxite ores differ </a:t>
            </a:r>
            <a:r>
              <a:rPr lang="en-US" b="1" u="sng" dirty="0" smtClean="0"/>
              <a:t>considerably physical</a:t>
            </a:r>
            <a:r>
              <a:rPr lang="en-US" b="1" dirty="0" smtClean="0"/>
              <a:t> </a:t>
            </a:r>
            <a:r>
              <a:rPr lang="en-US" dirty="0" smtClean="0"/>
              <a:t>appearance</a:t>
            </a:r>
            <a:r>
              <a:rPr lang="en-US" b="1" u="sng" dirty="0" smtClean="0"/>
              <a:t>,</a:t>
            </a:r>
            <a:r>
              <a:rPr lang="en-US" b="1" dirty="0" smtClean="0"/>
              <a:t> </a:t>
            </a:r>
            <a:r>
              <a:rPr lang="en-US" b="1" u="sng" dirty="0" smtClean="0"/>
              <a:t>according to</a:t>
            </a:r>
            <a:r>
              <a:rPr lang="en-US" b="1" dirty="0" smtClean="0"/>
              <a:t> </a:t>
            </a:r>
            <a:r>
              <a:rPr lang="en-US" b="1" u="sng" dirty="0" smtClean="0"/>
              <a:t>their</a:t>
            </a:r>
            <a:r>
              <a:rPr lang="en-US" b="1" dirty="0" smtClean="0"/>
              <a:t> </a:t>
            </a:r>
            <a:r>
              <a:rPr lang="en-US" b="1" u="sng" dirty="0" smtClean="0"/>
              <a:t>impurities</a:t>
            </a:r>
            <a:r>
              <a:rPr lang="en-US" b="1" dirty="0" smtClean="0"/>
              <a:t> </a:t>
            </a:r>
            <a:r>
              <a:rPr lang="en-US" dirty="0" smtClean="0"/>
              <a:t>and structural compositions.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considerably physical   </a:t>
            </a:r>
          </a:p>
          <a:p>
            <a:pPr>
              <a:buNone/>
            </a:pPr>
            <a:r>
              <a:rPr lang="en-US" dirty="0" smtClean="0"/>
              <a:t> B. according to   </a:t>
            </a:r>
          </a:p>
          <a:p>
            <a:pPr>
              <a:buNone/>
            </a:pPr>
            <a:r>
              <a:rPr lang="en-US" dirty="0" smtClean="0"/>
              <a:t> C. their   </a:t>
            </a:r>
          </a:p>
          <a:p>
            <a:pPr>
              <a:buNone/>
            </a:pPr>
            <a:r>
              <a:rPr lang="en-US" dirty="0" smtClean="0"/>
              <a:t> D. impurities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28. On February 20, 1962, Friendship T </a:t>
            </a:r>
            <a:r>
              <a:rPr lang="en-US" b="1" u="sng" dirty="0" smtClean="0"/>
              <a:t>has</a:t>
            </a:r>
            <a:r>
              <a:rPr lang="en-US" dirty="0" smtClean="0"/>
              <a:t> orbited the Earth </a:t>
            </a:r>
            <a:r>
              <a:rPr lang="en-US" b="1" dirty="0" smtClean="0"/>
              <a:t>in </a:t>
            </a:r>
            <a:r>
              <a:rPr lang="en-US" b="1" u="sng" dirty="0" smtClean="0"/>
              <a:t>a manned</a:t>
            </a:r>
            <a:r>
              <a:rPr lang="en-US" b="1" dirty="0" smtClean="0"/>
              <a:t> </a:t>
            </a:r>
            <a:r>
              <a:rPr lang="en-US" b="1" u="sng" dirty="0" smtClean="0"/>
              <a:t>flight</a:t>
            </a:r>
            <a:r>
              <a:rPr lang="en-US" b="1" dirty="0" smtClean="0"/>
              <a:t> </a:t>
            </a:r>
            <a:r>
              <a:rPr lang="en-US" dirty="0" smtClean="0"/>
              <a:t>that </a:t>
            </a:r>
            <a:r>
              <a:rPr lang="en-US" b="1" u="sng" dirty="0" smtClean="0"/>
              <a:t>last</a:t>
            </a:r>
            <a:r>
              <a:rPr lang="en-US" u="sng" dirty="0" smtClean="0"/>
              <a:t> </a:t>
            </a:r>
            <a:r>
              <a:rPr lang="en-US" b="1" u="sng" dirty="0" smtClean="0"/>
              <a:t>just</a:t>
            </a:r>
            <a:r>
              <a:rPr lang="en-US" u="sng" dirty="0" smtClean="0"/>
              <a:t> </a:t>
            </a:r>
            <a:r>
              <a:rPr lang="en-US" dirty="0" smtClean="0"/>
              <a:t>under five hours.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has   </a:t>
            </a:r>
          </a:p>
          <a:p>
            <a:pPr>
              <a:buNone/>
            </a:pPr>
            <a:r>
              <a:rPr lang="en-US" dirty="0" smtClean="0"/>
              <a:t> B. a manned   </a:t>
            </a:r>
          </a:p>
          <a:p>
            <a:pPr>
              <a:buNone/>
            </a:pPr>
            <a:r>
              <a:rPr lang="en-US" dirty="0" smtClean="0"/>
              <a:t> C. flight   </a:t>
            </a:r>
          </a:p>
          <a:p>
            <a:pPr>
              <a:buNone/>
            </a:pPr>
            <a:r>
              <a:rPr lang="en-US" dirty="0" smtClean="0"/>
              <a:t> D. last just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When the body becomes </a:t>
            </a:r>
            <a:r>
              <a:rPr lang="en-US" b="1" u="sng" dirty="0" smtClean="0"/>
              <a:t>extremely</a:t>
            </a:r>
            <a:r>
              <a:rPr lang="en-US" dirty="0" smtClean="0"/>
              <a:t> overheated, it </a:t>
            </a:r>
            <a:r>
              <a:rPr lang="en-US" b="1" u="sng" dirty="0" smtClean="0"/>
              <a:t>failure</a:t>
            </a:r>
            <a:r>
              <a:rPr lang="en-US" dirty="0" smtClean="0"/>
              <a:t> to cool </a:t>
            </a:r>
            <a:r>
              <a:rPr lang="en-US" b="1" u="sng" dirty="0" smtClean="0"/>
              <a:t>itself</a:t>
            </a:r>
            <a:r>
              <a:rPr lang="en-US" dirty="0" smtClean="0"/>
              <a:t> again, and sunstroke </a:t>
            </a:r>
            <a:r>
              <a:rPr lang="en-US" b="1" u="sng" dirty="0" smtClean="0"/>
              <a:t>can</a:t>
            </a:r>
            <a:r>
              <a:rPr lang="en-US" b="1" dirty="0" smtClean="0"/>
              <a:t> </a:t>
            </a:r>
            <a:r>
              <a:rPr lang="en-US" b="1" u="sng" dirty="0" smtClean="0"/>
              <a:t>occur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extremely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dirty="0" smtClean="0"/>
              <a:t>. failure   </a:t>
            </a:r>
          </a:p>
          <a:p>
            <a:pPr>
              <a:buNone/>
            </a:pPr>
            <a:r>
              <a:rPr lang="en-US" dirty="0" smtClean="0"/>
              <a:t> C. itself   </a:t>
            </a:r>
          </a:p>
          <a:p>
            <a:pPr>
              <a:buNone/>
            </a:pPr>
            <a:r>
              <a:rPr lang="en-US" dirty="0" smtClean="0"/>
              <a:t> D. can occur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b="1" u="sng" dirty="0" smtClean="0"/>
              <a:t>In chronicling</a:t>
            </a:r>
            <a:r>
              <a:rPr lang="en-US" b="1" dirty="0" smtClean="0"/>
              <a:t> </a:t>
            </a:r>
            <a:r>
              <a:rPr lang="en-US" dirty="0" smtClean="0"/>
              <a:t>her months </a:t>
            </a:r>
            <a:r>
              <a:rPr lang="en-US" b="1" u="sng" dirty="0" smtClean="0"/>
              <a:t>as</a:t>
            </a:r>
            <a:r>
              <a:rPr lang="en-US" b="1" dirty="0" smtClean="0"/>
              <a:t> </a:t>
            </a:r>
            <a:r>
              <a:rPr lang="en-US" dirty="0" smtClean="0"/>
              <a:t>a captive of the Wampanoag Indians, Mary Rowlandson </a:t>
            </a:r>
            <a:r>
              <a:rPr lang="en-US" b="1" u="sng" dirty="0" smtClean="0"/>
              <a:t>demonstrated</a:t>
            </a:r>
            <a:r>
              <a:rPr lang="en-US" b="1" dirty="0" smtClean="0"/>
              <a:t> </a:t>
            </a:r>
            <a:r>
              <a:rPr lang="en-US" b="1" u="sng" dirty="0" smtClean="0"/>
              <a:t>his</a:t>
            </a:r>
            <a:r>
              <a:rPr lang="en-US" b="1" dirty="0" smtClean="0"/>
              <a:t> </a:t>
            </a:r>
            <a:r>
              <a:rPr lang="en-US" dirty="0" smtClean="0"/>
              <a:t>narrative skill.</a:t>
            </a:r>
          </a:p>
          <a:p>
            <a:pPr>
              <a:buNone/>
            </a:pPr>
            <a:r>
              <a:rPr lang="en-US" dirty="0" smtClean="0"/>
              <a:t> A. In chronicling   </a:t>
            </a:r>
          </a:p>
          <a:p>
            <a:pPr>
              <a:buNone/>
            </a:pPr>
            <a:r>
              <a:rPr lang="en-US" dirty="0" smtClean="0"/>
              <a:t> B. as   </a:t>
            </a:r>
          </a:p>
          <a:p>
            <a:pPr>
              <a:buNone/>
            </a:pPr>
            <a:r>
              <a:rPr lang="en-US" dirty="0" smtClean="0"/>
              <a:t> C. demonstrated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his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GATT is an </a:t>
            </a:r>
            <a:r>
              <a:rPr lang="en-US" b="1" u="sng" dirty="0" smtClean="0"/>
              <a:t>international</a:t>
            </a:r>
            <a:r>
              <a:rPr lang="en-US" dirty="0" smtClean="0"/>
              <a:t> agreement </a:t>
            </a:r>
            <a:r>
              <a:rPr lang="en-US" b="1" u="sng" dirty="0" smtClean="0"/>
              <a:t>designing</a:t>
            </a:r>
            <a:r>
              <a:rPr lang="en-US" dirty="0" smtClean="0"/>
              <a:t> to increase trade </a:t>
            </a:r>
            <a:r>
              <a:rPr lang="en-US" b="1" u="sng" dirty="0" smtClean="0"/>
              <a:t>among</a:t>
            </a:r>
            <a:r>
              <a:rPr lang="en-US" b="1" dirty="0" smtClean="0"/>
              <a:t> </a:t>
            </a:r>
            <a:r>
              <a:rPr lang="en-US" b="1" u="sng" dirty="0" smtClean="0"/>
              <a:t>member</a:t>
            </a:r>
            <a:r>
              <a:rPr lang="en-US" b="1" dirty="0" smtClean="0"/>
              <a:t> </a:t>
            </a:r>
            <a:r>
              <a:rPr lang="en-US" b="1" u="sng" dirty="0" smtClean="0"/>
              <a:t>nations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A. international   </a:t>
            </a:r>
          </a:p>
          <a:p>
            <a:pPr>
              <a:buNone/>
            </a:pPr>
            <a:r>
              <a:rPr lang="en-US" dirty="0" smtClean="0"/>
              <a:t> B. designing   </a:t>
            </a:r>
          </a:p>
          <a:p>
            <a:pPr>
              <a:buNone/>
            </a:pPr>
            <a:r>
              <a:rPr lang="en-US" dirty="0" smtClean="0"/>
              <a:t> C. among   </a:t>
            </a:r>
          </a:p>
          <a:p>
            <a:pPr>
              <a:buNone/>
            </a:pPr>
            <a:r>
              <a:rPr lang="en-US" dirty="0" smtClean="0"/>
              <a:t> D. member nations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30. A rabbit</a:t>
            </a:r>
            <a:r>
              <a:rPr lang="en-US" b="1" dirty="0" smtClean="0"/>
              <a:t> </a:t>
            </a:r>
            <a:r>
              <a:rPr lang="en-US" b="1" u="sng" dirty="0" smtClean="0"/>
              <a:t>moves abou</a:t>
            </a:r>
            <a:r>
              <a:rPr lang="en-US" b="1" dirty="0" smtClean="0"/>
              <a:t>t </a:t>
            </a:r>
            <a:r>
              <a:rPr lang="en-US" b="1" u="sng" dirty="0" smtClean="0"/>
              <a:t>by hopping</a:t>
            </a:r>
            <a:r>
              <a:rPr lang="en-US" b="1" dirty="0" smtClean="0"/>
              <a:t> </a:t>
            </a:r>
            <a:r>
              <a:rPr lang="en-US" dirty="0" smtClean="0"/>
              <a:t>on its hind legs,</a:t>
            </a:r>
            <a:r>
              <a:rPr lang="en-US" b="1" dirty="0" smtClean="0"/>
              <a:t> </a:t>
            </a:r>
            <a:r>
              <a:rPr lang="en-US" b="1" u="sng" dirty="0" smtClean="0"/>
              <a:t>which are</a:t>
            </a:r>
            <a:r>
              <a:rPr lang="en-US" dirty="0" smtClean="0"/>
              <a:t> much longer and </a:t>
            </a:r>
            <a:r>
              <a:rPr lang="en-US" b="1" u="sng" dirty="0" smtClean="0"/>
              <a:t>more</a:t>
            </a:r>
            <a:r>
              <a:rPr lang="en-US" dirty="0" smtClean="0"/>
              <a:t> </a:t>
            </a:r>
            <a:r>
              <a:rPr lang="en-US" b="1" u="sng" dirty="0" smtClean="0"/>
              <a:t>strong</a:t>
            </a:r>
            <a:r>
              <a:rPr lang="en-US" dirty="0" smtClean="0"/>
              <a:t> than its front legs.</a:t>
            </a:r>
          </a:p>
          <a:p>
            <a:pPr>
              <a:buNone/>
            </a:pPr>
            <a:r>
              <a:rPr lang="en-US" dirty="0" smtClean="0"/>
              <a:t> A. moves about   </a:t>
            </a:r>
          </a:p>
          <a:p>
            <a:pPr>
              <a:buNone/>
            </a:pPr>
            <a:r>
              <a:rPr lang="en-US" dirty="0" smtClean="0"/>
              <a:t> B. by hopping   </a:t>
            </a:r>
          </a:p>
          <a:p>
            <a:pPr>
              <a:buNone/>
            </a:pPr>
            <a:r>
              <a:rPr lang="en-US" dirty="0" smtClean="0"/>
              <a:t> C. which are   </a:t>
            </a:r>
          </a:p>
          <a:p>
            <a:pPr>
              <a:buNone/>
            </a:pPr>
            <a:r>
              <a:rPr lang="en-US" dirty="0" smtClean="0"/>
              <a:t> D. more strong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GATT is an </a:t>
            </a:r>
            <a:r>
              <a:rPr lang="en-US" b="1" u="sng" dirty="0" smtClean="0"/>
              <a:t>international</a:t>
            </a:r>
            <a:r>
              <a:rPr lang="en-US" dirty="0" smtClean="0"/>
              <a:t> agreement </a:t>
            </a:r>
            <a:r>
              <a:rPr lang="en-US" b="1" u="sng" dirty="0" smtClean="0"/>
              <a:t>designing</a:t>
            </a:r>
            <a:r>
              <a:rPr lang="en-US" dirty="0" smtClean="0"/>
              <a:t> to increase trade </a:t>
            </a:r>
            <a:r>
              <a:rPr lang="en-US" b="1" u="sng" dirty="0" smtClean="0"/>
              <a:t>among</a:t>
            </a:r>
            <a:r>
              <a:rPr lang="en-US" b="1" dirty="0" smtClean="0"/>
              <a:t> </a:t>
            </a:r>
            <a:r>
              <a:rPr lang="en-US" b="1" u="sng" dirty="0" smtClean="0"/>
              <a:t>member</a:t>
            </a:r>
            <a:r>
              <a:rPr lang="en-US" b="1" dirty="0" smtClean="0"/>
              <a:t> </a:t>
            </a:r>
            <a:r>
              <a:rPr lang="en-US" b="1" u="sng" dirty="0" smtClean="0"/>
              <a:t>nations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A. international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dirty="0" smtClean="0"/>
              <a:t>. designing   </a:t>
            </a:r>
          </a:p>
          <a:p>
            <a:pPr>
              <a:buNone/>
            </a:pPr>
            <a:r>
              <a:rPr lang="en-US" dirty="0" smtClean="0"/>
              <a:t> C. among   </a:t>
            </a:r>
          </a:p>
          <a:p>
            <a:pPr>
              <a:buNone/>
            </a:pPr>
            <a:r>
              <a:rPr lang="en-US" dirty="0" smtClean="0"/>
              <a:t> D. member nations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30. A rabbit</a:t>
            </a:r>
            <a:r>
              <a:rPr lang="en-US" b="1" dirty="0" smtClean="0"/>
              <a:t> </a:t>
            </a:r>
            <a:r>
              <a:rPr lang="en-US" b="1" u="sng" dirty="0" smtClean="0"/>
              <a:t>moves abou</a:t>
            </a:r>
            <a:r>
              <a:rPr lang="en-US" b="1" dirty="0" smtClean="0"/>
              <a:t>t </a:t>
            </a:r>
            <a:r>
              <a:rPr lang="en-US" b="1" u="sng" dirty="0" smtClean="0"/>
              <a:t>by hopping</a:t>
            </a:r>
            <a:r>
              <a:rPr lang="en-US" b="1" dirty="0" smtClean="0"/>
              <a:t> </a:t>
            </a:r>
            <a:r>
              <a:rPr lang="en-US" dirty="0" smtClean="0"/>
              <a:t>on its hind legs,</a:t>
            </a:r>
            <a:r>
              <a:rPr lang="en-US" b="1" dirty="0" smtClean="0"/>
              <a:t> </a:t>
            </a:r>
            <a:r>
              <a:rPr lang="en-US" b="1" u="sng" dirty="0" smtClean="0"/>
              <a:t>which are</a:t>
            </a:r>
            <a:r>
              <a:rPr lang="en-US" dirty="0" smtClean="0"/>
              <a:t> much longer and </a:t>
            </a:r>
            <a:r>
              <a:rPr lang="en-US" b="1" u="sng" dirty="0" smtClean="0"/>
              <a:t>more</a:t>
            </a:r>
            <a:r>
              <a:rPr lang="en-US" dirty="0" smtClean="0"/>
              <a:t> </a:t>
            </a:r>
            <a:r>
              <a:rPr lang="en-US" b="1" u="sng" dirty="0" smtClean="0"/>
              <a:t>strong</a:t>
            </a:r>
            <a:r>
              <a:rPr lang="en-US" dirty="0" smtClean="0"/>
              <a:t> than its front legs.</a:t>
            </a:r>
          </a:p>
          <a:p>
            <a:pPr>
              <a:buNone/>
            </a:pPr>
            <a:r>
              <a:rPr lang="en-US" dirty="0" smtClean="0"/>
              <a:t> A. moves about   </a:t>
            </a:r>
          </a:p>
          <a:p>
            <a:pPr>
              <a:buNone/>
            </a:pPr>
            <a:r>
              <a:rPr lang="en-US" dirty="0" smtClean="0"/>
              <a:t> B. by hopping   </a:t>
            </a:r>
          </a:p>
          <a:p>
            <a:pPr>
              <a:buNone/>
            </a:pPr>
            <a:r>
              <a:rPr lang="en-US" dirty="0" smtClean="0"/>
              <a:t> C. which are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more strong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31. Farm animals have been </a:t>
            </a:r>
            <a:r>
              <a:rPr lang="en-US" b="1" u="sng" dirty="0" smtClean="0"/>
              <a:t>regardless</a:t>
            </a:r>
            <a:r>
              <a:rPr lang="en-US" dirty="0" smtClean="0"/>
              <a:t> by </a:t>
            </a:r>
            <a:r>
              <a:rPr lang="en-US" b="1" u="sng" dirty="0" smtClean="0"/>
              <a:t>nearly</a:t>
            </a:r>
            <a:r>
              <a:rPr lang="en-US" dirty="0" smtClean="0"/>
              <a:t> all societies </a:t>
            </a:r>
            <a:r>
              <a:rPr lang="en-US" b="1" u="sng" dirty="0" smtClean="0"/>
              <a:t>as</a:t>
            </a:r>
            <a:r>
              <a:rPr lang="en-US" dirty="0" smtClean="0"/>
              <a:t> a valuable economic </a:t>
            </a:r>
            <a:r>
              <a:rPr lang="en-US" b="1" u="sng" dirty="0" smtClean="0"/>
              <a:t>resource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A. regardless   </a:t>
            </a:r>
          </a:p>
          <a:p>
            <a:pPr>
              <a:buNone/>
            </a:pPr>
            <a:r>
              <a:rPr lang="en-US" dirty="0" smtClean="0"/>
              <a:t> B. nearly   </a:t>
            </a:r>
          </a:p>
          <a:p>
            <a:pPr>
              <a:buNone/>
            </a:pPr>
            <a:r>
              <a:rPr lang="en-US" dirty="0" smtClean="0"/>
              <a:t> C. as   </a:t>
            </a:r>
          </a:p>
          <a:p>
            <a:pPr>
              <a:buNone/>
            </a:pPr>
            <a:r>
              <a:rPr lang="en-US" dirty="0" smtClean="0"/>
              <a:t> D. resource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32. Seven </a:t>
            </a:r>
            <a:r>
              <a:rPr lang="en-US" b="1" u="sng" dirty="0" smtClean="0"/>
              <a:t>of planets</a:t>
            </a:r>
            <a:r>
              <a:rPr lang="en-US" b="1" dirty="0" smtClean="0"/>
              <a:t> </a:t>
            </a:r>
            <a:r>
              <a:rPr lang="en-US" dirty="0" smtClean="0"/>
              <a:t>rotate in the same direction </a:t>
            </a:r>
            <a:r>
              <a:rPr lang="en-US" b="1" u="sng" dirty="0" smtClean="0"/>
              <a:t>as</a:t>
            </a:r>
            <a:r>
              <a:rPr lang="en-US" dirty="0" smtClean="0"/>
              <a:t> their orbital motions, </a:t>
            </a:r>
            <a:r>
              <a:rPr lang="en-US" b="1" u="sng" dirty="0" smtClean="0"/>
              <a:t>while</a:t>
            </a:r>
            <a:r>
              <a:rPr lang="en-US" dirty="0" smtClean="0"/>
              <a:t> Venus and Uranus rotate in the </a:t>
            </a:r>
            <a:r>
              <a:rPr lang="en-US" b="1" u="sng" dirty="0" smtClean="0"/>
              <a:t>opposite direction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of planets   </a:t>
            </a:r>
          </a:p>
          <a:p>
            <a:pPr>
              <a:buNone/>
            </a:pPr>
            <a:r>
              <a:rPr lang="en-US" dirty="0" smtClean="0"/>
              <a:t> B. as   </a:t>
            </a:r>
          </a:p>
          <a:p>
            <a:pPr>
              <a:buNone/>
            </a:pPr>
            <a:r>
              <a:rPr lang="en-US" dirty="0" smtClean="0"/>
              <a:t> C. while   </a:t>
            </a:r>
          </a:p>
          <a:p>
            <a:pPr>
              <a:buNone/>
            </a:pPr>
            <a:r>
              <a:rPr lang="en-US" dirty="0" smtClean="0"/>
              <a:t> D. opposite direction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31. Farm animals have been </a:t>
            </a:r>
            <a:r>
              <a:rPr lang="en-US" b="1" u="sng" dirty="0" smtClean="0"/>
              <a:t>regardless</a:t>
            </a:r>
            <a:r>
              <a:rPr lang="en-US" dirty="0" smtClean="0"/>
              <a:t> by </a:t>
            </a:r>
            <a:r>
              <a:rPr lang="en-US" b="1" u="sng" dirty="0" smtClean="0"/>
              <a:t>nearly</a:t>
            </a:r>
            <a:r>
              <a:rPr lang="en-US" dirty="0" smtClean="0"/>
              <a:t> all societies </a:t>
            </a:r>
            <a:r>
              <a:rPr lang="en-US" b="1" u="sng" dirty="0" smtClean="0"/>
              <a:t>as</a:t>
            </a:r>
            <a:r>
              <a:rPr lang="en-US" dirty="0" smtClean="0"/>
              <a:t> a valuable economic </a:t>
            </a:r>
            <a:r>
              <a:rPr lang="en-US" b="1" u="sng" dirty="0" smtClean="0"/>
              <a:t>resource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regardless   </a:t>
            </a:r>
          </a:p>
          <a:p>
            <a:pPr>
              <a:buNone/>
            </a:pPr>
            <a:r>
              <a:rPr lang="en-US" dirty="0" smtClean="0"/>
              <a:t> B. nearly   </a:t>
            </a:r>
          </a:p>
          <a:p>
            <a:pPr>
              <a:buNone/>
            </a:pPr>
            <a:r>
              <a:rPr lang="en-US" dirty="0" smtClean="0"/>
              <a:t> C. as   </a:t>
            </a:r>
          </a:p>
          <a:p>
            <a:pPr>
              <a:buNone/>
            </a:pPr>
            <a:r>
              <a:rPr lang="en-US" dirty="0" smtClean="0"/>
              <a:t> D. resource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32. Seven </a:t>
            </a:r>
            <a:r>
              <a:rPr lang="en-US" b="1" u="sng" dirty="0" smtClean="0"/>
              <a:t>of planets</a:t>
            </a:r>
            <a:r>
              <a:rPr lang="en-US" b="1" dirty="0" smtClean="0"/>
              <a:t> </a:t>
            </a:r>
            <a:r>
              <a:rPr lang="en-US" dirty="0" smtClean="0"/>
              <a:t>rotate in the same direction </a:t>
            </a:r>
            <a:r>
              <a:rPr lang="en-US" b="1" u="sng" dirty="0" smtClean="0"/>
              <a:t>as</a:t>
            </a:r>
            <a:r>
              <a:rPr lang="en-US" dirty="0" smtClean="0"/>
              <a:t> their orbital motions, </a:t>
            </a:r>
            <a:r>
              <a:rPr lang="en-US" b="1" u="sng" dirty="0" smtClean="0"/>
              <a:t>while</a:t>
            </a:r>
            <a:r>
              <a:rPr lang="en-US" dirty="0" smtClean="0"/>
              <a:t> Venus and Uranus rotate in the </a:t>
            </a:r>
            <a:r>
              <a:rPr lang="en-US" b="1" u="sng" dirty="0" smtClean="0"/>
              <a:t>opposite direction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. of planets   </a:t>
            </a:r>
          </a:p>
          <a:p>
            <a:pPr>
              <a:buNone/>
            </a:pPr>
            <a:r>
              <a:rPr lang="en-US" dirty="0" smtClean="0"/>
              <a:t> B. as   </a:t>
            </a:r>
          </a:p>
          <a:p>
            <a:pPr>
              <a:buNone/>
            </a:pPr>
            <a:r>
              <a:rPr lang="en-US" dirty="0" smtClean="0"/>
              <a:t> C. while   </a:t>
            </a:r>
          </a:p>
          <a:p>
            <a:pPr>
              <a:buNone/>
            </a:pPr>
            <a:r>
              <a:rPr lang="en-US" dirty="0" smtClean="0"/>
              <a:t> D. opposite direction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Antarctic blue whales </a:t>
            </a:r>
            <a:r>
              <a:rPr lang="en-US" b="1" u="sng" dirty="0" smtClean="0"/>
              <a:t>can be</a:t>
            </a:r>
            <a:r>
              <a:rPr lang="en-US" b="1" dirty="0" smtClean="0"/>
              <a:t> </a:t>
            </a:r>
            <a:r>
              <a:rPr lang="en-US" b="1" u="sng" dirty="0" smtClean="0"/>
              <a:t>100 foot long</a:t>
            </a:r>
            <a:r>
              <a:rPr lang="en-US" b="1" dirty="0" smtClean="0"/>
              <a:t> </a:t>
            </a:r>
            <a:r>
              <a:rPr lang="en-US" dirty="0" smtClean="0"/>
              <a:t>and weigh </a:t>
            </a:r>
            <a:r>
              <a:rPr lang="en-US" b="1" u="sng" dirty="0" smtClean="0"/>
              <a:t>more than any</a:t>
            </a:r>
            <a:r>
              <a:rPr lang="en-US" b="1" dirty="0" smtClean="0"/>
              <a:t> </a:t>
            </a:r>
            <a:r>
              <a:rPr lang="en-US" dirty="0" smtClean="0"/>
              <a:t>dinosaur that </a:t>
            </a:r>
            <a:r>
              <a:rPr lang="en-US" b="1" u="sng" dirty="0" smtClean="0"/>
              <a:t>ever</a:t>
            </a:r>
            <a:r>
              <a:rPr lang="en-US" dirty="0" smtClean="0"/>
              <a:t> lived.</a:t>
            </a:r>
          </a:p>
          <a:p>
            <a:pPr>
              <a:buNone/>
            </a:pPr>
            <a:r>
              <a:rPr lang="en-US" dirty="0" smtClean="0"/>
              <a:t> A. can be   </a:t>
            </a:r>
          </a:p>
          <a:p>
            <a:pPr>
              <a:buNone/>
            </a:pPr>
            <a:r>
              <a:rPr lang="en-US" dirty="0" smtClean="0"/>
              <a:t> B. 100 foot long   </a:t>
            </a:r>
          </a:p>
          <a:p>
            <a:pPr>
              <a:buNone/>
            </a:pPr>
            <a:r>
              <a:rPr lang="en-US" dirty="0" smtClean="0"/>
              <a:t> C. more than any   </a:t>
            </a:r>
          </a:p>
          <a:p>
            <a:pPr>
              <a:buNone/>
            </a:pPr>
            <a:r>
              <a:rPr lang="en-US" dirty="0" smtClean="0"/>
              <a:t> D. ever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u="sng" dirty="0" smtClean="0"/>
              <a:t>Biologically</a:t>
            </a:r>
            <a:r>
              <a:rPr lang="en-US" dirty="0" smtClean="0"/>
              <a:t> produced ceramics, </a:t>
            </a:r>
            <a:r>
              <a:rPr lang="en-US" b="1" u="sng" dirty="0" smtClean="0"/>
              <a:t>alike</a:t>
            </a:r>
            <a:r>
              <a:rPr lang="en-US" dirty="0" smtClean="0"/>
              <a:t> those made by mollusks </a:t>
            </a:r>
            <a:r>
              <a:rPr lang="en-US" b="1" u="sng" dirty="0" smtClean="0"/>
              <a:t>such as</a:t>
            </a:r>
            <a:r>
              <a:rPr lang="en-US" b="1" dirty="0" smtClean="0"/>
              <a:t> </a:t>
            </a:r>
            <a:r>
              <a:rPr lang="en-US" dirty="0" smtClean="0"/>
              <a:t>the sea urchin, remain superior </a:t>
            </a:r>
            <a:r>
              <a:rPr lang="en-US" b="1" u="sng" dirty="0" smtClean="0"/>
              <a:t>to those</a:t>
            </a:r>
            <a:r>
              <a:rPr lang="en-US" dirty="0" smtClean="0"/>
              <a:t> produced synthetically.</a:t>
            </a:r>
          </a:p>
          <a:p>
            <a:pPr>
              <a:buNone/>
            </a:pPr>
            <a:r>
              <a:rPr lang="en-US" dirty="0" smtClean="0"/>
              <a:t> A. Biologically   </a:t>
            </a:r>
          </a:p>
          <a:p>
            <a:pPr>
              <a:buNone/>
            </a:pPr>
            <a:r>
              <a:rPr lang="en-US" dirty="0" smtClean="0"/>
              <a:t> B. alike   </a:t>
            </a:r>
          </a:p>
          <a:p>
            <a:pPr>
              <a:buNone/>
            </a:pPr>
            <a:r>
              <a:rPr lang="en-US" dirty="0" smtClean="0"/>
              <a:t> C. such as   </a:t>
            </a:r>
          </a:p>
          <a:p>
            <a:pPr>
              <a:buNone/>
            </a:pPr>
            <a:r>
              <a:rPr lang="en-US" dirty="0" smtClean="0"/>
              <a:t> D. to those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Antarctic blue whales </a:t>
            </a:r>
            <a:r>
              <a:rPr lang="en-US" b="1" u="sng" dirty="0" smtClean="0"/>
              <a:t>can be</a:t>
            </a:r>
            <a:r>
              <a:rPr lang="en-US" b="1" dirty="0" smtClean="0"/>
              <a:t> </a:t>
            </a:r>
            <a:r>
              <a:rPr lang="en-US" b="1" u="sng" dirty="0" smtClean="0"/>
              <a:t>100 foot long</a:t>
            </a:r>
            <a:r>
              <a:rPr lang="en-US" b="1" dirty="0" smtClean="0"/>
              <a:t> </a:t>
            </a:r>
            <a:r>
              <a:rPr lang="en-US" dirty="0" smtClean="0"/>
              <a:t>and weigh </a:t>
            </a:r>
            <a:r>
              <a:rPr lang="en-US" b="1" u="sng" dirty="0" smtClean="0"/>
              <a:t>more than any</a:t>
            </a:r>
            <a:r>
              <a:rPr lang="en-US" b="1" dirty="0" smtClean="0"/>
              <a:t> </a:t>
            </a:r>
            <a:r>
              <a:rPr lang="en-US" dirty="0" smtClean="0"/>
              <a:t>dinosaur that </a:t>
            </a:r>
            <a:r>
              <a:rPr lang="en-US" b="1" u="sng" dirty="0" smtClean="0"/>
              <a:t>ever</a:t>
            </a:r>
            <a:r>
              <a:rPr lang="en-US" dirty="0" smtClean="0"/>
              <a:t> lived.</a:t>
            </a:r>
          </a:p>
          <a:p>
            <a:pPr>
              <a:buNone/>
            </a:pPr>
            <a:r>
              <a:rPr lang="en-US" dirty="0" smtClean="0"/>
              <a:t> A. can be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dirty="0" smtClean="0"/>
              <a:t>. 100 foot long   </a:t>
            </a:r>
          </a:p>
          <a:p>
            <a:pPr>
              <a:buNone/>
            </a:pPr>
            <a:r>
              <a:rPr lang="en-US" dirty="0" smtClean="0"/>
              <a:t> C. more than any   </a:t>
            </a:r>
          </a:p>
          <a:p>
            <a:pPr>
              <a:buNone/>
            </a:pPr>
            <a:r>
              <a:rPr lang="en-US" dirty="0" smtClean="0"/>
              <a:t> D. ever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u="sng" dirty="0" smtClean="0"/>
              <a:t>Biologically</a:t>
            </a:r>
            <a:r>
              <a:rPr lang="en-US" dirty="0" smtClean="0"/>
              <a:t> produced ceramics, </a:t>
            </a:r>
            <a:r>
              <a:rPr lang="en-US" b="1" u="sng" dirty="0" smtClean="0"/>
              <a:t>alike</a:t>
            </a:r>
            <a:r>
              <a:rPr lang="en-US" dirty="0" smtClean="0"/>
              <a:t> those made by mollusks </a:t>
            </a:r>
            <a:r>
              <a:rPr lang="en-US" b="1" u="sng" dirty="0" smtClean="0"/>
              <a:t>such as</a:t>
            </a:r>
            <a:r>
              <a:rPr lang="en-US" b="1" dirty="0" smtClean="0"/>
              <a:t> </a:t>
            </a:r>
            <a:r>
              <a:rPr lang="en-US" dirty="0" smtClean="0"/>
              <a:t>the sea urchin, remain superior </a:t>
            </a:r>
            <a:r>
              <a:rPr lang="en-US" b="1" u="sng" dirty="0" smtClean="0"/>
              <a:t>to those</a:t>
            </a:r>
            <a:r>
              <a:rPr lang="en-US" dirty="0" smtClean="0"/>
              <a:t> produced synthetically.</a:t>
            </a:r>
          </a:p>
          <a:p>
            <a:pPr>
              <a:buNone/>
            </a:pPr>
            <a:r>
              <a:rPr lang="en-US" dirty="0" smtClean="0"/>
              <a:t> A. Biologically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dirty="0" smtClean="0"/>
              <a:t>. alike   </a:t>
            </a:r>
          </a:p>
          <a:p>
            <a:pPr>
              <a:buNone/>
            </a:pPr>
            <a:r>
              <a:rPr lang="en-US" dirty="0" smtClean="0"/>
              <a:t> C. such as   </a:t>
            </a:r>
          </a:p>
          <a:p>
            <a:pPr>
              <a:buNone/>
            </a:pPr>
            <a:r>
              <a:rPr lang="en-US" dirty="0" smtClean="0"/>
              <a:t> D. to those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American </a:t>
            </a:r>
            <a:r>
              <a:rPr lang="en-US" b="1" u="sng" dirty="0" smtClean="0"/>
              <a:t>frontiersman</a:t>
            </a:r>
            <a:r>
              <a:rPr lang="en-US" dirty="0" smtClean="0"/>
              <a:t>, politician, and soldier Davy Crockett is one of the </a:t>
            </a:r>
            <a:r>
              <a:rPr lang="en-US" b="1" u="sng" dirty="0" smtClean="0"/>
              <a:t>most</a:t>
            </a:r>
            <a:r>
              <a:rPr lang="en-US" b="1" dirty="0" smtClean="0"/>
              <a:t> </a:t>
            </a:r>
            <a:r>
              <a:rPr lang="en-US" dirty="0" smtClean="0"/>
              <a:t>popular</a:t>
            </a:r>
            <a:r>
              <a:rPr lang="en-US" b="1" dirty="0" smtClean="0"/>
              <a:t> </a:t>
            </a:r>
            <a:r>
              <a:rPr lang="en-US" b="1" u="sng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American</a:t>
            </a:r>
            <a:r>
              <a:rPr lang="en-US" b="1" dirty="0" smtClean="0"/>
              <a:t> </a:t>
            </a:r>
            <a:r>
              <a:rPr lang="en-US" b="1" u="sng" dirty="0" smtClean="0"/>
              <a:t>hero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frontiersman   </a:t>
            </a:r>
          </a:p>
          <a:p>
            <a:pPr>
              <a:buNone/>
            </a:pPr>
            <a:r>
              <a:rPr lang="en-US" dirty="0" smtClean="0"/>
              <a:t> B. most   </a:t>
            </a:r>
          </a:p>
          <a:p>
            <a:pPr>
              <a:buNone/>
            </a:pPr>
            <a:r>
              <a:rPr lang="en-US" dirty="0" smtClean="0"/>
              <a:t> C. of   </a:t>
            </a:r>
          </a:p>
          <a:p>
            <a:pPr>
              <a:buNone/>
            </a:pPr>
            <a:r>
              <a:rPr lang="en-US" dirty="0" smtClean="0"/>
              <a:t> D. hero 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6. A desert area that </a:t>
            </a:r>
            <a:r>
              <a:rPr lang="en-US" b="1" u="sng" dirty="0" smtClean="0"/>
              <a:t>has been</a:t>
            </a:r>
            <a:r>
              <a:rPr lang="en-US" b="1" dirty="0" smtClean="0"/>
              <a:t> </a:t>
            </a:r>
            <a:r>
              <a:rPr lang="en-US" b="1" u="sng" dirty="0" smtClean="0"/>
              <a:t>without water</a:t>
            </a:r>
            <a:r>
              <a:rPr lang="en-US" b="1" dirty="0" smtClean="0"/>
              <a:t> </a:t>
            </a:r>
            <a:r>
              <a:rPr lang="en-US" dirty="0" smtClean="0"/>
              <a:t>for six years will </a:t>
            </a:r>
            <a:r>
              <a:rPr lang="en-US" b="1" u="sng" dirty="0" smtClean="0"/>
              <a:t>still</a:t>
            </a:r>
            <a:r>
              <a:rPr lang="en-US" b="1" dirty="0" smtClean="0"/>
              <a:t> </a:t>
            </a:r>
            <a:r>
              <a:rPr lang="en-US" dirty="0" smtClean="0"/>
              <a:t>bloom when rain </a:t>
            </a:r>
            <a:r>
              <a:rPr lang="en-US" b="1" u="sng" dirty="0" smtClean="0"/>
              <a:t>will come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has been   </a:t>
            </a:r>
          </a:p>
          <a:p>
            <a:pPr>
              <a:buNone/>
            </a:pPr>
            <a:r>
              <a:rPr lang="en-US" dirty="0" smtClean="0"/>
              <a:t> B. without water   </a:t>
            </a:r>
          </a:p>
          <a:p>
            <a:pPr>
              <a:buNone/>
            </a:pPr>
            <a:r>
              <a:rPr lang="en-US" dirty="0" smtClean="0"/>
              <a:t> C. still   </a:t>
            </a:r>
          </a:p>
          <a:p>
            <a:pPr>
              <a:buNone/>
            </a:pPr>
            <a:r>
              <a:rPr lang="en-US" dirty="0" smtClean="0"/>
              <a:t> D. will come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American </a:t>
            </a:r>
            <a:r>
              <a:rPr lang="en-US" b="1" u="sng" dirty="0" smtClean="0"/>
              <a:t>frontiersman</a:t>
            </a:r>
            <a:r>
              <a:rPr lang="en-US" dirty="0" smtClean="0"/>
              <a:t>, politician, and soldier Davy Crockett is one of the </a:t>
            </a:r>
            <a:r>
              <a:rPr lang="en-US" b="1" u="sng" dirty="0" smtClean="0"/>
              <a:t>most</a:t>
            </a:r>
            <a:r>
              <a:rPr lang="en-US" b="1" dirty="0" smtClean="0"/>
              <a:t> </a:t>
            </a:r>
            <a:r>
              <a:rPr lang="en-US" dirty="0" smtClean="0"/>
              <a:t>popular</a:t>
            </a:r>
            <a:r>
              <a:rPr lang="en-US" b="1" dirty="0" smtClean="0"/>
              <a:t> </a:t>
            </a:r>
            <a:r>
              <a:rPr lang="en-US" b="1" u="sng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American</a:t>
            </a:r>
            <a:r>
              <a:rPr lang="en-US" b="1" dirty="0" smtClean="0"/>
              <a:t> </a:t>
            </a:r>
            <a:r>
              <a:rPr lang="en-US" b="1" u="sng" dirty="0" smtClean="0"/>
              <a:t>hero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frontiersman   </a:t>
            </a:r>
          </a:p>
          <a:p>
            <a:pPr>
              <a:buNone/>
            </a:pPr>
            <a:r>
              <a:rPr lang="en-US" dirty="0" smtClean="0"/>
              <a:t> B. most   </a:t>
            </a:r>
          </a:p>
          <a:p>
            <a:pPr>
              <a:buNone/>
            </a:pPr>
            <a:r>
              <a:rPr lang="en-US" dirty="0" smtClean="0"/>
              <a:t> C. of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hero 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6. A desert area that </a:t>
            </a:r>
            <a:r>
              <a:rPr lang="en-US" b="1" u="sng" dirty="0" smtClean="0"/>
              <a:t>has been</a:t>
            </a:r>
            <a:r>
              <a:rPr lang="en-US" b="1" dirty="0" smtClean="0"/>
              <a:t> </a:t>
            </a:r>
            <a:r>
              <a:rPr lang="en-US" b="1" u="sng" dirty="0" smtClean="0"/>
              <a:t>without water</a:t>
            </a:r>
            <a:r>
              <a:rPr lang="en-US" b="1" dirty="0" smtClean="0"/>
              <a:t> </a:t>
            </a:r>
            <a:r>
              <a:rPr lang="en-US" dirty="0" smtClean="0"/>
              <a:t>for six years will </a:t>
            </a:r>
            <a:r>
              <a:rPr lang="en-US" b="1" u="sng" dirty="0" smtClean="0"/>
              <a:t>still</a:t>
            </a:r>
            <a:r>
              <a:rPr lang="en-US" b="1" dirty="0" smtClean="0"/>
              <a:t> </a:t>
            </a:r>
            <a:r>
              <a:rPr lang="en-US" dirty="0" smtClean="0"/>
              <a:t>bloom when rain </a:t>
            </a:r>
            <a:r>
              <a:rPr lang="en-US" b="1" u="sng" dirty="0" smtClean="0"/>
              <a:t>will come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A. has been   </a:t>
            </a:r>
          </a:p>
          <a:p>
            <a:pPr>
              <a:buNone/>
            </a:pPr>
            <a:r>
              <a:rPr lang="en-US" dirty="0" smtClean="0"/>
              <a:t> B. without water   </a:t>
            </a:r>
          </a:p>
          <a:p>
            <a:pPr>
              <a:buNone/>
            </a:pPr>
            <a:r>
              <a:rPr lang="en-US" dirty="0" smtClean="0"/>
              <a:t> C. still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will come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root of the chicory plant is </a:t>
            </a:r>
            <a:r>
              <a:rPr lang="en-US" b="1" u="sng" dirty="0" smtClean="0"/>
              <a:t>often</a:t>
            </a:r>
            <a:r>
              <a:rPr lang="en-US" dirty="0" smtClean="0"/>
              <a:t> </a:t>
            </a:r>
            <a:r>
              <a:rPr lang="en-US" b="1" u="sng" dirty="0" smtClean="0"/>
              <a:t>ground up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b="1" u="sng" dirty="0" smtClean="0"/>
              <a:t>added to</a:t>
            </a:r>
            <a:r>
              <a:rPr lang="en-US" dirty="0" smtClean="0"/>
              <a:t> coffee </a:t>
            </a:r>
            <a:r>
              <a:rPr lang="en-US" b="1" u="sng" dirty="0" smtClean="0"/>
              <a:t>to elimination </a:t>
            </a:r>
            <a:r>
              <a:rPr lang="en-US" dirty="0" smtClean="0"/>
              <a:t>its bitterness.</a:t>
            </a:r>
          </a:p>
          <a:p>
            <a:pPr>
              <a:buNone/>
            </a:pPr>
            <a:r>
              <a:rPr lang="en-US" dirty="0" smtClean="0"/>
              <a:t> A. often   </a:t>
            </a:r>
          </a:p>
          <a:p>
            <a:pPr>
              <a:buNone/>
            </a:pPr>
            <a:r>
              <a:rPr lang="en-US" dirty="0" smtClean="0"/>
              <a:t> B. ground up   </a:t>
            </a:r>
          </a:p>
          <a:p>
            <a:pPr>
              <a:buNone/>
            </a:pPr>
            <a:r>
              <a:rPr lang="en-US" dirty="0" smtClean="0"/>
              <a:t> C. added to   </a:t>
            </a:r>
          </a:p>
          <a:p>
            <a:pPr>
              <a:buNone/>
            </a:pPr>
            <a:r>
              <a:rPr lang="en-US" dirty="0" smtClean="0"/>
              <a:t> D. to elimination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8. Even the most </a:t>
            </a:r>
            <a:r>
              <a:rPr lang="en-US" b="1" u="sng" dirty="0" smtClean="0"/>
              <a:t>discriminating</a:t>
            </a:r>
            <a:r>
              <a:rPr lang="en-US" b="1" dirty="0" smtClean="0"/>
              <a:t> </a:t>
            </a:r>
            <a:r>
              <a:rPr lang="en-US" dirty="0" smtClean="0"/>
              <a:t>gourmet will agree </a:t>
            </a:r>
            <a:r>
              <a:rPr lang="en-US" b="1" u="sng" dirty="0" smtClean="0"/>
              <a:t>that</a:t>
            </a:r>
            <a:r>
              <a:rPr lang="en-US" dirty="0" smtClean="0"/>
              <a:t> food in the south is as </a:t>
            </a:r>
            <a:r>
              <a:rPr lang="en-US" b="1" u="sng" dirty="0" smtClean="0"/>
              <a:t>good</a:t>
            </a:r>
            <a:r>
              <a:rPr lang="en-US" b="1" dirty="0" smtClean="0"/>
              <a:t> </a:t>
            </a:r>
            <a:r>
              <a:rPr lang="en-US" b="1" u="sng" dirty="0" smtClean="0"/>
              <a:t>as</a:t>
            </a:r>
            <a:r>
              <a:rPr lang="en-US" b="1" dirty="0" smtClean="0"/>
              <a:t> </a:t>
            </a:r>
            <a:r>
              <a:rPr lang="en-US" b="1" u="sng" dirty="0" smtClean="0"/>
              <a:t>any</a:t>
            </a:r>
            <a:r>
              <a:rPr lang="en-US" b="1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A. discriminating   </a:t>
            </a:r>
          </a:p>
          <a:p>
            <a:pPr>
              <a:buNone/>
            </a:pPr>
            <a:r>
              <a:rPr lang="en-US" dirty="0" smtClean="0"/>
              <a:t> B. that   </a:t>
            </a:r>
          </a:p>
          <a:p>
            <a:pPr>
              <a:buNone/>
            </a:pPr>
            <a:r>
              <a:rPr lang="en-US" dirty="0" smtClean="0"/>
              <a:t> C. good   </a:t>
            </a:r>
          </a:p>
          <a:p>
            <a:pPr>
              <a:buNone/>
            </a:pPr>
            <a:r>
              <a:rPr lang="en-US" dirty="0" smtClean="0"/>
              <a:t> D. as any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root of the chicory plant is </a:t>
            </a:r>
            <a:r>
              <a:rPr lang="en-US" b="1" u="sng" dirty="0" smtClean="0"/>
              <a:t>often</a:t>
            </a:r>
            <a:r>
              <a:rPr lang="en-US" dirty="0" smtClean="0"/>
              <a:t> </a:t>
            </a:r>
            <a:r>
              <a:rPr lang="en-US" b="1" u="sng" dirty="0" smtClean="0"/>
              <a:t>ground up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b="1" u="sng" dirty="0" smtClean="0"/>
              <a:t>added to</a:t>
            </a:r>
            <a:r>
              <a:rPr lang="en-US" dirty="0" smtClean="0"/>
              <a:t> coffee </a:t>
            </a:r>
            <a:r>
              <a:rPr lang="en-US" b="1" u="sng" dirty="0" smtClean="0"/>
              <a:t>to elimination </a:t>
            </a:r>
            <a:r>
              <a:rPr lang="en-US" dirty="0" smtClean="0"/>
              <a:t>its bitterness.</a:t>
            </a:r>
          </a:p>
          <a:p>
            <a:pPr>
              <a:buNone/>
            </a:pPr>
            <a:r>
              <a:rPr lang="en-US" dirty="0" smtClean="0"/>
              <a:t> A. often   </a:t>
            </a:r>
          </a:p>
          <a:p>
            <a:pPr>
              <a:buNone/>
            </a:pPr>
            <a:r>
              <a:rPr lang="en-US" dirty="0" smtClean="0"/>
              <a:t> B. ground up   </a:t>
            </a:r>
          </a:p>
          <a:p>
            <a:pPr>
              <a:buNone/>
            </a:pPr>
            <a:r>
              <a:rPr lang="en-US" dirty="0" smtClean="0"/>
              <a:t> C. added to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to elimination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8. Even the most </a:t>
            </a:r>
            <a:r>
              <a:rPr lang="en-US" b="1" u="sng" dirty="0" smtClean="0"/>
              <a:t>discriminating</a:t>
            </a:r>
            <a:r>
              <a:rPr lang="en-US" b="1" dirty="0" smtClean="0"/>
              <a:t> </a:t>
            </a:r>
            <a:r>
              <a:rPr lang="en-US" dirty="0" smtClean="0"/>
              <a:t>gourmet will agree </a:t>
            </a:r>
            <a:r>
              <a:rPr lang="en-US" b="1" u="sng" dirty="0" smtClean="0"/>
              <a:t>that</a:t>
            </a:r>
            <a:r>
              <a:rPr lang="en-US" dirty="0" smtClean="0"/>
              <a:t> food in the south is as </a:t>
            </a:r>
            <a:r>
              <a:rPr lang="en-US" b="1" u="sng" dirty="0" smtClean="0"/>
              <a:t>good</a:t>
            </a:r>
            <a:r>
              <a:rPr lang="en-US" b="1" dirty="0" smtClean="0"/>
              <a:t> </a:t>
            </a:r>
            <a:r>
              <a:rPr lang="en-US" b="1" u="sng" dirty="0" smtClean="0"/>
              <a:t>as</a:t>
            </a:r>
            <a:r>
              <a:rPr lang="en-US" b="1" dirty="0" smtClean="0"/>
              <a:t> </a:t>
            </a:r>
            <a:r>
              <a:rPr lang="en-US" b="1" u="sng" dirty="0" smtClean="0"/>
              <a:t>any</a:t>
            </a:r>
            <a:r>
              <a:rPr lang="en-US" b="1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A. discriminating   </a:t>
            </a:r>
          </a:p>
          <a:p>
            <a:pPr>
              <a:buNone/>
            </a:pPr>
            <a:r>
              <a:rPr lang="en-US" dirty="0" smtClean="0"/>
              <a:t> B. that   </a:t>
            </a:r>
          </a:p>
          <a:p>
            <a:pPr>
              <a:buNone/>
            </a:pPr>
            <a:r>
              <a:rPr lang="en-US" dirty="0" smtClean="0"/>
              <a:t> C. good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. as any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2427</Words>
  <Application>Microsoft Office PowerPoint</Application>
  <PresentationFormat>On-screen Show (4:3)</PresentationFormat>
  <Paragraphs>361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5</cp:revision>
  <dcterms:created xsi:type="dcterms:W3CDTF">2006-08-16T00:00:00Z</dcterms:created>
  <dcterms:modified xsi:type="dcterms:W3CDTF">2015-04-07T14:47:19Z</dcterms:modified>
</cp:coreProperties>
</file>