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70" r:id="rId2"/>
    <p:sldId id="257" r:id="rId3"/>
    <p:sldId id="275" r:id="rId4"/>
    <p:sldId id="258" r:id="rId5"/>
    <p:sldId id="276" r:id="rId6"/>
    <p:sldId id="259" r:id="rId7"/>
    <p:sldId id="277" r:id="rId8"/>
    <p:sldId id="260" r:id="rId9"/>
    <p:sldId id="278" r:id="rId10"/>
    <p:sldId id="261" r:id="rId11"/>
    <p:sldId id="279" r:id="rId12"/>
    <p:sldId id="262" r:id="rId13"/>
    <p:sldId id="280" r:id="rId14"/>
    <p:sldId id="263" r:id="rId15"/>
    <p:sldId id="281" r:id="rId16"/>
    <p:sldId id="264" r:id="rId17"/>
    <p:sldId id="282" r:id="rId18"/>
    <p:sldId id="265" r:id="rId19"/>
    <p:sldId id="283" r:id="rId20"/>
    <p:sldId id="266" r:id="rId21"/>
    <p:sldId id="284" r:id="rId22"/>
    <p:sldId id="267" r:id="rId23"/>
    <p:sldId id="285" r:id="rId24"/>
    <p:sldId id="268" r:id="rId25"/>
    <p:sldId id="286" r:id="rId26"/>
    <p:sldId id="269" r:id="rId27"/>
    <p:sldId id="287" r:id="rId28"/>
    <p:sldId id="271" r:id="rId29"/>
    <p:sldId id="288" r:id="rId30"/>
    <p:sldId id="272" r:id="rId31"/>
    <p:sldId id="28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A10A23-BAE8-46AA-ABFE-4D66462973CE}" type="datetimeFigureOut">
              <a:rPr lang="en-IN" smtClean="0"/>
              <a:t>07-04-2015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075B3-8232-43D4-ACC6-EFBC8E68FA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230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1) Which 2) Donated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075B3-8232-43D4-ACC6-EFBC8E68FA28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5609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 userDrawn="1"/>
        </p:nvSpPr>
        <p:spPr bwMode="auto">
          <a:xfrm>
            <a:off x="9144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5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1000"/>
            <a:ext cx="9144000" cy="6172200"/>
          </a:xfrm>
        </p:spPr>
        <p:txBody>
          <a:bodyPr/>
          <a:lstStyle/>
          <a:p>
            <a:endParaRPr lang="en-US" dirty="0" smtClean="0"/>
          </a:p>
          <a:p>
            <a:endParaRPr lang="en-US" sz="4800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11</a:t>
            </a:r>
            <a:endParaRPr lang="en-GB" sz="4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A vine climbs from one tree to another, continuing </a:t>
            </a:r>
            <a:r>
              <a:rPr lang="en-US" b="1" u="sng" dirty="0" smtClean="0"/>
              <a:t>to grow </a:t>
            </a:r>
            <a:r>
              <a:rPr lang="en-US" dirty="0" smtClean="0"/>
              <a:t>and support </a:t>
            </a:r>
            <a:r>
              <a:rPr lang="en-US" b="1" u="sng" dirty="0" smtClean="0"/>
              <a:t>itself</a:t>
            </a:r>
            <a:r>
              <a:rPr lang="en-US" dirty="0" smtClean="0"/>
              <a:t> even when the original </a:t>
            </a:r>
            <a:r>
              <a:rPr lang="en-US" b="1" u="sng" dirty="0" smtClean="0"/>
              <a:t>supporting</a:t>
            </a:r>
            <a:r>
              <a:rPr lang="en-US" dirty="0" smtClean="0"/>
              <a:t> tree is </a:t>
            </a:r>
            <a:r>
              <a:rPr lang="en-US" b="1" u="sng" dirty="0" smtClean="0"/>
              <a:t>not longer </a:t>
            </a:r>
            <a:r>
              <a:rPr lang="en-US" dirty="0" smtClean="0"/>
              <a:t>alive.</a:t>
            </a:r>
          </a:p>
          <a:p>
            <a:pPr>
              <a:buNone/>
            </a:pPr>
            <a:r>
              <a:rPr lang="en-US" dirty="0" smtClean="0"/>
              <a:t>  A. to grow </a:t>
            </a:r>
          </a:p>
          <a:p>
            <a:pPr>
              <a:buNone/>
            </a:pPr>
            <a:r>
              <a:rPr lang="en-US" dirty="0" smtClean="0"/>
              <a:t>  B. itself </a:t>
            </a:r>
          </a:p>
          <a:p>
            <a:pPr>
              <a:buNone/>
            </a:pPr>
            <a:r>
              <a:rPr lang="en-US" dirty="0" smtClean="0"/>
              <a:t>  C. supporting </a:t>
            </a:r>
          </a:p>
          <a:p>
            <a:pPr>
              <a:buNone/>
            </a:pPr>
            <a:r>
              <a:rPr lang="en-US" dirty="0" smtClean="0"/>
              <a:t>  D. not longer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Every candidate </a:t>
            </a:r>
            <a:r>
              <a:rPr lang="en-US" b="1" u="sng" dirty="0" smtClean="0"/>
              <a:t>under</a:t>
            </a:r>
            <a:r>
              <a:rPr lang="en-US" dirty="0" smtClean="0"/>
              <a:t> </a:t>
            </a:r>
            <a:r>
              <a:rPr lang="en-US" b="1" u="sng" dirty="0" smtClean="0"/>
              <a:t>considering</a:t>
            </a:r>
            <a:r>
              <a:rPr lang="en-US" dirty="0" smtClean="0"/>
              <a:t> for a federal job must </a:t>
            </a:r>
            <a:r>
              <a:rPr lang="en-US" b="1" u="sng" dirty="0" smtClean="0"/>
              <a:t>undergo</a:t>
            </a:r>
            <a:r>
              <a:rPr lang="en-US" dirty="0" smtClean="0"/>
              <a:t> a thorough </a:t>
            </a:r>
            <a:r>
              <a:rPr lang="en-US" b="1" u="sng" dirty="0" smtClean="0"/>
              <a:t>medical</a:t>
            </a:r>
            <a:r>
              <a:rPr lang="en-US" dirty="0" smtClean="0"/>
              <a:t>  examination. </a:t>
            </a:r>
          </a:p>
          <a:p>
            <a:pPr>
              <a:buNone/>
            </a:pPr>
            <a:r>
              <a:rPr lang="en-US" dirty="0" smtClean="0"/>
              <a:t>  A. under </a:t>
            </a:r>
          </a:p>
          <a:p>
            <a:pPr>
              <a:buNone/>
            </a:pPr>
            <a:r>
              <a:rPr lang="en-US" dirty="0" smtClean="0"/>
              <a:t>  B. considering </a:t>
            </a:r>
          </a:p>
          <a:p>
            <a:pPr>
              <a:buNone/>
            </a:pPr>
            <a:r>
              <a:rPr lang="en-US" dirty="0" smtClean="0"/>
              <a:t>  C. undergo </a:t>
            </a:r>
          </a:p>
          <a:p>
            <a:pPr>
              <a:buNone/>
            </a:pPr>
            <a:r>
              <a:rPr lang="en-US" dirty="0" smtClean="0"/>
              <a:t>  D. medical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A vine climbs from one tree to another, continuing </a:t>
            </a:r>
            <a:r>
              <a:rPr lang="en-US" b="1" u="sng" dirty="0" smtClean="0"/>
              <a:t>to grow </a:t>
            </a:r>
            <a:r>
              <a:rPr lang="en-US" dirty="0" smtClean="0"/>
              <a:t>and support </a:t>
            </a:r>
            <a:r>
              <a:rPr lang="en-US" b="1" u="sng" dirty="0" smtClean="0"/>
              <a:t>itself</a:t>
            </a:r>
            <a:r>
              <a:rPr lang="en-US" dirty="0" smtClean="0"/>
              <a:t> even when the original </a:t>
            </a:r>
            <a:r>
              <a:rPr lang="en-US" b="1" u="sng" dirty="0" smtClean="0"/>
              <a:t>supporting</a:t>
            </a:r>
            <a:r>
              <a:rPr lang="en-US" dirty="0" smtClean="0"/>
              <a:t> tree is </a:t>
            </a:r>
            <a:r>
              <a:rPr lang="en-US" b="1" u="sng" dirty="0" smtClean="0"/>
              <a:t>not longer </a:t>
            </a:r>
            <a:r>
              <a:rPr lang="en-US" dirty="0" smtClean="0"/>
              <a:t>alive.</a:t>
            </a:r>
          </a:p>
          <a:p>
            <a:pPr>
              <a:buNone/>
            </a:pPr>
            <a:r>
              <a:rPr lang="en-US" dirty="0" smtClean="0"/>
              <a:t>  A. to grow </a:t>
            </a:r>
          </a:p>
          <a:p>
            <a:pPr>
              <a:buNone/>
            </a:pPr>
            <a:r>
              <a:rPr lang="en-US" dirty="0" smtClean="0"/>
              <a:t>  B. itself </a:t>
            </a:r>
          </a:p>
          <a:p>
            <a:pPr>
              <a:buNone/>
            </a:pPr>
            <a:r>
              <a:rPr lang="en-US" dirty="0" smtClean="0"/>
              <a:t>  C. supporting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not longer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Every candidate </a:t>
            </a:r>
            <a:r>
              <a:rPr lang="en-US" b="1" u="sng" dirty="0" smtClean="0"/>
              <a:t>under</a:t>
            </a:r>
            <a:r>
              <a:rPr lang="en-US" dirty="0" smtClean="0"/>
              <a:t> </a:t>
            </a:r>
            <a:r>
              <a:rPr lang="en-US" b="1" u="sng" dirty="0" smtClean="0"/>
              <a:t>considering</a:t>
            </a:r>
            <a:r>
              <a:rPr lang="en-US" dirty="0" smtClean="0"/>
              <a:t> for a federal job must </a:t>
            </a:r>
            <a:r>
              <a:rPr lang="en-US" b="1" u="sng" dirty="0" smtClean="0"/>
              <a:t>undergo</a:t>
            </a:r>
            <a:r>
              <a:rPr lang="en-US" dirty="0" smtClean="0"/>
              <a:t> a thorough </a:t>
            </a:r>
            <a:r>
              <a:rPr lang="en-US" b="1" u="sng" dirty="0" smtClean="0"/>
              <a:t>medical</a:t>
            </a:r>
            <a:r>
              <a:rPr lang="en-US" dirty="0" smtClean="0"/>
              <a:t>  examination. </a:t>
            </a:r>
          </a:p>
          <a:p>
            <a:pPr>
              <a:buNone/>
            </a:pPr>
            <a:r>
              <a:rPr lang="en-US" dirty="0" smtClean="0"/>
              <a:t>  A. under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considering </a:t>
            </a:r>
          </a:p>
          <a:p>
            <a:pPr>
              <a:buNone/>
            </a:pPr>
            <a:r>
              <a:rPr lang="en-US" dirty="0" smtClean="0"/>
              <a:t>  C. undergo </a:t>
            </a:r>
          </a:p>
          <a:p>
            <a:pPr>
              <a:buNone/>
            </a:pPr>
            <a:r>
              <a:rPr lang="en-US" dirty="0" smtClean="0"/>
              <a:t>  D. medical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</a:t>
            </a:r>
            <a:r>
              <a:rPr lang="en-US" dirty="0" err="1" smtClean="0"/>
              <a:t>Vaslov</a:t>
            </a:r>
            <a:r>
              <a:rPr lang="en-US" dirty="0" smtClean="0"/>
              <a:t> Nijinsky </a:t>
            </a:r>
            <a:r>
              <a:rPr lang="en-US" b="1" u="sng" dirty="0" smtClean="0"/>
              <a:t>achieved</a:t>
            </a:r>
            <a:r>
              <a:rPr lang="en-US" dirty="0" smtClean="0"/>
              <a:t> world recognition </a:t>
            </a:r>
            <a:r>
              <a:rPr lang="en-US" b="1" u="sng" dirty="0" smtClean="0"/>
              <a:t>as</a:t>
            </a:r>
            <a:r>
              <a:rPr lang="en-US" dirty="0" smtClean="0"/>
              <a:t> both </a:t>
            </a:r>
            <a:r>
              <a:rPr lang="en-US" b="1" u="sng" dirty="0" smtClean="0"/>
              <a:t>a</a:t>
            </a:r>
            <a:r>
              <a:rPr lang="en-US" u="sng" dirty="0" smtClean="0"/>
              <a:t> </a:t>
            </a:r>
            <a:r>
              <a:rPr lang="en-US" b="1" u="sng" dirty="0" smtClean="0"/>
              <a:t>dancer</a:t>
            </a:r>
            <a:r>
              <a:rPr lang="en-US" b="1" dirty="0" smtClean="0"/>
              <a:t> </a:t>
            </a:r>
            <a:r>
              <a:rPr lang="en-US" b="1" u="sng" dirty="0" smtClean="0"/>
              <a:t>as well as</a:t>
            </a:r>
            <a:r>
              <a:rPr lang="en-US" b="1" dirty="0" smtClean="0"/>
              <a:t> </a:t>
            </a:r>
            <a:r>
              <a:rPr lang="en-US" dirty="0" smtClean="0"/>
              <a:t>a choreographer.</a:t>
            </a:r>
          </a:p>
          <a:p>
            <a:pPr>
              <a:buNone/>
            </a:pPr>
            <a:r>
              <a:rPr lang="en-US" dirty="0" smtClean="0"/>
              <a:t>  A. achieved </a:t>
            </a:r>
          </a:p>
          <a:p>
            <a:pPr>
              <a:buNone/>
            </a:pPr>
            <a:r>
              <a:rPr lang="en-US" dirty="0" smtClean="0"/>
              <a:t>  B. as </a:t>
            </a:r>
          </a:p>
          <a:p>
            <a:pPr>
              <a:buNone/>
            </a:pPr>
            <a:r>
              <a:rPr lang="en-US" dirty="0" smtClean="0"/>
              <a:t>  C. a dancer </a:t>
            </a:r>
          </a:p>
          <a:p>
            <a:pPr>
              <a:buNone/>
            </a:pPr>
            <a:r>
              <a:rPr lang="en-US" dirty="0" smtClean="0"/>
              <a:t>  D. as well as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12. In a corporation the </a:t>
            </a:r>
            <a:r>
              <a:rPr lang="en-US" b="1" u="sng" dirty="0" smtClean="0"/>
              <a:t>approval</a:t>
            </a:r>
            <a:r>
              <a:rPr lang="en-US" dirty="0" smtClean="0"/>
              <a:t> of a majority of stockholders may be </a:t>
            </a:r>
            <a:r>
              <a:rPr lang="en-US" b="1" u="sng" dirty="0" smtClean="0"/>
              <a:t>required</a:t>
            </a:r>
            <a:r>
              <a:rPr lang="en-US" dirty="0" smtClean="0"/>
              <a:t> before </a:t>
            </a:r>
            <a:r>
              <a:rPr lang="en-US" b="1" u="sng" dirty="0" smtClean="0"/>
              <a:t>a major </a:t>
            </a:r>
            <a:r>
              <a:rPr lang="en-US" dirty="0" smtClean="0"/>
              <a:t>decision can be </a:t>
            </a:r>
            <a:r>
              <a:rPr lang="en-US" b="1" u="sng" dirty="0" smtClean="0"/>
              <a:t>done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approval </a:t>
            </a:r>
          </a:p>
          <a:p>
            <a:pPr>
              <a:buNone/>
            </a:pPr>
            <a:r>
              <a:rPr lang="en-US" dirty="0" smtClean="0"/>
              <a:t>  B. required </a:t>
            </a:r>
          </a:p>
          <a:p>
            <a:pPr>
              <a:buNone/>
            </a:pPr>
            <a:r>
              <a:rPr lang="en-US" dirty="0" smtClean="0"/>
              <a:t>  C. a major </a:t>
            </a:r>
          </a:p>
          <a:p>
            <a:pPr>
              <a:buNone/>
            </a:pPr>
            <a:r>
              <a:rPr lang="en-US" dirty="0" smtClean="0"/>
              <a:t>  D. done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</a:t>
            </a:r>
            <a:r>
              <a:rPr lang="en-US" dirty="0" err="1" smtClean="0"/>
              <a:t>Vaslov</a:t>
            </a:r>
            <a:r>
              <a:rPr lang="en-US" dirty="0" smtClean="0"/>
              <a:t> Nijinsky </a:t>
            </a:r>
            <a:r>
              <a:rPr lang="en-US" b="1" u="sng" dirty="0" smtClean="0"/>
              <a:t>achieved</a:t>
            </a:r>
            <a:r>
              <a:rPr lang="en-US" dirty="0" smtClean="0"/>
              <a:t> world recognition </a:t>
            </a:r>
            <a:r>
              <a:rPr lang="en-US" b="1" u="sng" dirty="0" smtClean="0"/>
              <a:t>as</a:t>
            </a:r>
            <a:r>
              <a:rPr lang="en-US" dirty="0" smtClean="0"/>
              <a:t> both </a:t>
            </a:r>
            <a:r>
              <a:rPr lang="en-US" b="1" u="sng" dirty="0" smtClean="0"/>
              <a:t>a</a:t>
            </a:r>
            <a:r>
              <a:rPr lang="en-US" u="sng" dirty="0" smtClean="0"/>
              <a:t> </a:t>
            </a:r>
            <a:r>
              <a:rPr lang="en-US" b="1" u="sng" dirty="0" smtClean="0"/>
              <a:t>dancer</a:t>
            </a:r>
            <a:r>
              <a:rPr lang="en-US" b="1" dirty="0" smtClean="0"/>
              <a:t> </a:t>
            </a:r>
            <a:r>
              <a:rPr lang="en-US" b="1" u="sng" dirty="0" smtClean="0"/>
              <a:t>as well as</a:t>
            </a:r>
            <a:r>
              <a:rPr lang="en-US" b="1" dirty="0" smtClean="0"/>
              <a:t> </a:t>
            </a:r>
            <a:r>
              <a:rPr lang="en-US" dirty="0" smtClean="0"/>
              <a:t>a choreographer.</a:t>
            </a:r>
          </a:p>
          <a:p>
            <a:pPr>
              <a:buNone/>
            </a:pPr>
            <a:r>
              <a:rPr lang="en-US" dirty="0" smtClean="0"/>
              <a:t>  A. achieved </a:t>
            </a:r>
          </a:p>
          <a:p>
            <a:pPr>
              <a:buNone/>
            </a:pPr>
            <a:r>
              <a:rPr lang="en-US" dirty="0" smtClean="0"/>
              <a:t>  B. as </a:t>
            </a:r>
          </a:p>
          <a:p>
            <a:pPr>
              <a:buNone/>
            </a:pPr>
            <a:r>
              <a:rPr lang="en-US" dirty="0" smtClean="0"/>
              <a:t>  C. a dancer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as well as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12. In a corporation the </a:t>
            </a:r>
            <a:r>
              <a:rPr lang="en-US" b="1" u="sng" dirty="0" smtClean="0"/>
              <a:t>approval</a:t>
            </a:r>
            <a:r>
              <a:rPr lang="en-US" dirty="0" smtClean="0"/>
              <a:t> of a majority of stockholders may be </a:t>
            </a:r>
            <a:r>
              <a:rPr lang="en-US" b="1" u="sng" dirty="0" smtClean="0"/>
              <a:t>required</a:t>
            </a:r>
            <a:r>
              <a:rPr lang="en-US" dirty="0" smtClean="0"/>
              <a:t> before </a:t>
            </a:r>
            <a:r>
              <a:rPr lang="en-US" b="1" u="sng" dirty="0" smtClean="0"/>
              <a:t>a major </a:t>
            </a:r>
            <a:r>
              <a:rPr lang="en-US" dirty="0" smtClean="0"/>
              <a:t>decision can be </a:t>
            </a:r>
            <a:r>
              <a:rPr lang="en-US" b="1" u="sng" dirty="0" smtClean="0"/>
              <a:t>done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approval </a:t>
            </a:r>
          </a:p>
          <a:p>
            <a:pPr>
              <a:buNone/>
            </a:pPr>
            <a:r>
              <a:rPr lang="en-US" dirty="0" smtClean="0"/>
              <a:t>  B. required </a:t>
            </a:r>
          </a:p>
          <a:p>
            <a:pPr>
              <a:buNone/>
            </a:pPr>
            <a:r>
              <a:rPr lang="en-US" dirty="0" smtClean="0"/>
              <a:t>  C. a major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done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A fiber-optic cable </a:t>
            </a:r>
            <a:r>
              <a:rPr lang="en-US" b="1" u="sng" dirty="0" smtClean="0"/>
              <a:t>across</a:t>
            </a:r>
            <a:r>
              <a:rPr lang="en-US" dirty="0" smtClean="0"/>
              <a:t> the Pacific </a:t>
            </a:r>
            <a:r>
              <a:rPr lang="en-US" b="1" u="sng" dirty="0" smtClean="0"/>
              <a:t>went into </a:t>
            </a:r>
            <a:r>
              <a:rPr lang="en-US" dirty="0" smtClean="0"/>
              <a:t>service </a:t>
            </a:r>
            <a:r>
              <a:rPr lang="en-US" b="1" u="sng" dirty="0" smtClean="0"/>
              <a:t>in</a:t>
            </a:r>
            <a:r>
              <a:rPr lang="en-US" dirty="0" smtClean="0"/>
              <a:t> April 1989, </a:t>
            </a:r>
            <a:r>
              <a:rPr lang="en-US" b="1" u="sng" dirty="0" smtClean="0"/>
              <a:t>link</a:t>
            </a:r>
            <a:r>
              <a:rPr lang="en-US" dirty="0" smtClean="0"/>
              <a:t> the  United States and Japan.</a:t>
            </a:r>
          </a:p>
          <a:p>
            <a:pPr>
              <a:buNone/>
            </a:pPr>
            <a:r>
              <a:rPr lang="en-US" dirty="0" smtClean="0"/>
              <a:t>  A. across </a:t>
            </a:r>
          </a:p>
          <a:p>
            <a:pPr>
              <a:buNone/>
            </a:pPr>
            <a:r>
              <a:rPr lang="en-US" dirty="0" smtClean="0"/>
              <a:t>  B. went into </a:t>
            </a:r>
          </a:p>
          <a:p>
            <a:pPr>
              <a:buNone/>
            </a:pPr>
            <a:r>
              <a:rPr lang="en-US" dirty="0" smtClean="0"/>
              <a:t>  C. in </a:t>
            </a:r>
          </a:p>
          <a:p>
            <a:pPr>
              <a:buNone/>
            </a:pPr>
            <a:r>
              <a:rPr lang="en-US" dirty="0" smtClean="0"/>
              <a:t>  D. link 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14. A good artist </a:t>
            </a:r>
            <a:r>
              <a:rPr lang="en-US" b="1" u="sng" dirty="0" smtClean="0"/>
              <a:t>like</a:t>
            </a:r>
            <a:r>
              <a:rPr lang="en-US" dirty="0" smtClean="0"/>
              <a:t> a good engineer earns </a:t>
            </a:r>
            <a:r>
              <a:rPr lang="en-US" b="1" u="sng" dirty="0" smtClean="0"/>
              <a:t>as</a:t>
            </a:r>
            <a:r>
              <a:rPr lang="en-US" dirty="0" smtClean="0"/>
              <a:t> much from </a:t>
            </a:r>
            <a:r>
              <a:rPr lang="en-US" b="1" u="sng" dirty="0" smtClean="0"/>
              <a:t>their</a:t>
            </a:r>
            <a:r>
              <a:rPr lang="en-US" dirty="0" smtClean="0"/>
              <a:t> mistakes as </a:t>
            </a:r>
            <a:r>
              <a:rPr lang="en-US" b="1" u="sng" dirty="0" smtClean="0"/>
              <a:t>from</a:t>
            </a:r>
            <a:r>
              <a:rPr lang="en-US" dirty="0" smtClean="0"/>
              <a:t> successes.</a:t>
            </a:r>
          </a:p>
          <a:p>
            <a:pPr>
              <a:buNone/>
            </a:pPr>
            <a:r>
              <a:rPr lang="en-US" dirty="0" smtClean="0"/>
              <a:t>  A. like </a:t>
            </a:r>
          </a:p>
          <a:p>
            <a:pPr>
              <a:buNone/>
            </a:pPr>
            <a:r>
              <a:rPr lang="en-US" dirty="0" smtClean="0"/>
              <a:t>  B. as </a:t>
            </a:r>
          </a:p>
          <a:p>
            <a:pPr>
              <a:buNone/>
            </a:pPr>
            <a:r>
              <a:rPr lang="en-US" dirty="0" smtClean="0"/>
              <a:t>  C. their</a:t>
            </a:r>
          </a:p>
          <a:p>
            <a:pPr>
              <a:buNone/>
            </a:pPr>
            <a:r>
              <a:rPr lang="en-US" dirty="0" smtClean="0"/>
              <a:t>  D. from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A fiber-optic cable </a:t>
            </a:r>
            <a:r>
              <a:rPr lang="en-US" b="1" u="sng" dirty="0" smtClean="0"/>
              <a:t>across</a:t>
            </a:r>
            <a:r>
              <a:rPr lang="en-US" dirty="0" smtClean="0"/>
              <a:t> the Pacific </a:t>
            </a:r>
            <a:r>
              <a:rPr lang="en-US" b="1" u="sng" dirty="0" smtClean="0"/>
              <a:t>went into </a:t>
            </a:r>
            <a:r>
              <a:rPr lang="en-US" dirty="0" smtClean="0"/>
              <a:t>service </a:t>
            </a:r>
            <a:r>
              <a:rPr lang="en-US" b="1" u="sng" dirty="0" smtClean="0"/>
              <a:t>in</a:t>
            </a:r>
            <a:r>
              <a:rPr lang="en-US" dirty="0" smtClean="0"/>
              <a:t> April 1989, </a:t>
            </a:r>
            <a:r>
              <a:rPr lang="en-US" b="1" u="sng" dirty="0" smtClean="0"/>
              <a:t>link</a:t>
            </a:r>
            <a:r>
              <a:rPr lang="en-US" dirty="0" smtClean="0"/>
              <a:t> the  United States and Japan.</a:t>
            </a:r>
          </a:p>
          <a:p>
            <a:pPr>
              <a:buNone/>
            </a:pPr>
            <a:r>
              <a:rPr lang="en-US" dirty="0" smtClean="0"/>
              <a:t>  A. across </a:t>
            </a:r>
          </a:p>
          <a:p>
            <a:pPr>
              <a:buNone/>
            </a:pPr>
            <a:r>
              <a:rPr lang="en-US" dirty="0" smtClean="0"/>
              <a:t>  B. went into </a:t>
            </a:r>
          </a:p>
          <a:p>
            <a:pPr>
              <a:buNone/>
            </a:pPr>
            <a:r>
              <a:rPr lang="en-US" dirty="0" smtClean="0"/>
              <a:t>  C. in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link 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14. A good artist </a:t>
            </a:r>
            <a:r>
              <a:rPr lang="en-US" b="1" u="sng" dirty="0" smtClean="0"/>
              <a:t>like</a:t>
            </a:r>
            <a:r>
              <a:rPr lang="en-US" dirty="0" smtClean="0"/>
              <a:t> a good engineer earns </a:t>
            </a:r>
            <a:r>
              <a:rPr lang="en-US" b="1" u="sng" dirty="0" smtClean="0"/>
              <a:t>as</a:t>
            </a:r>
            <a:r>
              <a:rPr lang="en-US" dirty="0" smtClean="0"/>
              <a:t> much from </a:t>
            </a:r>
            <a:r>
              <a:rPr lang="en-US" b="1" u="sng" dirty="0" smtClean="0"/>
              <a:t>their</a:t>
            </a:r>
            <a:r>
              <a:rPr lang="en-US" dirty="0" smtClean="0"/>
              <a:t> mistakes as </a:t>
            </a:r>
            <a:r>
              <a:rPr lang="en-US" b="1" u="sng" dirty="0" smtClean="0"/>
              <a:t>from</a:t>
            </a:r>
            <a:r>
              <a:rPr lang="en-US" dirty="0" smtClean="0"/>
              <a:t> successes.</a:t>
            </a:r>
          </a:p>
          <a:p>
            <a:pPr>
              <a:buNone/>
            </a:pPr>
            <a:r>
              <a:rPr lang="en-US" dirty="0" smtClean="0"/>
              <a:t>  A. like </a:t>
            </a:r>
          </a:p>
          <a:p>
            <a:pPr>
              <a:buNone/>
            </a:pPr>
            <a:r>
              <a:rPr lang="en-US" dirty="0" smtClean="0"/>
              <a:t>  B. as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their</a:t>
            </a:r>
          </a:p>
          <a:p>
            <a:pPr>
              <a:buNone/>
            </a:pPr>
            <a:r>
              <a:rPr lang="en-US" dirty="0" smtClean="0"/>
              <a:t>  D. from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</a:t>
            </a:r>
            <a:r>
              <a:rPr lang="en-US" b="1" u="sng" dirty="0" smtClean="0"/>
              <a:t>Almost</a:t>
            </a:r>
            <a:r>
              <a:rPr lang="en-US" u="sng" dirty="0" smtClean="0"/>
              <a:t> </a:t>
            </a:r>
            <a:r>
              <a:rPr lang="en-US" b="1" u="sng" dirty="0" smtClean="0"/>
              <a:t>all</a:t>
            </a:r>
            <a:r>
              <a:rPr lang="en-US" u="sng" dirty="0" smtClean="0"/>
              <a:t> </a:t>
            </a:r>
            <a:r>
              <a:rPr lang="en-US" dirty="0" smtClean="0"/>
              <a:t>life </a:t>
            </a:r>
            <a:r>
              <a:rPr lang="en-US" b="1" u="sng" dirty="0" smtClean="0"/>
              <a:t>depends</a:t>
            </a:r>
            <a:r>
              <a:rPr lang="en-US" u="sng" dirty="0" smtClean="0"/>
              <a:t> </a:t>
            </a:r>
            <a:r>
              <a:rPr lang="en-US" b="1" u="sng" dirty="0" smtClean="0"/>
              <a:t>to</a:t>
            </a:r>
            <a:r>
              <a:rPr lang="en-US" u="sng" dirty="0" smtClean="0"/>
              <a:t> </a:t>
            </a:r>
            <a:r>
              <a:rPr lang="en-US" dirty="0" smtClean="0"/>
              <a:t>chemical  reactions with oxygen </a:t>
            </a:r>
            <a:r>
              <a:rPr lang="en-US" b="1" u="sng" dirty="0" smtClean="0"/>
              <a:t>to produce </a:t>
            </a:r>
            <a:r>
              <a:rPr lang="en-US" b="1" dirty="0" smtClean="0"/>
              <a:t> </a:t>
            </a:r>
            <a:r>
              <a:rPr lang="en-US" b="1" u="sng" dirty="0" smtClean="0"/>
              <a:t>energy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Almost all </a:t>
            </a:r>
          </a:p>
          <a:p>
            <a:pPr>
              <a:buNone/>
            </a:pPr>
            <a:r>
              <a:rPr lang="en-US" dirty="0" smtClean="0"/>
              <a:t>  B. depends to </a:t>
            </a:r>
          </a:p>
          <a:p>
            <a:pPr>
              <a:buNone/>
            </a:pPr>
            <a:r>
              <a:rPr lang="en-US" dirty="0" smtClean="0"/>
              <a:t>  C. to produce </a:t>
            </a:r>
          </a:p>
          <a:p>
            <a:pPr>
              <a:buNone/>
            </a:pPr>
            <a:r>
              <a:rPr lang="en-US" dirty="0" smtClean="0"/>
              <a:t>  D. energy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 If a rash </a:t>
            </a:r>
            <a:r>
              <a:rPr lang="en-US" b="1" u="sng" dirty="0" smtClean="0"/>
              <a:t>occurs</a:t>
            </a:r>
            <a:r>
              <a:rPr lang="en-US" dirty="0" smtClean="0"/>
              <a:t> within twenty-four hours </a:t>
            </a:r>
            <a:r>
              <a:rPr lang="en-US" b="1" u="sng" dirty="0" smtClean="0"/>
              <a:t>after taking </a:t>
            </a:r>
            <a:r>
              <a:rPr lang="en-US" dirty="0" smtClean="0"/>
              <a:t>a new </a:t>
            </a:r>
            <a:r>
              <a:rPr lang="en-US" b="1" u="sng" dirty="0" smtClean="0"/>
              <a:t>medication</a:t>
            </a:r>
            <a:r>
              <a:rPr lang="en-US" dirty="0" smtClean="0"/>
              <a:t>, the treatment </a:t>
            </a:r>
            <a:r>
              <a:rPr lang="en-US" b="1" u="sng" dirty="0" smtClean="0"/>
              <a:t>should</a:t>
            </a:r>
            <a:r>
              <a:rPr lang="en-US" dirty="0" smtClean="0"/>
              <a:t> </a:t>
            </a:r>
            <a:r>
              <a:rPr lang="en-US" b="1" u="sng" dirty="0" smtClean="0"/>
              <a:t>discontinued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occurs </a:t>
            </a:r>
          </a:p>
          <a:p>
            <a:pPr>
              <a:buNone/>
            </a:pPr>
            <a:r>
              <a:rPr lang="en-US" dirty="0" smtClean="0"/>
              <a:t>  B. after taking </a:t>
            </a:r>
          </a:p>
          <a:p>
            <a:pPr>
              <a:buNone/>
            </a:pPr>
            <a:r>
              <a:rPr lang="en-US" dirty="0" smtClean="0"/>
              <a:t>  C. medication </a:t>
            </a:r>
          </a:p>
          <a:p>
            <a:pPr>
              <a:buNone/>
            </a:pPr>
            <a:r>
              <a:rPr lang="en-US" dirty="0" smtClean="0"/>
              <a:t>  D. should discontinued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</a:t>
            </a:r>
            <a:r>
              <a:rPr lang="en-US" b="1" u="sng" dirty="0" smtClean="0"/>
              <a:t>Almost</a:t>
            </a:r>
            <a:r>
              <a:rPr lang="en-US" u="sng" dirty="0" smtClean="0"/>
              <a:t> </a:t>
            </a:r>
            <a:r>
              <a:rPr lang="en-US" b="1" u="sng" dirty="0" smtClean="0"/>
              <a:t>all</a:t>
            </a:r>
            <a:r>
              <a:rPr lang="en-US" u="sng" dirty="0" smtClean="0"/>
              <a:t> </a:t>
            </a:r>
            <a:r>
              <a:rPr lang="en-US" dirty="0" smtClean="0"/>
              <a:t>life </a:t>
            </a:r>
            <a:r>
              <a:rPr lang="en-US" b="1" u="sng" dirty="0" smtClean="0"/>
              <a:t>depends</a:t>
            </a:r>
            <a:r>
              <a:rPr lang="en-US" u="sng" dirty="0" smtClean="0"/>
              <a:t> </a:t>
            </a:r>
            <a:r>
              <a:rPr lang="en-US" b="1" u="sng" dirty="0" smtClean="0"/>
              <a:t>to</a:t>
            </a:r>
            <a:r>
              <a:rPr lang="en-US" u="sng" dirty="0" smtClean="0"/>
              <a:t> </a:t>
            </a:r>
            <a:r>
              <a:rPr lang="en-US" dirty="0" smtClean="0"/>
              <a:t>chemical  reactions with oxygen </a:t>
            </a:r>
            <a:r>
              <a:rPr lang="en-US" b="1" u="sng" dirty="0" smtClean="0"/>
              <a:t>to produce </a:t>
            </a:r>
            <a:r>
              <a:rPr lang="en-US" b="1" dirty="0" smtClean="0"/>
              <a:t> </a:t>
            </a:r>
            <a:r>
              <a:rPr lang="en-US" b="1" u="sng" dirty="0" smtClean="0"/>
              <a:t>energy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Almost all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depends to </a:t>
            </a:r>
          </a:p>
          <a:p>
            <a:pPr>
              <a:buNone/>
            </a:pPr>
            <a:r>
              <a:rPr lang="en-US" dirty="0" smtClean="0"/>
              <a:t>  C. to produce </a:t>
            </a:r>
          </a:p>
          <a:p>
            <a:pPr>
              <a:buNone/>
            </a:pPr>
            <a:r>
              <a:rPr lang="en-US" dirty="0" smtClean="0"/>
              <a:t>  D. energy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 If a rash </a:t>
            </a:r>
            <a:r>
              <a:rPr lang="en-US" b="1" u="sng" dirty="0" smtClean="0"/>
              <a:t>occurs</a:t>
            </a:r>
            <a:r>
              <a:rPr lang="en-US" dirty="0" smtClean="0"/>
              <a:t> within twenty-four hours </a:t>
            </a:r>
            <a:r>
              <a:rPr lang="en-US" b="1" u="sng" dirty="0" smtClean="0"/>
              <a:t>after taking </a:t>
            </a:r>
            <a:r>
              <a:rPr lang="en-US" dirty="0" smtClean="0"/>
              <a:t>a new </a:t>
            </a:r>
            <a:r>
              <a:rPr lang="en-US" b="1" u="sng" dirty="0" smtClean="0"/>
              <a:t>medication</a:t>
            </a:r>
            <a:r>
              <a:rPr lang="en-US" dirty="0" smtClean="0"/>
              <a:t>, the treatment </a:t>
            </a:r>
            <a:r>
              <a:rPr lang="en-US" b="1" u="sng" dirty="0" smtClean="0"/>
              <a:t>should</a:t>
            </a:r>
            <a:r>
              <a:rPr lang="en-US" dirty="0" smtClean="0"/>
              <a:t> </a:t>
            </a:r>
            <a:r>
              <a:rPr lang="en-US" b="1" u="sng" dirty="0" smtClean="0"/>
              <a:t>discontinued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occurs </a:t>
            </a:r>
          </a:p>
          <a:p>
            <a:pPr>
              <a:buNone/>
            </a:pPr>
            <a:r>
              <a:rPr lang="en-US" dirty="0" smtClean="0"/>
              <a:t>  B. after taking </a:t>
            </a:r>
          </a:p>
          <a:p>
            <a:pPr>
              <a:buNone/>
            </a:pPr>
            <a:r>
              <a:rPr lang="en-US" dirty="0" smtClean="0"/>
              <a:t>  C. medication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should discontinued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When one </a:t>
            </a:r>
            <a:r>
              <a:rPr lang="en-US" b="1" u="sng" dirty="0" smtClean="0"/>
              <a:t>experiences</a:t>
            </a:r>
            <a:r>
              <a:rPr lang="en-US" dirty="0" smtClean="0"/>
              <a:t> a change in diet by, for example, </a:t>
            </a:r>
            <a:r>
              <a:rPr lang="en-US" b="1" u="sng" dirty="0" smtClean="0"/>
              <a:t>moving</a:t>
            </a:r>
            <a:r>
              <a:rPr lang="en-US" dirty="0" smtClean="0"/>
              <a:t> to a new location, </a:t>
            </a:r>
            <a:r>
              <a:rPr lang="en-US" u="sng" dirty="0" smtClean="0"/>
              <a:t>you</a:t>
            </a:r>
            <a:r>
              <a:rPr lang="en-US" dirty="0" smtClean="0"/>
              <a:t> may also </a:t>
            </a:r>
            <a:r>
              <a:rPr lang="en-US" b="1" u="sng" dirty="0" smtClean="0"/>
              <a:t>experience</a:t>
            </a:r>
            <a:r>
              <a:rPr lang="en-US" dirty="0" smtClean="0"/>
              <a:t> temporary problems with the digestive tract.</a:t>
            </a:r>
          </a:p>
          <a:p>
            <a:pPr>
              <a:buNone/>
            </a:pPr>
            <a:r>
              <a:rPr lang="en-US" dirty="0" smtClean="0"/>
              <a:t>  A. experiences </a:t>
            </a:r>
          </a:p>
          <a:p>
            <a:pPr>
              <a:buNone/>
            </a:pPr>
            <a:r>
              <a:rPr lang="en-US" dirty="0" smtClean="0"/>
              <a:t>  B. moving </a:t>
            </a:r>
          </a:p>
          <a:p>
            <a:pPr>
              <a:buNone/>
            </a:pPr>
            <a:r>
              <a:rPr lang="en-US" dirty="0" smtClean="0"/>
              <a:t>  C. you </a:t>
            </a:r>
          </a:p>
          <a:p>
            <a:pPr>
              <a:buNone/>
            </a:pPr>
            <a:r>
              <a:rPr lang="en-US" dirty="0" smtClean="0"/>
              <a:t>  D. experience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18. The process </a:t>
            </a:r>
            <a:r>
              <a:rPr lang="en-US" b="1" u="sng" dirty="0" smtClean="0"/>
              <a:t>of making </a:t>
            </a:r>
            <a:r>
              <a:rPr lang="en-US" dirty="0" smtClean="0"/>
              <a:t>Egyptian sun-dried mud brick </a:t>
            </a:r>
            <a:r>
              <a:rPr lang="en-US" b="1" u="sng" dirty="0" smtClean="0"/>
              <a:t>are much </a:t>
            </a:r>
            <a:r>
              <a:rPr lang="en-US" dirty="0" smtClean="0"/>
              <a:t>the same today </a:t>
            </a:r>
            <a:r>
              <a:rPr lang="en-US" b="1" u="sng" dirty="0" smtClean="0"/>
              <a:t>as it </a:t>
            </a:r>
            <a:r>
              <a:rPr lang="en-US" b="1" dirty="0" smtClean="0"/>
              <a:t> </a:t>
            </a:r>
            <a:r>
              <a:rPr lang="en-US" b="1" u="sng" dirty="0" smtClean="0"/>
              <a:t>was</a:t>
            </a:r>
            <a:r>
              <a:rPr lang="en-US" b="1" dirty="0" smtClean="0"/>
              <a:t> </a:t>
            </a:r>
            <a:r>
              <a:rPr lang="en-US" dirty="0" smtClean="0"/>
              <a:t>in prehistoric times.</a:t>
            </a:r>
          </a:p>
          <a:p>
            <a:pPr>
              <a:buNone/>
            </a:pPr>
            <a:r>
              <a:rPr lang="en-US" dirty="0" smtClean="0"/>
              <a:t>  A. of making </a:t>
            </a:r>
          </a:p>
          <a:p>
            <a:pPr>
              <a:buNone/>
            </a:pPr>
            <a:r>
              <a:rPr lang="en-US" dirty="0" smtClean="0"/>
              <a:t>  B. are much </a:t>
            </a:r>
          </a:p>
          <a:p>
            <a:pPr>
              <a:buNone/>
            </a:pPr>
            <a:r>
              <a:rPr lang="en-US" dirty="0" smtClean="0"/>
              <a:t>  C. as it </a:t>
            </a:r>
          </a:p>
          <a:p>
            <a:pPr>
              <a:buNone/>
            </a:pPr>
            <a:r>
              <a:rPr lang="en-US" dirty="0" smtClean="0"/>
              <a:t>  D. was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When one </a:t>
            </a:r>
            <a:r>
              <a:rPr lang="en-US" b="1" u="sng" dirty="0" smtClean="0"/>
              <a:t>experiences</a:t>
            </a:r>
            <a:r>
              <a:rPr lang="en-US" dirty="0" smtClean="0"/>
              <a:t> a change in diet by, for example, </a:t>
            </a:r>
            <a:r>
              <a:rPr lang="en-US" b="1" u="sng" dirty="0" smtClean="0"/>
              <a:t>moving</a:t>
            </a:r>
            <a:r>
              <a:rPr lang="en-US" dirty="0" smtClean="0"/>
              <a:t> to a new location, </a:t>
            </a:r>
            <a:r>
              <a:rPr lang="en-US" u="sng" dirty="0" smtClean="0"/>
              <a:t>you</a:t>
            </a:r>
            <a:r>
              <a:rPr lang="en-US" dirty="0" smtClean="0"/>
              <a:t> may also </a:t>
            </a:r>
            <a:r>
              <a:rPr lang="en-US" b="1" u="sng" dirty="0" smtClean="0"/>
              <a:t>experience</a:t>
            </a:r>
            <a:r>
              <a:rPr lang="en-US" dirty="0" smtClean="0"/>
              <a:t> temporary problems with the digestive tract.</a:t>
            </a:r>
          </a:p>
          <a:p>
            <a:pPr>
              <a:buNone/>
            </a:pPr>
            <a:r>
              <a:rPr lang="en-US" dirty="0" smtClean="0"/>
              <a:t>  A. experiences </a:t>
            </a:r>
          </a:p>
          <a:p>
            <a:pPr>
              <a:buNone/>
            </a:pPr>
            <a:r>
              <a:rPr lang="en-US" dirty="0" smtClean="0"/>
              <a:t>  B. moving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you </a:t>
            </a:r>
          </a:p>
          <a:p>
            <a:pPr>
              <a:buNone/>
            </a:pPr>
            <a:r>
              <a:rPr lang="en-US" dirty="0" smtClean="0"/>
              <a:t>  D. experience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18. The process </a:t>
            </a:r>
            <a:r>
              <a:rPr lang="en-US" b="1" u="sng" dirty="0" smtClean="0"/>
              <a:t>of making </a:t>
            </a:r>
            <a:r>
              <a:rPr lang="en-US" dirty="0" smtClean="0"/>
              <a:t>Egyptian sun-dried mud brick </a:t>
            </a:r>
            <a:r>
              <a:rPr lang="en-US" b="1" u="sng" dirty="0" smtClean="0"/>
              <a:t>are much </a:t>
            </a:r>
            <a:r>
              <a:rPr lang="en-US" dirty="0" smtClean="0"/>
              <a:t>the same today </a:t>
            </a:r>
            <a:r>
              <a:rPr lang="en-US" b="1" u="sng" dirty="0" smtClean="0"/>
              <a:t>as it </a:t>
            </a:r>
            <a:r>
              <a:rPr lang="en-US" b="1" dirty="0" smtClean="0"/>
              <a:t> </a:t>
            </a:r>
            <a:r>
              <a:rPr lang="en-US" b="1" u="sng" dirty="0" smtClean="0"/>
              <a:t>was</a:t>
            </a:r>
            <a:r>
              <a:rPr lang="en-US" b="1" dirty="0" smtClean="0"/>
              <a:t> </a:t>
            </a:r>
            <a:r>
              <a:rPr lang="en-US" dirty="0" smtClean="0"/>
              <a:t>in prehistoric times.</a:t>
            </a:r>
          </a:p>
          <a:p>
            <a:pPr>
              <a:buNone/>
            </a:pPr>
            <a:r>
              <a:rPr lang="en-US" dirty="0" smtClean="0"/>
              <a:t>  A. of making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are much </a:t>
            </a:r>
          </a:p>
          <a:p>
            <a:pPr>
              <a:buNone/>
            </a:pPr>
            <a:r>
              <a:rPr lang="en-US" dirty="0" smtClean="0"/>
              <a:t>  C. as it </a:t>
            </a:r>
          </a:p>
          <a:p>
            <a:pPr>
              <a:buNone/>
            </a:pPr>
            <a:r>
              <a:rPr lang="en-US" dirty="0" smtClean="0"/>
              <a:t>  D. was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Coconut oil </a:t>
            </a:r>
            <a:r>
              <a:rPr lang="en-US" b="1" u="sng" dirty="0" smtClean="0"/>
              <a:t>produces</a:t>
            </a:r>
            <a:r>
              <a:rPr lang="en-US" dirty="0" smtClean="0"/>
              <a:t> a soap </a:t>
            </a:r>
            <a:r>
              <a:rPr lang="en-US" b="1" u="sng" dirty="0" smtClean="0"/>
              <a:t>whom</a:t>
            </a:r>
            <a:r>
              <a:rPr lang="en-US" dirty="0" smtClean="0"/>
              <a:t> will  lather in </a:t>
            </a:r>
            <a:r>
              <a:rPr lang="en-US" b="1" u="sng" dirty="0" smtClean="0"/>
              <a:t>salt</a:t>
            </a:r>
            <a:r>
              <a:rPr lang="en-US" u="sng" dirty="0" smtClean="0"/>
              <a:t> </a:t>
            </a:r>
            <a:r>
              <a:rPr lang="en-US" b="1" u="sng" dirty="0" smtClean="0"/>
              <a:t>water</a:t>
            </a:r>
            <a:r>
              <a:rPr lang="en-US" u="sng" dirty="0" smtClean="0"/>
              <a:t> </a:t>
            </a:r>
            <a:r>
              <a:rPr lang="en-US" dirty="0" smtClean="0"/>
              <a:t>as well as </a:t>
            </a:r>
            <a:r>
              <a:rPr lang="en-US" b="1" u="sng" dirty="0" smtClean="0"/>
              <a:t>fresh</a:t>
            </a:r>
            <a:r>
              <a:rPr lang="en-US" dirty="0" smtClean="0"/>
              <a:t>.</a:t>
            </a:r>
          </a:p>
          <a:p>
            <a:pPr>
              <a:buNone/>
              <a:tabLst>
                <a:tab pos="120650" algn="l"/>
              </a:tabLst>
            </a:pPr>
            <a:r>
              <a:rPr lang="en-US" dirty="0" smtClean="0"/>
              <a:t>  A. produces </a:t>
            </a:r>
          </a:p>
          <a:p>
            <a:pPr>
              <a:buNone/>
            </a:pPr>
            <a:r>
              <a:rPr lang="en-US" dirty="0" smtClean="0"/>
              <a:t>  B. whom </a:t>
            </a:r>
          </a:p>
          <a:p>
            <a:pPr>
              <a:buNone/>
            </a:pPr>
            <a:r>
              <a:rPr lang="en-US" dirty="0" smtClean="0"/>
              <a:t>  C. salt water </a:t>
            </a:r>
          </a:p>
          <a:p>
            <a:pPr>
              <a:buNone/>
            </a:pPr>
            <a:r>
              <a:rPr lang="en-US" dirty="0" smtClean="0"/>
              <a:t>  D. fresh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2. The organizers of the charity were </a:t>
            </a:r>
            <a:r>
              <a:rPr lang="en-US" b="1" u="sng" dirty="0" smtClean="0"/>
              <a:t>more</a:t>
            </a:r>
            <a:r>
              <a:rPr lang="en-US" u="sng" dirty="0" smtClean="0"/>
              <a:t> </a:t>
            </a:r>
            <a:r>
              <a:rPr lang="en-US" b="1" u="sng" dirty="0" smtClean="0"/>
              <a:t>than</a:t>
            </a:r>
            <a:r>
              <a:rPr lang="en-US" u="sng" dirty="0" smtClean="0"/>
              <a:t> </a:t>
            </a:r>
            <a:r>
              <a:rPr lang="en-US" b="1" u="sng" dirty="0" smtClean="0"/>
              <a:t>surprised</a:t>
            </a:r>
            <a:r>
              <a:rPr lang="en-US" u="sng" dirty="0" smtClean="0"/>
              <a:t> </a:t>
            </a:r>
            <a:r>
              <a:rPr lang="en-US" dirty="0" smtClean="0"/>
              <a:t>at </a:t>
            </a:r>
            <a:r>
              <a:rPr lang="en-US" b="1" u="sng" dirty="0" smtClean="0"/>
              <a:t>how</a:t>
            </a:r>
            <a:r>
              <a:rPr lang="en-US" u="sng" dirty="0" smtClean="0"/>
              <a:t> </a:t>
            </a:r>
            <a:r>
              <a:rPr lang="en-US" b="1" u="sng" dirty="0" smtClean="0"/>
              <a:t>many</a:t>
            </a:r>
            <a:r>
              <a:rPr lang="en-US" dirty="0" smtClean="0"/>
              <a:t> people lined up  to receive the clothes </a:t>
            </a:r>
            <a:r>
              <a:rPr lang="en-US" b="1" u="sng" dirty="0" smtClean="0"/>
              <a:t>donating</a:t>
            </a:r>
            <a:r>
              <a:rPr lang="en-US" dirty="0" smtClean="0"/>
              <a:t> by 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b="1" u="sng" dirty="0" smtClean="0"/>
              <a:t>outgoing</a:t>
            </a:r>
            <a:r>
              <a:rPr lang="en-US" u="sng" dirty="0" smtClean="0"/>
              <a:t> </a:t>
            </a:r>
            <a:r>
              <a:rPr lang="en-US" dirty="0" smtClean="0"/>
              <a:t>mayor.</a:t>
            </a:r>
          </a:p>
          <a:p>
            <a:pPr>
              <a:buNone/>
            </a:pPr>
            <a:r>
              <a:rPr lang="en-US" dirty="0" smtClean="0"/>
              <a:t>  A. more than surprised </a:t>
            </a:r>
          </a:p>
          <a:p>
            <a:pPr>
              <a:buNone/>
            </a:pPr>
            <a:r>
              <a:rPr lang="en-US" dirty="0" smtClean="0"/>
              <a:t>  B. how many </a:t>
            </a:r>
          </a:p>
          <a:p>
            <a:pPr>
              <a:buNone/>
            </a:pPr>
            <a:r>
              <a:rPr lang="en-US" dirty="0" smtClean="0"/>
              <a:t>  C. donating </a:t>
            </a:r>
          </a:p>
          <a:p>
            <a:pPr>
              <a:buNone/>
            </a:pPr>
            <a:r>
              <a:rPr lang="en-US" dirty="0" smtClean="0"/>
              <a:t>  D. the outgoing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</a:t>
            </a:r>
            <a:r>
              <a:rPr lang="en-US" b="1" u="sng" dirty="0" smtClean="0"/>
              <a:t>The best</a:t>
            </a:r>
            <a:r>
              <a:rPr lang="en-US" dirty="0" smtClean="0"/>
              <a:t> way to eliminate a pest is </a:t>
            </a:r>
            <a:r>
              <a:rPr lang="en-US" b="1" u="sng" dirty="0" smtClean="0"/>
              <a:t>to controlling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b="1" u="sng" dirty="0" smtClean="0"/>
              <a:t>food accessible </a:t>
            </a:r>
            <a:r>
              <a:rPr lang="en-US" dirty="0" smtClean="0"/>
              <a:t>to</a:t>
            </a:r>
            <a:r>
              <a:rPr lang="en-US" b="1" dirty="0" smtClean="0"/>
              <a:t> </a:t>
            </a:r>
            <a:r>
              <a:rPr lang="en-US" b="1" u="sng" dirty="0" smtClean="0"/>
              <a:t>it.</a:t>
            </a:r>
          </a:p>
          <a:p>
            <a:pPr>
              <a:buNone/>
            </a:pPr>
            <a:r>
              <a:rPr lang="en-US" dirty="0" smtClean="0"/>
              <a:t>  A. The best </a:t>
            </a:r>
          </a:p>
          <a:p>
            <a:pPr>
              <a:buNone/>
            </a:pPr>
            <a:r>
              <a:rPr lang="en-US" dirty="0" smtClean="0"/>
              <a:t>  B. to controlling </a:t>
            </a:r>
          </a:p>
          <a:p>
            <a:pPr>
              <a:buNone/>
            </a:pPr>
            <a:r>
              <a:rPr lang="en-US" dirty="0" smtClean="0"/>
              <a:t>  C. food accessible </a:t>
            </a:r>
          </a:p>
          <a:p>
            <a:pPr>
              <a:buNone/>
            </a:pPr>
            <a:r>
              <a:rPr lang="en-US" dirty="0" smtClean="0"/>
              <a:t>  D. it 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20. The professor told </a:t>
            </a:r>
            <a:r>
              <a:rPr lang="en-US" b="1" u="sng" dirty="0" smtClean="0"/>
              <a:t>him</a:t>
            </a:r>
            <a:r>
              <a:rPr lang="en-US" dirty="0" smtClean="0"/>
              <a:t> to write a short but </a:t>
            </a:r>
            <a:r>
              <a:rPr lang="en-US" b="1" u="sng" dirty="0" smtClean="0"/>
              <a:t>it must be </a:t>
            </a:r>
            <a:r>
              <a:rPr lang="en-US" b="1" dirty="0" smtClean="0"/>
              <a:t> </a:t>
            </a:r>
            <a:r>
              <a:rPr lang="en-US" b="1" u="sng" dirty="0" smtClean="0"/>
              <a:t>comprehensive</a:t>
            </a:r>
            <a:r>
              <a:rPr lang="en-US" b="1" dirty="0" smtClean="0"/>
              <a:t> </a:t>
            </a:r>
            <a:r>
              <a:rPr lang="en-US" dirty="0" smtClean="0"/>
              <a:t>paper </a:t>
            </a:r>
            <a:r>
              <a:rPr lang="en-US" b="1" u="sng" dirty="0" smtClean="0"/>
              <a:t>about</a:t>
            </a:r>
            <a:r>
              <a:rPr lang="en-US" dirty="0" smtClean="0"/>
              <a:t> the experiment.</a:t>
            </a:r>
          </a:p>
          <a:p>
            <a:pPr>
              <a:buNone/>
            </a:pPr>
            <a:r>
              <a:rPr lang="en-US" dirty="0" smtClean="0"/>
              <a:t>  A. him </a:t>
            </a:r>
          </a:p>
          <a:p>
            <a:pPr>
              <a:buNone/>
            </a:pPr>
            <a:r>
              <a:rPr lang="en-US" dirty="0" smtClean="0"/>
              <a:t>  B. it must be </a:t>
            </a:r>
          </a:p>
          <a:p>
            <a:pPr>
              <a:buNone/>
            </a:pPr>
            <a:r>
              <a:rPr lang="en-US" dirty="0" smtClean="0"/>
              <a:t>  C. comprehensive </a:t>
            </a:r>
          </a:p>
          <a:p>
            <a:pPr>
              <a:buNone/>
            </a:pPr>
            <a:r>
              <a:rPr lang="en-US" dirty="0" smtClean="0"/>
              <a:t>  D. about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</a:t>
            </a:r>
            <a:r>
              <a:rPr lang="en-US" b="1" u="sng" dirty="0" smtClean="0"/>
              <a:t>The best</a:t>
            </a:r>
            <a:r>
              <a:rPr lang="en-US" dirty="0" smtClean="0"/>
              <a:t> way to eliminate a pest is </a:t>
            </a:r>
            <a:r>
              <a:rPr lang="en-US" b="1" u="sng" dirty="0" smtClean="0"/>
              <a:t>to controlling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b="1" u="sng" dirty="0" smtClean="0"/>
              <a:t>food accessible </a:t>
            </a:r>
            <a:r>
              <a:rPr lang="en-US" dirty="0" smtClean="0"/>
              <a:t>to</a:t>
            </a:r>
            <a:r>
              <a:rPr lang="en-US" b="1" dirty="0" smtClean="0"/>
              <a:t> </a:t>
            </a:r>
            <a:r>
              <a:rPr lang="en-US" b="1" u="sng" dirty="0" smtClean="0"/>
              <a:t>it.</a:t>
            </a:r>
          </a:p>
          <a:p>
            <a:pPr>
              <a:buNone/>
            </a:pPr>
            <a:r>
              <a:rPr lang="en-US" dirty="0" smtClean="0"/>
              <a:t>  A. The best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to controlling </a:t>
            </a:r>
          </a:p>
          <a:p>
            <a:pPr>
              <a:buNone/>
            </a:pPr>
            <a:r>
              <a:rPr lang="en-US" dirty="0" smtClean="0"/>
              <a:t>  C. food accessible </a:t>
            </a:r>
          </a:p>
          <a:p>
            <a:pPr>
              <a:buNone/>
            </a:pPr>
            <a:r>
              <a:rPr lang="en-US" dirty="0" smtClean="0"/>
              <a:t>  D. it 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20. The professor told </a:t>
            </a:r>
            <a:r>
              <a:rPr lang="en-US" b="1" u="sng" dirty="0" smtClean="0"/>
              <a:t>him</a:t>
            </a:r>
            <a:r>
              <a:rPr lang="en-US" dirty="0" smtClean="0"/>
              <a:t> to write a short but </a:t>
            </a:r>
            <a:r>
              <a:rPr lang="en-US" b="1" u="sng" dirty="0" smtClean="0"/>
              <a:t>it must be </a:t>
            </a:r>
            <a:r>
              <a:rPr lang="en-US" b="1" dirty="0" smtClean="0"/>
              <a:t> </a:t>
            </a:r>
            <a:r>
              <a:rPr lang="en-US" b="1" u="sng" dirty="0" smtClean="0"/>
              <a:t>comprehensive</a:t>
            </a:r>
            <a:r>
              <a:rPr lang="en-US" b="1" dirty="0" smtClean="0"/>
              <a:t> </a:t>
            </a:r>
            <a:r>
              <a:rPr lang="en-US" dirty="0" smtClean="0"/>
              <a:t>paper </a:t>
            </a:r>
            <a:r>
              <a:rPr lang="en-US" b="1" u="sng" dirty="0" smtClean="0"/>
              <a:t>about</a:t>
            </a:r>
            <a:r>
              <a:rPr lang="en-US" dirty="0" smtClean="0"/>
              <a:t> the experiment.</a:t>
            </a:r>
          </a:p>
          <a:p>
            <a:pPr>
              <a:buNone/>
            </a:pPr>
            <a:r>
              <a:rPr lang="en-US" dirty="0" smtClean="0"/>
              <a:t>  A. him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it must be </a:t>
            </a:r>
          </a:p>
          <a:p>
            <a:pPr>
              <a:buNone/>
            </a:pPr>
            <a:r>
              <a:rPr lang="en-US" dirty="0" smtClean="0"/>
              <a:t>  C. comprehensive </a:t>
            </a:r>
          </a:p>
          <a:p>
            <a:pPr>
              <a:buNone/>
            </a:pPr>
            <a:r>
              <a:rPr lang="en-US" dirty="0" smtClean="0"/>
              <a:t>  D. about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Mumps </a:t>
            </a:r>
            <a:r>
              <a:rPr lang="en-US" b="1" u="sng" dirty="0" smtClean="0"/>
              <a:t>are</a:t>
            </a:r>
            <a:r>
              <a:rPr lang="en-US" dirty="0" smtClean="0"/>
              <a:t> a very </a:t>
            </a:r>
            <a:r>
              <a:rPr lang="en-US" b="1" u="sng" dirty="0" smtClean="0"/>
              <a:t>common disease </a:t>
            </a:r>
            <a:r>
              <a:rPr lang="en-US" b="1" dirty="0" smtClean="0"/>
              <a:t> </a:t>
            </a:r>
            <a:r>
              <a:rPr lang="en-US" b="1" u="sng" dirty="0" smtClean="0"/>
              <a:t>which</a:t>
            </a:r>
            <a:r>
              <a:rPr lang="en-US" b="1" dirty="0" smtClean="0"/>
              <a:t> </a:t>
            </a:r>
            <a:r>
              <a:rPr lang="en-US" b="1" u="sng" dirty="0" smtClean="0"/>
              <a:t>usually</a:t>
            </a:r>
            <a:r>
              <a:rPr lang="en-US" b="1" dirty="0" smtClean="0"/>
              <a:t> </a:t>
            </a:r>
            <a:r>
              <a:rPr lang="en-US" dirty="0" smtClean="0"/>
              <a:t>affects children.</a:t>
            </a:r>
          </a:p>
          <a:p>
            <a:pPr>
              <a:buNone/>
            </a:pPr>
            <a:r>
              <a:rPr lang="en-US" dirty="0" smtClean="0"/>
              <a:t>  A. are </a:t>
            </a:r>
          </a:p>
          <a:p>
            <a:pPr>
              <a:buNone/>
            </a:pPr>
            <a:r>
              <a:rPr lang="en-US" dirty="0" smtClean="0"/>
              <a:t>  B. common disease </a:t>
            </a:r>
          </a:p>
          <a:p>
            <a:pPr>
              <a:buNone/>
            </a:pPr>
            <a:r>
              <a:rPr lang="en-US" dirty="0" smtClean="0"/>
              <a:t>  C. which </a:t>
            </a:r>
          </a:p>
          <a:p>
            <a:pPr>
              <a:buNone/>
            </a:pPr>
            <a:r>
              <a:rPr lang="en-US" dirty="0" smtClean="0"/>
              <a:t>  D. usually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The </a:t>
            </a:r>
            <a:r>
              <a:rPr lang="en-US" b="1" u="sng" dirty="0" smtClean="0"/>
              <a:t>symptoms</a:t>
            </a:r>
            <a:r>
              <a:rPr lang="en-US" dirty="0" smtClean="0"/>
              <a:t> of diabetes in </a:t>
            </a:r>
            <a:r>
              <a:rPr lang="en-US" b="1" u="sng" dirty="0" smtClean="0"/>
              <a:t>the</a:t>
            </a:r>
            <a:r>
              <a:rPr lang="en-US" dirty="0" smtClean="0"/>
              <a:t> early stages are </a:t>
            </a:r>
            <a:r>
              <a:rPr lang="en-US" b="1" u="sng" dirty="0" smtClean="0"/>
              <a:t>too</a:t>
            </a:r>
            <a:r>
              <a:rPr lang="en-US" dirty="0" smtClean="0"/>
              <a:t> slight that people don't  notice </a:t>
            </a:r>
            <a:r>
              <a:rPr lang="en-US" b="1" u="sng" dirty="0" smtClean="0"/>
              <a:t>them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symptoms </a:t>
            </a:r>
          </a:p>
          <a:p>
            <a:pPr>
              <a:buNone/>
            </a:pPr>
            <a:r>
              <a:rPr lang="en-US" dirty="0" smtClean="0"/>
              <a:t>  B. the </a:t>
            </a:r>
          </a:p>
          <a:p>
            <a:pPr>
              <a:buNone/>
            </a:pPr>
            <a:r>
              <a:rPr lang="en-US" dirty="0" smtClean="0"/>
              <a:t>  C. too </a:t>
            </a:r>
          </a:p>
          <a:p>
            <a:pPr>
              <a:buNone/>
            </a:pPr>
            <a:r>
              <a:rPr lang="en-US" dirty="0" smtClean="0"/>
              <a:t>  D. them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Mumps </a:t>
            </a:r>
            <a:r>
              <a:rPr lang="en-US" b="1" u="sng" dirty="0" smtClean="0"/>
              <a:t>are</a:t>
            </a:r>
            <a:r>
              <a:rPr lang="en-US" dirty="0" smtClean="0"/>
              <a:t> a very </a:t>
            </a:r>
            <a:r>
              <a:rPr lang="en-US" b="1" u="sng" dirty="0" smtClean="0"/>
              <a:t>common disease </a:t>
            </a:r>
            <a:r>
              <a:rPr lang="en-US" b="1" dirty="0" smtClean="0"/>
              <a:t> </a:t>
            </a:r>
            <a:r>
              <a:rPr lang="en-US" b="1" u="sng" dirty="0" smtClean="0"/>
              <a:t>which</a:t>
            </a:r>
            <a:r>
              <a:rPr lang="en-US" b="1" dirty="0" smtClean="0"/>
              <a:t> </a:t>
            </a:r>
            <a:r>
              <a:rPr lang="en-US" b="1" u="sng" dirty="0" smtClean="0"/>
              <a:t>usually</a:t>
            </a:r>
            <a:r>
              <a:rPr lang="en-US" b="1" dirty="0" smtClean="0"/>
              <a:t> </a:t>
            </a:r>
            <a:r>
              <a:rPr lang="en-US" dirty="0" smtClean="0"/>
              <a:t>affects children.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are </a:t>
            </a:r>
          </a:p>
          <a:p>
            <a:pPr>
              <a:buNone/>
            </a:pPr>
            <a:r>
              <a:rPr lang="en-US" dirty="0" smtClean="0"/>
              <a:t>  B. common disease </a:t>
            </a:r>
          </a:p>
          <a:p>
            <a:pPr>
              <a:buNone/>
            </a:pPr>
            <a:r>
              <a:rPr lang="en-US" dirty="0" smtClean="0"/>
              <a:t>  C. which </a:t>
            </a:r>
          </a:p>
          <a:p>
            <a:pPr>
              <a:buNone/>
            </a:pPr>
            <a:r>
              <a:rPr lang="en-US" dirty="0" smtClean="0"/>
              <a:t>  D. usually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The </a:t>
            </a:r>
            <a:r>
              <a:rPr lang="en-US" b="1" u="sng" dirty="0" smtClean="0"/>
              <a:t>symptoms</a:t>
            </a:r>
            <a:r>
              <a:rPr lang="en-US" dirty="0" smtClean="0"/>
              <a:t> of diabetes in </a:t>
            </a:r>
            <a:r>
              <a:rPr lang="en-US" b="1" u="sng" dirty="0" smtClean="0"/>
              <a:t>the</a:t>
            </a:r>
            <a:r>
              <a:rPr lang="en-US" dirty="0" smtClean="0"/>
              <a:t> early stages are </a:t>
            </a:r>
            <a:r>
              <a:rPr lang="en-US" b="1" u="sng" dirty="0" smtClean="0"/>
              <a:t>too</a:t>
            </a:r>
            <a:r>
              <a:rPr lang="en-US" dirty="0" smtClean="0"/>
              <a:t> slight that people don't  notice </a:t>
            </a:r>
            <a:r>
              <a:rPr lang="en-US" b="1" u="sng" dirty="0" smtClean="0"/>
              <a:t>them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symptoms </a:t>
            </a:r>
          </a:p>
          <a:p>
            <a:pPr>
              <a:buNone/>
            </a:pPr>
            <a:r>
              <a:rPr lang="en-US" dirty="0" smtClean="0"/>
              <a:t>  B. the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too </a:t>
            </a:r>
          </a:p>
          <a:p>
            <a:pPr>
              <a:buNone/>
            </a:pPr>
            <a:r>
              <a:rPr lang="en-US" dirty="0" smtClean="0"/>
              <a:t>  D. them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We know that </a:t>
            </a:r>
            <a:r>
              <a:rPr lang="en-US" b="1" u="sng" dirty="0" smtClean="0"/>
              <a:t>in 1000 A.D</a:t>
            </a:r>
            <a:r>
              <a:rPr lang="en-US" dirty="0" smtClean="0"/>
              <a:t>. Leif Eriksson  landed on the North American coast, and that </a:t>
            </a:r>
            <a:r>
              <a:rPr lang="en-US" b="1" u="sng" dirty="0" smtClean="0"/>
              <a:t>him</a:t>
            </a:r>
            <a:r>
              <a:rPr lang="en-US" dirty="0" smtClean="0"/>
              <a:t> and his Norwegian companions </a:t>
            </a:r>
            <a:r>
              <a:rPr lang="en-US" b="1" u="sng" dirty="0" smtClean="0"/>
              <a:t>were</a:t>
            </a:r>
            <a:r>
              <a:rPr lang="en-US" dirty="0" smtClean="0"/>
              <a:t> the first white men </a:t>
            </a:r>
            <a:r>
              <a:rPr lang="en-US" b="1" u="sng" dirty="0" smtClean="0"/>
              <a:t>to see </a:t>
            </a:r>
            <a:r>
              <a:rPr lang="en-US" dirty="0" smtClean="0"/>
              <a:t>the New World.</a:t>
            </a:r>
          </a:p>
          <a:p>
            <a:pPr>
              <a:buNone/>
            </a:pPr>
            <a:r>
              <a:rPr lang="en-US" dirty="0" smtClean="0"/>
              <a:t>  A. in 1000 A.D. </a:t>
            </a:r>
          </a:p>
          <a:p>
            <a:pPr>
              <a:buNone/>
            </a:pPr>
            <a:r>
              <a:rPr lang="en-US" dirty="0" smtClean="0"/>
              <a:t>  B. him </a:t>
            </a:r>
          </a:p>
          <a:p>
            <a:pPr>
              <a:buNone/>
            </a:pPr>
            <a:r>
              <a:rPr lang="en-US" dirty="0" smtClean="0"/>
              <a:t>  C. were </a:t>
            </a:r>
          </a:p>
          <a:p>
            <a:pPr>
              <a:buNone/>
            </a:pPr>
            <a:r>
              <a:rPr lang="en-US" dirty="0" smtClean="0"/>
              <a:t>  D. to see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24. Hyde Park, the family estate </a:t>
            </a:r>
            <a:r>
              <a:rPr lang="en-US" b="1" u="sng" dirty="0" smtClean="0"/>
              <a:t>of Franklin D. Roosevelt</a:t>
            </a:r>
            <a:r>
              <a:rPr lang="en-US" b="1" dirty="0" smtClean="0"/>
              <a:t>, </a:t>
            </a:r>
            <a:r>
              <a:rPr lang="en-US" b="1" u="sng" dirty="0" smtClean="0"/>
              <a:t>sets</a:t>
            </a:r>
            <a:r>
              <a:rPr lang="en-US" b="1" dirty="0" smtClean="0"/>
              <a:t> </a:t>
            </a:r>
            <a:r>
              <a:rPr lang="en-US" dirty="0" smtClean="0"/>
              <a:t>on top of a bluff </a:t>
            </a:r>
            <a:r>
              <a:rPr lang="en-US" b="1" u="sng" dirty="0" smtClean="0"/>
              <a:t>overlooking</a:t>
            </a:r>
            <a:r>
              <a:rPr lang="en-US" b="1" dirty="0" smtClean="0"/>
              <a:t> </a:t>
            </a:r>
            <a:r>
              <a:rPr lang="en-US" b="1" u="sng" dirty="0" smtClean="0"/>
              <a:t>the</a:t>
            </a:r>
            <a:r>
              <a:rPr lang="en-US" b="1" dirty="0" smtClean="0"/>
              <a:t> </a:t>
            </a:r>
            <a:r>
              <a:rPr lang="en-US" b="1" u="sng" dirty="0" smtClean="0"/>
              <a:t>Hudson River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of Franklin D. Roosevelt </a:t>
            </a:r>
          </a:p>
          <a:p>
            <a:pPr>
              <a:buNone/>
            </a:pPr>
            <a:r>
              <a:rPr lang="en-US" dirty="0" smtClean="0"/>
              <a:t>  B. sets </a:t>
            </a:r>
          </a:p>
          <a:p>
            <a:pPr>
              <a:buNone/>
            </a:pPr>
            <a:r>
              <a:rPr lang="en-US" dirty="0" smtClean="0"/>
              <a:t>  C. overlooking </a:t>
            </a:r>
          </a:p>
          <a:p>
            <a:pPr>
              <a:buNone/>
            </a:pPr>
            <a:r>
              <a:rPr lang="en-US" dirty="0" smtClean="0"/>
              <a:t>  D. the Hudson River 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We know that </a:t>
            </a:r>
            <a:r>
              <a:rPr lang="en-US" b="1" u="sng" dirty="0" smtClean="0"/>
              <a:t>in 1000 A.D</a:t>
            </a:r>
            <a:r>
              <a:rPr lang="en-US" dirty="0" smtClean="0"/>
              <a:t>. Leif Eriksson  landed on the North American coast, and that </a:t>
            </a:r>
            <a:r>
              <a:rPr lang="en-US" b="1" u="sng" dirty="0" smtClean="0"/>
              <a:t>him</a:t>
            </a:r>
            <a:r>
              <a:rPr lang="en-US" dirty="0" smtClean="0"/>
              <a:t> and his Norwegian companions </a:t>
            </a:r>
            <a:r>
              <a:rPr lang="en-US" b="1" u="sng" dirty="0" smtClean="0"/>
              <a:t>were</a:t>
            </a:r>
            <a:r>
              <a:rPr lang="en-US" dirty="0" smtClean="0"/>
              <a:t> the first white men </a:t>
            </a:r>
            <a:r>
              <a:rPr lang="en-US" b="1" u="sng" dirty="0" smtClean="0"/>
              <a:t>to see </a:t>
            </a:r>
            <a:r>
              <a:rPr lang="en-US" dirty="0" smtClean="0"/>
              <a:t>the New World.</a:t>
            </a:r>
          </a:p>
          <a:p>
            <a:pPr>
              <a:buNone/>
            </a:pPr>
            <a:r>
              <a:rPr lang="en-US" dirty="0" smtClean="0"/>
              <a:t>  A. in 1000 A.D.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him </a:t>
            </a:r>
          </a:p>
          <a:p>
            <a:pPr>
              <a:buNone/>
            </a:pPr>
            <a:r>
              <a:rPr lang="en-US" dirty="0" smtClean="0"/>
              <a:t>  C. were </a:t>
            </a:r>
          </a:p>
          <a:p>
            <a:pPr>
              <a:buNone/>
            </a:pPr>
            <a:r>
              <a:rPr lang="en-US" dirty="0" smtClean="0"/>
              <a:t>  D. to see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24. Hyde Park, the family estate </a:t>
            </a:r>
            <a:r>
              <a:rPr lang="en-US" b="1" u="sng" dirty="0" smtClean="0"/>
              <a:t>of Franklin D. Roosevelt</a:t>
            </a:r>
            <a:r>
              <a:rPr lang="en-US" b="1" dirty="0" smtClean="0"/>
              <a:t>, </a:t>
            </a:r>
            <a:r>
              <a:rPr lang="en-US" b="1" u="sng" dirty="0" smtClean="0"/>
              <a:t>sets</a:t>
            </a:r>
            <a:r>
              <a:rPr lang="en-US" b="1" dirty="0" smtClean="0"/>
              <a:t> </a:t>
            </a:r>
            <a:r>
              <a:rPr lang="en-US" dirty="0" smtClean="0"/>
              <a:t>on top of a bluff </a:t>
            </a:r>
            <a:r>
              <a:rPr lang="en-US" b="1" u="sng" dirty="0" smtClean="0"/>
              <a:t>overlooking</a:t>
            </a:r>
            <a:r>
              <a:rPr lang="en-US" b="1" dirty="0" smtClean="0"/>
              <a:t> </a:t>
            </a:r>
            <a:r>
              <a:rPr lang="en-US" b="1" u="sng" dirty="0" smtClean="0"/>
              <a:t>the</a:t>
            </a:r>
            <a:r>
              <a:rPr lang="en-US" b="1" dirty="0" smtClean="0"/>
              <a:t> </a:t>
            </a:r>
            <a:r>
              <a:rPr lang="en-US" b="1" u="sng" dirty="0" smtClean="0"/>
              <a:t>Hudson River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of Franklin D. Roosevelt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sets </a:t>
            </a:r>
          </a:p>
          <a:p>
            <a:pPr>
              <a:buNone/>
            </a:pPr>
            <a:r>
              <a:rPr lang="en-US" dirty="0" smtClean="0"/>
              <a:t>  C. overlooking </a:t>
            </a:r>
          </a:p>
          <a:p>
            <a:pPr>
              <a:buNone/>
            </a:pPr>
            <a:r>
              <a:rPr lang="en-US" dirty="0" smtClean="0"/>
              <a:t>  D. the Hudson River 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After </a:t>
            </a:r>
            <a:r>
              <a:rPr lang="en-US" b="1" u="sng" dirty="0" smtClean="0"/>
              <a:t>he had </a:t>
            </a:r>
            <a:r>
              <a:rPr lang="en-US" dirty="0" smtClean="0"/>
              <a:t>ran </a:t>
            </a:r>
            <a:r>
              <a:rPr lang="en-US" b="1" u="sng" dirty="0" smtClean="0"/>
              <a:t>for</a:t>
            </a:r>
            <a:r>
              <a:rPr lang="en-US" dirty="0" smtClean="0"/>
              <a:t> half a mile, he </a:t>
            </a:r>
            <a:r>
              <a:rPr lang="en-US" b="1" u="sng" dirty="0" smtClean="0"/>
              <a:t>passed</a:t>
            </a:r>
            <a:r>
              <a:rPr lang="en-US" dirty="0" smtClean="0"/>
              <a:t> the stick to </a:t>
            </a:r>
            <a:r>
              <a:rPr lang="en-US" b="1" u="sng" dirty="0" smtClean="0"/>
              <a:t>the next </a:t>
            </a:r>
            <a:r>
              <a:rPr lang="en-US" dirty="0" smtClean="0"/>
              <a:t>runner.</a:t>
            </a:r>
          </a:p>
          <a:p>
            <a:pPr>
              <a:buNone/>
            </a:pPr>
            <a:r>
              <a:rPr lang="en-US" dirty="0" smtClean="0"/>
              <a:t>  A. had ran </a:t>
            </a:r>
          </a:p>
          <a:p>
            <a:pPr>
              <a:buNone/>
            </a:pPr>
            <a:r>
              <a:rPr lang="en-US" dirty="0" smtClean="0"/>
              <a:t>  B. for </a:t>
            </a:r>
          </a:p>
          <a:p>
            <a:pPr>
              <a:buNone/>
            </a:pPr>
            <a:r>
              <a:rPr lang="en-US" dirty="0" smtClean="0"/>
              <a:t>  C. passed </a:t>
            </a:r>
          </a:p>
          <a:p>
            <a:pPr>
              <a:buNone/>
            </a:pPr>
            <a:r>
              <a:rPr lang="en-US" dirty="0" smtClean="0"/>
              <a:t>  D. the next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 The presence of strong feeling, the cause </a:t>
            </a:r>
            <a:r>
              <a:rPr lang="en-US" b="1" u="sng" dirty="0" smtClean="0"/>
              <a:t>of which</a:t>
            </a:r>
            <a:r>
              <a:rPr lang="en-US" b="1" dirty="0" smtClean="0"/>
              <a:t> </a:t>
            </a:r>
            <a:r>
              <a:rPr lang="en-US" dirty="0" smtClean="0"/>
              <a:t>is not fully understood, always has the </a:t>
            </a:r>
            <a:r>
              <a:rPr lang="en-US" b="1" u="sng" dirty="0" smtClean="0"/>
              <a:t>effect</a:t>
            </a:r>
            <a:r>
              <a:rPr lang="en-US" dirty="0" smtClean="0"/>
              <a:t> of making </a:t>
            </a:r>
            <a:r>
              <a:rPr lang="en-US" b="1" u="sng" dirty="0" smtClean="0"/>
              <a:t>we</a:t>
            </a:r>
            <a:r>
              <a:rPr lang="en-US" dirty="0" smtClean="0"/>
              <a:t> human </a:t>
            </a:r>
            <a:r>
              <a:rPr lang="en-US" b="1" u="sng" dirty="0" smtClean="0"/>
              <a:t>beings</a:t>
            </a:r>
            <a:r>
              <a:rPr lang="en-US" dirty="0" smtClean="0"/>
              <a:t> uneasy. </a:t>
            </a:r>
          </a:p>
          <a:p>
            <a:pPr>
              <a:buNone/>
            </a:pPr>
            <a:r>
              <a:rPr lang="en-US" dirty="0" smtClean="0"/>
              <a:t>  A. of which</a:t>
            </a:r>
          </a:p>
          <a:p>
            <a:pPr>
              <a:buNone/>
            </a:pPr>
            <a:r>
              <a:rPr lang="en-US" dirty="0" smtClean="0"/>
              <a:t>  B.  effect</a:t>
            </a:r>
          </a:p>
          <a:p>
            <a:pPr>
              <a:buNone/>
            </a:pPr>
            <a:r>
              <a:rPr lang="en-US" dirty="0" smtClean="0"/>
              <a:t>  C.  we</a:t>
            </a:r>
          </a:p>
          <a:p>
            <a:pPr>
              <a:buNone/>
            </a:pPr>
            <a:r>
              <a:rPr lang="en-US" dirty="0" smtClean="0"/>
              <a:t>  D. beings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After </a:t>
            </a:r>
            <a:r>
              <a:rPr lang="en-US" b="1" u="sng" dirty="0" smtClean="0"/>
              <a:t>he had </a:t>
            </a:r>
            <a:r>
              <a:rPr lang="en-US" dirty="0" smtClean="0"/>
              <a:t>ran </a:t>
            </a:r>
            <a:r>
              <a:rPr lang="en-US" b="1" u="sng" dirty="0" smtClean="0"/>
              <a:t>for</a:t>
            </a:r>
            <a:r>
              <a:rPr lang="en-US" dirty="0" smtClean="0"/>
              <a:t> half a mile, he </a:t>
            </a:r>
            <a:r>
              <a:rPr lang="en-US" b="1" u="sng" dirty="0" smtClean="0"/>
              <a:t>passed</a:t>
            </a:r>
            <a:r>
              <a:rPr lang="en-US" dirty="0" smtClean="0"/>
              <a:t> the stick to </a:t>
            </a:r>
            <a:r>
              <a:rPr lang="en-US" b="1" u="sng" dirty="0" smtClean="0"/>
              <a:t>the next </a:t>
            </a:r>
            <a:r>
              <a:rPr lang="en-US" dirty="0" smtClean="0"/>
              <a:t>runner.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had ran </a:t>
            </a:r>
          </a:p>
          <a:p>
            <a:pPr>
              <a:buNone/>
            </a:pPr>
            <a:r>
              <a:rPr lang="en-US" dirty="0" smtClean="0"/>
              <a:t>  B. for </a:t>
            </a:r>
          </a:p>
          <a:p>
            <a:pPr>
              <a:buNone/>
            </a:pPr>
            <a:r>
              <a:rPr lang="en-US" dirty="0" smtClean="0"/>
              <a:t>  C. passed </a:t>
            </a:r>
          </a:p>
          <a:p>
            <a:pPr>
              <a:buNone/>
            </a:pPr>
            <a:r>
              <a:rPr lang="en-US" dirty="0" smtClean="0"/>
              <a:t>  D. the next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 The presence of strong feeling, the cause </a:t>
            </a:r>
            <a:r>
              <a:rPr lang="en-US" b="1" u="sng" dirty="0" smtClean="0"/>
              <a:t>of which</a:t>
            </a:r>
            <a:r>
              <a:rPr lang="en-US" b="1" dirty="0" smtClean="0"/>
              <a:t> </a:t>
            </a:r>
            <a:r>
              <a:rPr lang="en-US" dirty="0" smtClean="0"/>
              <a:t>is not fully understood, always has the </a:t>
            </a:r>
            <a:r>
              <a:rPr lang="en-US" b="1" u="sng" dirty="0" smtClean="0"/>
              <a:t>effect</a:t>
            </a:r>
            <a:r>
              <a:rPr lang="en-US" dirty="0" smtClean="0"/>
              <a:t> of making </a:t>
            </a:r>
            <a:r>
              <a:rPr lang="en-US" b="1" u="sng" dirty="0" smtClean="0"/>
              <a:t>we</a:t>
            </a:r>
            <a:r>
              <a:rPr lang="en-US" dirty="0" smtClean="0"/>
              <a:t> human </a:t>
            </a:r>
            <a:r>
              <a:rPr lang="en-US" b="1" u="sng" dirty="0" smtClean="0"/>
              <a:t>beings</a:t>
            </a:r>
            <a:r>
              <a:rPr lang="en-US" dirty="0" smtClean="0"/>
              <a:t> uneasy. </a:t>
            </a:r>
          </a:p>
          <a:p>
            <a:pPr>
              <a:buNone/>
            </a:pPr>
            <a:r>
              <a:rPr lang="en-US" dirty="0" smtClean="0"/>
              <a:t>  A. of which</a:t>
            </a:r>
          </a:p>
          <a:p>
            <a:pPr>
              <a:buNone/>
            </a:pPr>
            <a:r>
              <a:rPr lang="en-US" dirty="0" smtClean="0"/>
              <a:t>  B.  effect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 we</a:t>
            </a:r>
          </a:p>
          <a:p>
            <a:pPr>
              <a:buNone/>
            </a:pPr>
            <a:r>
              <a:rPr lang="en-US" dirty="0" smtClean="0"/>
              <a:t>  D. beings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The new law is </a:t>
            </a:r>
            <a:r>
              <a:rPr lang="en-US" b="1" u="sng" dirty="0" smtClean="0"/>
              <a:t>too</a:t>
            </a:r>
            <a:r>
              <a:rPr lang="en-US" dirty="0" smtClean="0"/>
              <a:t> stringent </a:t>
            </a:r>
            <a:r>
              <a:rPr lang="en-US" b="1" u="sng" dirty="0" smtClean="0"/>
              <a:t>it</a:t>
            </a:r>
            <a:r>
              <a:rPr lang="en-US" u="sng" dirty="0" smtClean="0"/>
              <a:t> </a:t>
            </a:r>
            <a:r>
              <a:rPr lang="en-US" dirty="0" smtClean="0"/>
              <a:t>will </a:t>
            </a:r>
            <a:r>
              <a:rPr lang="en-US" b="1" u="sng" dirty="0" smtClean="0"/>
              <a:t>be</a:t>
            </a:r>
            <a:r>
              <a:rPr lang="en-US" dirty="0" smtClean="0"/>
              <a:t> neither respected </a:t>
            </a:r>
            <a:r>
              <a:rPr lang="en-US" b="1" u="sng" dirty="0" smtClean="0"/>
              <a:t>or</a:t>
            </a:r>
            <a:r>
              <a:rPr lang="en-US" dirty="0" smtClean="0"/>
              <a:t> obeyed.</a:t>
            </a:r>
          </a:p>
          <a:p>
            <a:pPr>
              <a:buNone/>
            </a:pPr>
            <a:r>
              <a:rPr lang="en-US" dirty="0" smtClean="0"/>
              <a:t>  A. too</a:t>
            </a:r>
          </a:p>
          <a:p>
            <a:pPr>
              <a:buNone/>
            </a:pPr>
            <a:r>
              <a:rPr lang="en-US" dirty="0" smtClean="0"/>
              <a:t>  B. it</a:t>
            </a:r>
          </a:p>
          <a:p>
            <a:pPr>
              <a:buNone/>
            </a:pPr>
            <a:r>
              <a:rPr lang="en-US" dirty="0" smtClean="0"/>
              <a:t>  C. be</a:t>
            </a:r>
          </a:p>
          <a:p>
            <a:pPr>
              <a:buNone/>
            </a:pPr>
            <a:r>
              <a:rPr lang="en-US" dirty="0" smtClean="0"/>
              <a:t>  D. or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28. I do not wish </a:t>
            </a:r>
            <a:r>
              <a:rPr lang="en-US" b="1" u="sng" dirty="0" smtClean="0"/>
              <a:t>to make </a:t>
            </a:r>
            <a:r>
              <a:rPr lang="en-US" dirty="0" smtClean="0"/>
              <a:t>a formal complaint, but I would have been </a:t>
            </a:r>
            <a:r>
              <a:rPr lang="en-US" b="1" u="sng" dirty="0" smtClean="0"/>
              <a:t>better pleased </a:t>
            </a:r>
            <a:r>
              <a:rPr lang="en-US" dirty="0" smtClean="0"/>
              <a:t>if you </a:t>
            </a:r>
            <a:r>
              <a:rPr lang="en-US" b="1" u="sng" dirty="0" smtClean="0"/>
              <a:t>gave</a:t>
            </a:r>
            <a:r>
              <a:rPr lang="en-US" dirty="0" smtClean="0"/>
              <a:t> the award to the person </a:t>
            </a:r>
            <a:r>
              <a:rPr lang="en-US" b="1" u="sng" dirty="0" smtClean="0"/>
              <a:t>who</a:t>
            </a:r>
            <a:r>
              <a:rPr lang="en-US" dirty="0" smtClean="0"/>
              <a:t> best deserved it. </a:t>
            </a:r>
          </a:p>
          <a:p>
            <a:pPr>
              <a:buNone/>
            </a:pPr>
            <a:r>
              <a:rPr lang="en-US" dirty="0" smtClean="0"/>
              <a:t>  A. To make</a:t>
            </a:r>
          </a:p>
          <a:p>
            <a:pPr>
              <a:buNone/>
            </a:pPr>
            <a:r>
              <a:rPr lang="en-US" dirty="0" smtClean="0"/>
              <a:t>  B. better pleased</a:t>
            </a:r>
          </a:p>
          <a:p>
            <a:pPr>
              <a:buNone/>
            </a:pPr>
            <a:r>
              <a:rPr lang="en-US" dirty="0" smtClean="0"/>
              <a:t>  C. gave </a:t>
            </a:r>
          </a:p>
          <a:p>
            <a:pPr>
              <a:buNone/>
            </a:pPr>
            <a:r>
              <a:rPr lang="en-US" dirty="0" smtClean="0"/>
              <a:t>  D. who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The new law is </a:t>
            </a:r>
            <a:r>
              <a:rPr lang="en-US" b="1" u="sng" dirty="0" smtClean="0"/>
              <a:t>too</a:t>
            </a:r>
            <a:r>
              <a:rPr lang="en-US" dirty="0" smtClean="0"/>
              <a:t> stringent </a:t>
            </a:r>
            <a:r>
              <a:rPr lang="en-US" b="1" u="sng" dirty="0" smtClean="0"/>
              <a:t>it</a:t>
            </a:r>
            <a:r>
              <a:rPr lang="en-US" u="sng" dirty="0" smtClean="0"/>
              <a:t> </a:t>
            </a:r>
            <a:r>
              <a:rPr lang="en-US" dirty="0" smtClean="0"/>
              <a:t>will </a:t>
            </a:r>
            <a:r>
              <a:rPr lang="en-US" b="1" u="sng" dirty="0" smtClean="0"/>
              <a:t>be</a:t>
            </a:r>
            <a:r>
              <a:rPr lang="en-US" dirty="0" smtClean="0"/>
              <a:t> neither respected </a:t>
            </a:r>
            <a:r>
              <a:rPr lang="en-US" b="1" u="sng" dirty="0" smtClean="0"/>
              <a:t>or</a:t>
            </a:r>
            <a:r>
              <a:rPr lang="en-US" dirty="0" smtClean="0"/>
              <a:t> obeyed.</a:t>
            </a:r>
          </a:p>
          <a:p>
            <a:pPr>
              <a:buNone/>
            </a:pPr>
            <a:r>
              <a:rPr lang="en-US" dirty="0" smtClean="0"/>
              <a:t>  A. too</a:t>
            </a:r>
          </a:p>
          <a:p>
            <a:pPr>
              <a:buNone/>
            </a:pPr>
            <a:r>
              <a:rPr lang="en-US" dirty="0" smtClean="0"/>
              <a:t>  B. it</a:t>
            </a:r>
          </a:p>
          <a:p>
            <a:pPr>
              <a:buNone/>
            </a:pPr>
            <a:r>
              <a:rPr lang="en-US" dirty="0" smtClean="0"/>
              <a:t>  C. be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or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28. I do not wish </a:t>
            </a:r>
            <a:r>
              <a:rPr lang="en-US" b="1" u="sng" dirty="0" smtClean="0"/>
              <a:t>to make </a:t>
            </a:r>
            <a:r>
              <a:rPr lang="en-US" dirty="0" smtClean="0"/>
              <a:t>a formal complaint, but I would have been </a:t>
            </a:r>
            <a:r>
              <a:rPr lang="en-US" b="1" u="sng" dirty="0" smtClean="0"/>
              <a:t>better pleased </a:t>
            </a:r>
            <a:r>
              <a:rPr lang="en-US" dirty="0" smtClean="0"/>
              <a:t>if you </a:t>
            </a:r>
            <a:r>
              <a:rPr lang="en-US" b="1" u="sng" dirty="0" smtClean="0"/>
              <a:t>gave</a:t>
            </a:r>
            <a:r>
              <a:rPr lang="en-US" dirty="0" smtClean="0"/>
              <a:t> the award to the person </a:t>
            </a:r>
            <a:r>
              <a:rPr lang="en-US" b="1" u="sng" dirty="0" smtClean="0"/>
              <a:t>who</a:t>
            </a:r>
            <a:r>
              <a:rPr lang="en-US" dirty="0" smtClean="0"/>
              <a:t> best deserved it. </a:t>
            </a:r>
          </a:p>
          <a:p>
            <a:pPr>
              <a:buNone/>
            </a:pPr>
            <a:r>
              <a:rPr lang="en-US" dirty="0" smtClean="0"/>
              <a:t>  A. To make</a:t>
            </a:r>
          </a:p>
          <a:p>
            <a:pPr>
              <a:buNone/>
            </a:pPr>
            <a:r>
              <a:rPr lang="en-US" dirty="0" smtClean="0"/>
              <a:t>  B. better pleased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gave </a:t>
            </a:r>
          </a:p>
          <a:p>
            <a:pPr>
              <a:buNone/>
            </a:pPr>
            <a:r>
              <a:rPr lang="en-US" dirty="0" smtClean="0"/>
              <a:t>  D. who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Coconut oil </a:t>
            </a:r>
            <a:r>
              <a:rPr lang="en-US" b="1" u="sng" dirty="0" smtClean="0"/>
              <a:t>produces</a:t>
            </a:r>
            <a:r>
              <a:rPr lang="en-US" dirty="0" smtClean="0"/>
              <a:t> a soap </a:t>
            </a:r>
            <a:r>
              <a:rPr lang="en-US" b="1" u="sng" dirty="0" smtClean="0"/>
              <a:t>whom</a:t>
            </a:r>
            <a:r>
              <a:rPr lang="en-US" dirty="0" smtClean="0"/>
              <a:t> will  lather in </a:t>
            </a:r>
            <a:r>
              <a:rPr lang="en-US" b="1" u="sng" dirty="0" smtClean="0"/>
              <a:t>salt</a:t>
            </a:r>
            <a:r>
              <a:rPr lang="en-US" u="sng" dirty="0" smtClean="0"/>
              <a:t> </a:t>
            </a:r>
            <a:r>
              <a:rPr lang="en-US" b="1" u="sng" dirty="0" smtClean="0"/>
              <a:t>water</a:t>
            </a:r>
            <a:r>
              <a:rPr lang="en-US" u="sng" dirty="0" smtClean="0"/>
              <a:t> </a:t>
            </a:r>
            <a:r>
              <a:rPr lang="en-US" dirty="0" smtClean="0"/>
              <a:t>as well as </a:t>
            </a:r>
            <a:r>
              <a:rPr lang="en-US" b="1" u="sng" dirty="0" smtClean="0"/>
              <a:t>fresh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produces </a:t>
            </a:r>
          </a:p>
          <a:p>
            <a:pPr marL="120650" indent="-120650"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whom </a:t>
            </a:r>
          </a:p>
          <a:p>
            <a:pPr>
              <a:buNone/>
            </a:pPr>
            <a:r>
              <a:rPr lang="en-US" dirty="0" smtClean="0"/>
              <a:t>  C. salt water </a:t>
            </a:r>
          </a:p>
          <a:p>
            <a:pPr>
              <a:buNone/>
            </a:pPr>
            <a:r>
              <a:rPr lang="en-US" dirty="0" smtClean="0"/>
              <a:t>  D. fresh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2. The organizers of the charity were </a:t>
            </a:r>
            <a:r>
              <a:rPr lang="en-US" b="1" u="sng" dirty="0" smtClean="0"/>
              <a:t>more</a:t>
            </a:r>
            <a:r>
              <a:rPr lang="en-US" u="sng" dirty="0" smtClean="0"/>
              <a:t> </a:t>
            </a:r>
            <a:r>
              <a:rPr lang="en-US" b="1" u="sng" dirty="0" smtClean="0"/>
              <a:t>than</a:t>
            </a:r>
            <a:r>
              <a:rPr lang="en-US" u="sng" dirty="0" smtClean="0"/>
              <a:t> </a:t>
            </a:r>
            <a:r>
              <a:rPr lang="en-US" b="1" u="sng" dirty="0" smtClean="0"/>
              <a:t>surprised</a:t>
            </a:r>
            <a:r>
              <a:rPr lang="en-US" u="sng" dirty="0" smtClean="0"/>
              <a:t> </a:t>
            </a:r>
            <a:r>
              <a:rPr lang="en-US" dirty="0" smtClean="0"/>
              <a:t>at </a:t>
            </a:r>
            <a:r>
              <a:rPr lang="en-US" b="1" u="sng" dirty="0" smtClean="0"/>
              <a:t>how</a:t>
            </a:r>
            <a:r>
              <a:rPr lang="en-US" u="sng" dirty="0" smtClean="0"/>
              <a:t> </a:t>
            </a:r>
            <a:r>
              <a:rPr lang="en-US" b="1" u="sng" dirty="0" smtClean="0"/>
              <a:t>many</a:t>
            </a:r>
            <a:r>
              <a:rPr lang="en-US" dirty="0" smtClean="0"/>
              <a:t> people lined up  to receive the clothes </a:t>
            </a:r>
            <a:r>
              <a:rPr lang="en-US" b="1" u="sng" dirty="0" smtClean="0"/>
              <a:t>donating</a:t>
            </a:r>
            <a:r>
              <a:rPr lang="en-US" dirty="0" smtClean="0"/>
              <a:t> by 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b="1" u="sng" dirty="0" smtClean="0"/>
              <a:t>outgoing</a:t>
            </a:r>
            <a:r>
              <a:rPr lang="en-US" u="sng" dirty="0" smtClean="0"/>
              <a:t> </a:t>
            </a:r>
            <a:r>
              <a:rPr lang="en-US" dirty="0" smtClean="0"/>
              <a:t>mayor.</a:t>
            </a:r>
          </a:p>
          <a:p>
            <a:pPr>
              <a:buNone/>
            </a:pPr>
            <a:r>
              <a:rPr lang="en-US" dirty="0" smtClean="0"/>
              <a:t>  A. more than surprised </a:t>
            </a:r>
          </a:p>
          <a:p>
            <a:pPr>
              <a:buNone/>
            </a:pPr>
            <a:r>
              <a:rPr lang="en-US" dirty="0" smtClean="0"/>
              <a:t>  B. how many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donating </a:t>
            </a:r>
          </a:p>
          <a:p>
            <a:pPr>
              <a:buNone/>
            </a:pPr>
            <a:r>
              <a:rPr lang="en-US" dirty="0" smtClean="0"/>
              <a:t>  D. the outgoing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tribesmen made offerings </a:t>
            </a:r>
            <a:r>
              <a:rPr lang="en-US" b="1" u="sng" dirty="0" smtClean="0"/>
              <a:t>to placate </a:t>
            </a:r>
            <a:r>
              <a:rPr lang="en-US" dirty="0" smtClean="0"/>
              <a:t>the gods, </a:t>
            </a:r>
            <a:r>
              <a:rPr lang="en-US" b="1" u="sng" dirty="0" smtClean="0"/>
              <a:t>whom</a:t>
            </a:r>
            <a:r>
              <a:rPr lang="en-US" dirty="0" smtClean="0"/>
              <a:t>, they believed, </a:t>
            </a:r>
            <a:r>
              <a:rPr lang="en-US" b="1" u="sng" dirty="0" smtClean="0"/>
              <a:t>were</a:t>
            </a:r>
            <a:r>
              <a:rPr lang="en-US" dirty="0" smtClean="0"/>
              <a:t> angry with </a:t>
            </a:r>
            <a:r>
              <a:rPr lang="en-US" b="1" u="sng" dirty="0" smtClean="0"/>
              <a:t>them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A. To placate</a:t>
            </a:r>
          </a:p>
          <a:p>
            <a:pPr>
              <a:buNone/>
            </a:pPr>
            <a:r>
              <a:rPr lang="en-US" dirty="0" smtClean="0"/>
              <a:t>  B. whom</a:t>
            </a:r>
          </a:p>
          <a:p>
            <a:pPr>
              <a:buNone/>
            </a:pPr>
            <a:r>
              <a:rPr lang="en-US" dirty="0" smtClean="0"/>
              <a:t>  C. were</a:t>
            </a:r>
          </a:p>
          <a:p>
            <a:pPr>
              <a:buNone/>
            </a:pPr>
            <a:r>
              <a:rPr lang="en-US" dirty="0" smtClean="0"/>
              <a:t>  D. them</a:t>
            </a:r>
          </a:p>
          <a:p>
            <a:pPr>
              <a:buNone/>
            </a:pPr>
            <a:r>
              <a:rPr lang="en-US" smtClean="0"/>
              <a:t> 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30. Many physicists initially </a:t>
            </a:r>
            <a:r>
              <a:rPr lang="en-US" b="1" u="sng" dirty="0" smtClean="0"/>
              <a:t>regarded</a:t>
            </a:r>
            <a:r>
              <a:rPr lang="en-US" dirty="0" smtClean="0"/>
              <a:t>  quantum theory </a:t>
            </a:r>
            <a:r>
              <a:rPr lang="en-US" u="sng" dirty="0" smtClean="0"/>
              <a:t>as</a:t>
            </a:r>
            <a:r>
              <a:rPr lang="en-US" dirty="0" smtClean="0"/>
              <a:t> unnatural, absurd, </a:t>
            </a:r>
            <a:r>
              <a:rPr lang="en-US" b="1" u="sng" dirty="0" smtClean="0"/>
              <a:t>and</a:t>
            </a:r>
            <a:r>
              <a:rPr lang="en-US" dirty="0" smtClean="0"/>
              <a:t> incompatible </a:t>
            </a:r>
            <a:r>
              <a:rPr lang="en-US" b="1" u="sng" dirty="0" smtClean="0"/>
              <a:t>to</a:t>
            </a:r>
            <a:r>
              <a:rPr lang="en-US" dirty="0" smtClean="0"/>
              <a:t> common sense. </a:t>
            </a:r>
          </a:p>
          <a:p>
            <a:pPr>
              <a:buNone/>
            </a:pPr>
            <a:r>
              <a:rPr lang="en-US" dirty="0" smtClean="0"/>
              <a:t>  A.  regarded</a:t>
            </a:r>
          </a:p>
          <a:p>
            <a:pPr>
              <a:buNone/>
            </a:pPr>
            <a:r>
              <a:rPr lang="en-US" dirty="0" smtClean="0"/>
              <a:t>  B.  as</a:t>
            </a:r>
          </a:p>
          <a:p>
            <a:pPr>
              <a:buNone/>
            </a:pPr>
            <a:r>
              <a:rPr lang="en-US" dirty="0" smtClean="0"/>
              <a:t>  C.  and</a:t>
            </a:r>
          </a:p>
          <a:p>
            <a:pPr>
              <a:buNone/>
            </a:pPr>
            <a:r>
              <a:rPr lang="en-US" dirty="0" smtClean="0"/>
              <a:t>  D.  to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tribesmen made offerings </a:t>
            </a:r>
            <a:r>
              <a:rPr lang="en-US" b="1" u="sng" dirty="0" smtClean="0"/>
              <a:t>to placate </a:t>
            </a:r>
            <a:r>
              <a:rPr lang="en-US" dirty="0" smtClean="0"/>
              <a:t>the gods, </a:t>
            </a:r>
            <a:r>
              <a:rPr lang="en-US" b="1" u="sng" dirty="0" smtClean="0"/>
              <a:t>whom</a:t>
            </a:r>
            <a:r>
              <a:rPr lang="en-US" dirty="0" smtClean="0"/>
              <a:t>, they believed, </a:t>
            </a:r>
            <a:r>
              <a:rPr lang="en-US" b="1" u="sng" dirty="0" smtClean="0"/>
              <a:t>were</a:t>
            </a:r>
            <a:r>
              <a:rPr lang="en-US" dirty="0" smtClean="0"/>
              <a:t> angry with </a:t>
            </a:r>
            <a:r>
              <a:rPr lang="en-US" b="1" u="sng" dirty="0" smtClean="0"/>
              <a:t>them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A. To placate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whom</a:t>
            </a:r>
          </a:p>
          <a:p>
            <a:pPr>
              <a:buNone/>
            </a:pPr>
            <a:r>
              <a:rPr lang="en-US" dirty="0" smtClean="0"/>
              <a:t>  C. were</a:t>
            </a:r>
          </a:p>
          <a:p>
            <a:pPr>
              <a:buNone/>
            </a:pPr>
            <a:r>
              <a:rPr lang="en-US" dirty="0" smtClean="0"/>
              <a:t>  D. them</a:t>
            </a:r>
          </a:p>
          <a:p>
            <a:pPr>
              <a:buNone/>
            </a:pPr>
            <a:r>
              <a:rPr lang="en-US" dirty="0" smtClean="0"/>
              <a:t> .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30. Many physicists initially </a:t>
            </a:r>
            <a:r>
              <a:rPr lang="en-US" b="1" u="sng" dirty="0" smtClean="0"/>
              <a:t>regarded</a:t>
            </a:r>
            <a:r>
              <a:rPr lang="en-US" dirty="0" smtClean="0"/>
              <a:t>  quantum theory </a:t>
            </a:r>
            <a:r>
              <a:rPr lang="en-US" u="sng" dirty="0" smtClean="0"/>
              <a:t>as</a:t>
            </a:r>
            <a:r>
              <a:rPr lang="en-US" dirty="0" smtClean="0"/>
              <a:t> unnatural, absurd, </a:t>
            </a:r>
            <a:r>
              <a:rPr lang="en-US" b="1" u="sng" dirty="0" smtClean="0"/>
              <a:t>and</a:t>
            </a:r>
            <a:r>
              <a:rPr lang="en-US" dirty="0" smtClean="0"/>
              <a:t> incompatible </a:t>
            </a:r>
            <a:r>
              <a:rPr lang="en-US" b="1" u="sng" dirty="0" smtClean="0"/>
              <a:t>to</a:t>
            </a:r>
            <a:r>
              <a:rPr lang="en-US" dirty="0" smtClean="0"/>
              <a:t> common sense. </a:t>
            </a:r>
          </a:p>
          <a:p>
            <a:pPr>
              <a:buNone/>
            </a:pPr>
            <a:r>
              <a:rPr lang="en-US" dirty="0" smtClean="0"/>
              <a:t>  A.  regarded</a:t>
            </a:r>
          </a:p>
          <a:p>
            <a:pPr>
              <a:buNone/>
            </a:pPr>
            <a:r>
              <a:rPr lang="en-US" dirty="0" smtClean="0"/>
              <a:t>  B.  as</a:t>
            </a:r>
          </a:p>
          <a:p>
            <a:pPr>
              <a:buNone/>
            </a:pPr>
            <a:r>
              <a:rPr lang="en-US" dirty="0" smtClean="0"/>
              <a:t>  C.  and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 to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b="1" u="sng" dirty="0" smtClean="0"/>
              <a:t>Until</a:t>
            </a:r>
            <a:r>
              <a:rPr lang="en-US" u="sng" dirty="0" smtClean="0"/>
              <a:t> </a:t>
            </a:r>
            <a:r>
              <a:rPr lang="en-US" b="1" u="sng" dirty="0" smtClean="0"/>
              <a:t>recently</a:t>
            </a:r>
            <a:r>
              <a:rPr lang="en-US" dirty="0" smtClean="0"/>
              <a:t>, women </a:t>
            </a:r>
            <a:r>
              <a:rPr lang="en-US" b="1" u="sng" dirty="0" smtClean="0"/>
              <a:t>were</a:t>
            </a:r>
            <a:r>
              <a:rPr lang="en-US" dirty="0" smtClean="0"/>
              <a:t> forbidden </a:t>
            </a:r>
            <a:r>
              <a:rPr lang="en-US" b="1" u="sng" dirty="0" smtClean="0"/>
              <a:t>by</a:t>
            </a:r>
            <a:r>
              <a:rPr lang="en-US" u="sng" dirty="0" smtClean="0"/>
              <a:t> </a:t>
            </a:r>
            <a:r>
              <a:rPr lang="en-US" b="1" u="sng" dirty="0" smtClean="0"/>
              <a:t>law</a:t>
            </a:r>
            <a:r>
              <a:rPr lang="en-US" dirty="0" smtClean="0"/>
              <a:t> </a:t>
            </a:r>
            <a:r>
              <a:rPr lang="en-US" b="1" u="sng" dirty="0" smtClean="0"/>
              <a:t>from</a:t>
            </a:r>
            <a:r>
              <a:rPr lang="en-US" u="sng" dirty="0" smtClean="0"/>
              <a:t> </a:t>
            </a:r>
            <a:r>
              <a:rPr lang="en-US" b="1" u="sng" dirty="0" smtClean="0"/>
              <a:t>owning</a:t>
            </a:r>
            <a:r>
              <a:rPr lang="en-US" u="sng" dirty="0" smtClean="0"/>
              <a:t> </a:t>
            </a:r>
            <a:r>
              <a:rPr lang="en-US" dirty="0" smtClean="0"/>
              <a:t>property.</a:t>
            </a:r>
          </a:p>
          <a:p>
            <a:pPr>
              <a:buNone/>
            </a:pPr>
            <a:r>
              <a:rPr lang="en-US" dirty="0" smtClean="0"/>
              <a:t>  A. Until recently </a:t>
            </a:r>
          </a:p>
          <a:p>
            <a:pPr>
              <a:buNone/>
            </a:pPr>
            <a:r>
              <a:rPr lang="en-US" dirty="0" smtClean="0"/>
              <a:t>  B. were </a:t>
            </a:r>
          </a:p>
          <a:p>
            <a:pPr>
              <a:buNone/>
            </a:pPr>
            <a:r>
              <a:rPr lang="en-US" dirty="0" smtClean="0"/>
              <a:t>  C. by law </a:t>
            </a:r>
          </a:p>
          <a:p>
            <a:pPr>
              <a:buNone/>
            </a:pPr>
            <a:r>
              <a:rPr lang="en-US" dirty="0" smtClean="0"/>
              <a:t>  D. from owning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 Rudolph Nureyev </a:t>
            </a:r>
            <a:r>
              <a:rPr lang="en-US" b="1" u="sng" dirty="0" smtClean="0"/>
              <a:t>has become </a:t>
            </a:r>
            <a:r>
              <a:rPr lang="en-US" dirty="0" smtClean="0"/>
              <a:t>one of </a:t>
            </a:r>
            <a:r>
              <a:rPr lang="en-US" b="1" u="sng" dirty="0" smtClean="0"/>
              <a:t>the  greates</a:t>
            </a:r>
            <a:r>
              <a:rPr lang="en-US" b="1" dirty="0" smtClean="0"/>
              <a:t>t </a:t>
            </a:r>
            <a:r>
              <a:rPr lang="en-US" b="1" u="sng" dirty="0" smtClean="0"/>
              <a:t>dancer</a:t>
            </a:r>
            <a:r>
              <a:rPr lang="en-US" b="1" dirty="0" smtClean="0"/>
              <a:t> </a:t>
            </a:r>
            <a:r>
              <a:rPr lang="en-US" dirty="0" smtClean="0"/>
              <a:t>that the ballet world has </a:t>
            </a:r>
            <a:r>
              <a:rPr lang="en-US" b="1" u="sng" dirty="0" smtClean="0"/>
              <a:t>ever</a:t>
            </a:r>
            <a:r>
              <a:rPr lang="en-US" u="sng" dirty="0" smtClean="0"/>
              <a:t> </a:t>
            </a:r>
            <a:r>
              <a:rPr lang="en-US" b="1" u="sng" dirty="0" smtClean="0"/>
              <a:t>known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has become </a:t>
            </a:r>
          </a:p>
          <a:p>
            <a:pPr>
              <a:buNone/>
            </a:pPr>
            <a:r>
              <a:rPr lang="en-US" dirty="0" smtClean="0"/>
              <a:t>  B. the greatest </a:t>
            </a:r>
          </a:p>
          <a:p>
            <a:pPr>
              <a:buNone/>
            </a:pPr>
            <a:r>
              <a:rPr lang="en-US" dirty="0" smtClean="0"/>
              <a:t>  C. dancer </a:t>
            </a:r>
          </a:p>
          <a:p>
            <a:pPr>
              <a:buNone/>
            </a:pPr>
            <a:r>
              <a:rPr lang="en-US" dirty="0" smtClean="0"/>
              <a:t>  D. ever known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b="1" u="sng" dirty="0" smtClean="0"/>
              <a:t>Until</a:t>
            </a:r>
            <a:r>
              <a:rPr lang="en-US" u="sng" dirty="0" smtClean="0"/>
              <a:t> </a:t>
            </a:r>
            <a:r>
              <a:rPr lang="en-US" b="1" u="sng" dirty="0" smtClean="0"/>
              <a:t>recently</a:t>
            </a:r>
            <a:r>
              <a:rPr lang="en-US" dirty="0" smtClean="0"/>
              <a:t>, women </a:t>
            </a:r>
            <a:r>
              <a:rPr lang="en-US" b="1" u="sng" dirty="0" smtClean="0"/>
              <a:t>were</a:t>
            </a:r>
            <a:r>
              <a:rPr lang="en-US" dirty="0" smtClean="0"/>
              <a:t> forbidden </a:t>
            </a:r>
            <a:r>
              <a:rPr lang="en-US" b="1" u="sng" dirty="0" smtClean="0"/>
              <a:t>by</a:t>
            </a:r>
            <a:r>
              <a:rPr lang="en-US" u="sng" dirty="0" smtClean="0"/>
              <a:t> </a:t>
            </a:r>
            <a:r>
              <a:rPr lang="en-US" b="1" u="sng" dirty="0" smtClean="0"/>
              <a:t>law</a:t>
            </a:r>
            <a:r>
              <a:rPr lang="en-US" dirty="0" smtClean="0"/>
              <a:t> </a:t>
            </a:r>
            <a:r>
              <a:rPr lang="en-US" b="1" u="sng" dirty="0" smtClean="0"/>
              <a:t>from</a:t>
            </a:r>
            <a:r>
              <a:rPr lang="en-US" u="sng" dirty="0" smtClean="0"/>
              <a:t> </a:t>
            </a:r>
            <a:r>
              <a:rPr lang="en-US" b="1" u="sng" dirty="0" smtClean="0"/>
              <a:t>owning</a:t>
            </a:r>
            <a:r>
              <a:rPr lang="en-US" u="sng" dirty="0" smtClean="0"/>
              <a:t> </a:t>
            </a:r>
            <a:r>
              <a:rPr lang="en-US" dirty="0" smtClean="0"/>
              <a:t>property.</a:t>
            </a:r>
          </a:p>
          <a:p>
            <a:pPr>
              <a:buNone/>
            </a:pPr>
            <a:r>
              <a:rPr lang="en-US" dirty="0" smtClean="0"/>
              <a:t>  A. Until recently </a:t>
            </a:r>
          </a:p>
          <a:p>
            <a:pPr>
              <a:buNone/>
            </a:pPr>
            <a:r>
              <a:rPr lang="en-US" dirty="0" smtClean="0"/>
              <a:t>  B. were </a:t>
            </a:r>
          </a:p>
          <a:p>
            <a:pPr>
              <a:buNone/>
            </a:pPr>
            <a:r>
              <a:rPr lang="en-US" dirty="0" smtClean="0"/>
              <a:t>  C. by law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from owning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 Rudolph Nureyev </a:t>
            </a:r>
            <a:r>
              <a:rPr lang="en-US" b="1" u="sng" dirty="0" smtClean="0"/>
              <a:t>has become </a:t>
            </a:r>
            <a:r>
              <a:rPr lang="en-US" dirty="0" smtClean="0"/>
              <a:t>one of </a:t>
            </a:r>
            <a:r>
              <a:rPr lang="en-US" b="1" u="sng" dirty="0" smtClean="0"/>
              <a:t>the  greates</a:t>
            </a:r>
            <a:r>
              <a:rPr lang="en-US" b="1" dirty="0" smtClean="0"/>
              <a:t>t </a:t>
            </a:r>
            <a:r>
              <a:rPr lang="en-US" b="1" u="sng" dirty="0" smtClean="0"/>
              <a:t>dancer</a:t>
            </a:r>
            <a:r>
              <a:rPr lang="en-US" b="1" dirty="0" smtClean="0"/>
              <a:t> </a:t>
            </a:r>
            <a:r>
              <a:rPr lang="en-US" dirty="0" smtClean="0"/>
              <a:t>that the ballet world has </a:t>
            </a:r>
            <a:r>
              <a:rPr lang="en-US" b="1" u="sng" dirty="0" smtClean="0"/>
              <a:t>ever</a:t>
            </a:r>
            <a:r>
              <a:rPr lang="en-US" u="sng" dirty="0" smtClean="0"/>
              <a:t> </a:t>
            </a:r>
            <a:r>
              <a:rPr lang="en-US" b="1" u="sng" dirty="0" smtClean="0"/>
              <a:t>known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has become </a:t>
            </a:r>
          </a:p>
          <a:p>
            <a:pPr>
              <a:buNone/>
            </a:pPr>
            <a:r>
              <a:rPr lang="en-US" dirty="0" smtClean="0"/>
              <a:t>  B. the greatest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dancer </a:t>
            </a:r>
          </a:p>
          <a:p>
            <a:pPr>
              <a:buNone/>
            </a:pPr>
            <a:r>
              <a:rPr lang="en-US" dirty="0" smtClean="0"/>
              <a:t>  D. ever known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Tea </a:t>
            </a:r>
            <a:r>
              <a:rPr lang="en-US" b="1" u="sng" dirty="0" smtClean="0"/>
              <a:t>did not become </a:t>
            </a:r>
            <a:r>
              <a:rPr lang="en-US" dirty="0" smtClean="0"/>
              <a:t>popular in Europe until the mid 17th century when </a:t>
            </a:r>
            <a:r>
              <a:rPr lang="en-US" b="1" u="sng" dirty="0" smtClean="0"/>
              <a:t>it</a:t>
            </a:r>
            <a:r>
              <a:rPr lang="en-US" b="1" dirty="0" smtClean="0"/>
              <a:t> </a:t>
            </a:r>
            <a:r>
              <a:rPr lang="en-US" b="1" u="sng" dirty="0" smtClean="0"/>
              <a:t>has been </a:t>
            </a:r>
            <a:r>
              <a:rPr lang="en-US" b="1" dirty="0" smtClean="0"/>
              <a:t> </a:t>
            </a:r>
            <a:r>
              <a:rPr lang="en-US" b="1" u="sng" dirty="0" smtClean="0"/>
              <a:t>first</a:t>
            </a:r>
            <a:r>
              <a:rPr lang="en-US" b="1" dirty="0" smtClean="0"/>
              <a:t> </a:t>
            </a:r>
            <a:r>
              <a:rPr lang="en-US" dirty="0" smtClean="0"/>
              <a:t>imported to England and Holland.</a:t>
            </a:r>
          </a:p>
          <a:p>
            <a:pPr>
              <a:buNone/>
            </a:pPr>
            <a:r>
              <a:rPr lang="en-US" dirty="0" smtClean="0"/>
              <a:t>  A. did not become </a:t>
            </a:r>
          </a:p>
          <a:p>
            <a:pPr>
              <a:buNone/>
            </a:pPr>
            <a:r>
              <a:rPr lang="en-US" dirty="0" smtClean="0"/>
              <a:t>  B. it </a:t>
            </a:r>
          </a:p>
          <a:p>
            <a:pPr>
              <a:buNone/>
            </a:pPr>
            <a:r>
              <a:rPr lang="en-US" dirty="0" smtClean="0"/>
              <a:t>  C. has been </a:t>
            </a:r>
          </a:p>
          <a:p>
            <a:pPr>
              <a:buNone/>
            </a:pPr>
            <a:r>
              <a:rPr lang="en-US" dirty="0" smtClean="0"/>
              <a:t>  D. first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</a:t>
            </a:r>
            <a:r>
              <a:rPr lang="en-US" b="1" u="sng" dirty="0" smtClean="0"/>
              <a:t>During</a:t>
            </a:r>
            <a:r>
              <a:rPr lang="en-US" dirty="0" smtClean="0"/>
              <a:t> wedding </a:t>
            </a:r>
            <a:r>
              <a:rPr lang="en-US" b="1" u="sng" dirty="0" smtClean="0"/>
              <a:t>ceremonies</a:t>
            </a:r>
            <a:r>
              <a:rPr lang="en-US" dirty="0" smtClean="0"/>
              <a:t> in the United  States </a:t>
            </a:r>
            <a:r>
              <a:rPr lang="en-US" b="1" u="sng" dirty="0" smtClean="0"/>
              <a:t>guests</a:t>
            </a:r>
            <a:r>
              <a:rPr lang="en-US" dirty="0" smtClean="0"/>
              <a:t> are usually </a:t>
            </a:r>
            <a:r>
              <a:rPr lang="en-US" b="1" u="sng" dirty="0" smtClean="0"/>
              <a:t>silence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During </a:t>
            </a:r>
          </a:p>
          <a:p>
            <a:pPr>
              <a:buNone/>
            </a:pPr>
            <a:r>
              <a:rPr lang="en-US" dirty="0" smtClean="0"/>
              <a:t>  B. ceremonies </a:t>
            </a:r>
          </a:p>
          <a:p>
            <a:pPr>
              <a:buNone/>
            </a:pPr>
            <a:r>
              <a:rPr lang="en-US" dirty="0" smtClean="0"/>
              <a:t>  C. guests </a:t>
            </a:r>
          </a:p>
          <a:p>
            <a:pPr>
              <a:buNone/>
            </a:pPr>
            <a:r>
              <a:rPr lang="en-US" dirty="0" smtClean="0"/>
              <a:t>  D. silence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Tea </a:t>
            </a:r>
            <a:r>
              <a:rPr lang="en-US" b="1" u="sng" dirty="0" smtClean="0"/>
              <a:t>did not become </a:t>
            </a:r>
            <a:r>
              <a:rPr lang="en-US" dirty="0" smtClean="0"/>
              <a:t>popular in Europe until the mid 17th century when </a:t>
            </a:r>
            <a:r>
              <a:rPr lang="en-US" b="1" u="sng" dirty="0" smtClean="0"/>
              <a:t>it</a:t>
            </a:r>
            <a:r>
              <a:rPr lang="en-US" b="1" dirty="0" smtClean="0"/>
              <a:t> </a:t>
            </a:r>
            <a:r>
              <a:rPr lang="en-US" b="1" u="sng" dirty="0" smtClean="0"/>
              <a:t>has been </a:t>
            </a:r>
            <a:r>
              <a:rPr lang="en-US" b="1" dirty="0" smtClean="0"/>
              <a:t> </a:t>
            </a:r>
            <a:r>
              <a:rPr lang="en-US" b="1" u="sng" dirty="0" smtClean="0"/>
              <a:t>first</a:t>
            </a:r>
            <a:r>
              <a:rPr lang="en-US" b="1" dirty="0" smtClean="0"/>
              <a:t> </a:t>
            </a:r>
            <a:r>
              <a:rPr lang="en-US" dirty="0" smtClean="0"/>
              <a:t>imported to England and Holland.</a:t>
            </a:r>
          </a:p>
          <a:p>
            <a:pPr>
              <a:buNone/>
            </a:pPr>
            <a:r>
              <a:rPr lang="en-US" dirty="0" smtClean="0"/>
              <a:t>  A. did not become </a:t>
            </a:r>
          </a:p>
          <a:p>
            <a:pPr>
              <a:buNone/>
            </a:pPr>
            <a:r>
              <a:rPr lang="en-US" dirty="0" smtClean="0"/>
              <a:t>  B. it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has been </a:t>
            </a:r>
          </a:p>
          <a:p>
            <a:pPr>
              <a:buNone/>
            </a:pPr>
            <a:r>
              <a:rPr lang="en-US" dirty="0" smtClean="0"/>
              <a:t>  D. first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</a:t>
            </a:r>
            <a:r>
              <a:rPr lang="en-US" b="1" u="sng" dirty="0" smtClean="0"/>
              <a:t>During</a:t>
            </a:r>
            <a:r>
              <a:rPr lang="en-US" dirty="0" smtClean="0"/>
              <a:t> wedding </a:t>
            </a:r>
            <a:r>
              <a:rPr lang="en-US" b="1" u="sng" dirty="0" smtClean="0"/>
              <a:t>ceremonies</a:t>
            </a:r>
            <a:r>
              <a:rPr lang="en-US" dirty="0" smtClean="0"/>
              <a:t> in the United  States </a:t>
            </a:r>
            <a:r>
              <a:rPr lang="en-US" b="1" u="sng" dirty="0" smtClean="0"/>
              <a:t>guests</a:t>
            </a:r>
            <a:r>
              <a:rPr lang="en-US" dirty="0" smtClean="0"/>
              <a:t> are usually </a:t>
            </a:r>
            <a:r>
              <a:rPr lang="en-US" b="1" u="sng" dirty="0" smtClean="0"/>
              <a:t>silence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During </a:t>
            </a:r>
          </a:p>
          <a:p>
            <a:pPr>
              <a:buNone/>
            </a:pPr>
            <a:r>
              <a:rPr lang="en-US" dirty="0" smtClean="0"/>
              <a:t>  B. ceremonies </a:t>
            </a:r>
          </a:p>
          <a:p>
            <a:pPr>
              <a:buNone/>
            </a:pPr>
            <a:r>
              <a:rPr lang="en-US" dirty="0" smtClean="0"/>
              <a:t>  C. guests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silence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Supersonic transport </a:t>
            </a:r>
            <a:r>
              <a:rPr lang="en-US" b="1" u="sng" dirty="0" smtClean="0"/>
              <a:t>such</a:t>
            </a:r>
            <a:r>
              <a:rPr lang="en-US" dirty="0" smtClean="0"/>
              <a:t> the Concorde will probably be </a:t>
            </a:r>
            <a:r>
              <a:rPr lang="en-US" b="1" u="sng" dirty="0" smtClean="0"/>
              <a:t>widely</a:t>
            </a:r>
            <a:r>
              <a:rPr lang="en-US" dirty="0" smtClean="0"/>
              <a:t> accepted </a:t>
            </a:r>
            <a:r>
              <a:rPr lang="en-US" b="1" u="sng" dirty="0" smtClean="0"/>
              <a:t>as soon </a:t>
            </a:r>
            <a:r>
              <a:rPr lang="en-US" dirty="0" smtClean="0"/>
              <a:t>as problems of noise and atmospheric pollution  </a:t>
            </a:r>
            <a:r>
              <a:rPr lang="en-US" b="1" u="sng" dirty="0" smtClean="0"/>
              <a:t>are</a:t>
            </a:r>
            <a:r>
              <a:rPr lang="en-US" dirty="0" smtClean="0"/>
              <a:t> resolved.</a:t>
            </a:r>
          </a:p>
          <a:p>
            <a:pPr>
              <a:buNone/>
            </a:pPr>
            <a:r>
              <a:rPr lang="en-US" dirty="0" smtClean="0"/>
              <a:t>  A. such </a:t>
            </a:r>
          </a:p>
          <a:p>
            <a:pPr>
              <a:buNone/>
            </a:pPr>
            <a:r>
              <a:rPr lang="en-US" dirty="0" smtClean="0"/>
              <a:t>  B. widely </a:t>
            </a:r>
          </a:p>
          <a:p>
            <a:pPr>
              <a:buNone/>
            </a:pPr>
            <a:r>
              <a:rPr lang="en-US" dirty="0" smtClean="0"/>
              <a:t>  C. as soon </a:t>
            </a:r>
          </a:p>
          <a:p>
            <a:pPr>
              <a:buNone/>
            </a:pPr>
            <a:r>
              <a:rPr lang="en-US" dirty="0" smtClean="0"/>
              <a:t>  D. are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8. Some religions </a:t>
            </a:r>
            <a:r>
              <a:rPr lang="en-US" b="1" u="sng" dirty="0" smtClean="0"/>
              <a:t>have</a:t>
            </a:r>
            <a:r>
              <a:rPr lang="en-US" dirty="0" smtClean="0"/>
              <a:t> </a:t>
            </a:r>
            <a:r>
              <a:rPr lang="en-US" b="1" u="sng" dirty="0" smtClean="0"/>
              <a:t>none</a:t>
            </a:r>
            <a:r>
              <a:rPr lang="en-US" dirty="0" smtClean="0"/>
              <a:t> deity but </a:t>
            </a:r>
            <a:r>
              <a:rPr lang="en-US" b="1" u="sng" dirty="0" smtClean="0"/>
              <a:t>are</a:t>
            </a:r>
            <a:r>
              <a:rPr lang="en-US" dirty="0" smtClean="0"/>
              <a:t> philosophies that function </a:t>
            </a:r>
            <a:r>
              <a:rPr lang="en-US" b="1" u="sng" dirty="0" smtClean="0"/>
              <a:t>instead of religions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have </a:t>
            </a:r>
          </a:p>
          <a:p>
            <a:pPr>
              <a:buNone/>
            </a:pPr>
            <a:r>
              <a:rPr lang="en-US" dirty="0" smtClean="0"/>
              <a:t>  B. none </a:t>
            </a:r>
          </a:p>
          <a:p>
            <a:pPr>
              <a:buNone/>
            </a:pPr>
            <a:r>
              <a:rPr lang="en-US" dirty="0" smtClean="0"/>
              <a:t>  C. are </a:t>
            </a:r>
          </a:p>
          <a:p>
            <a:pPr>
              <a:buNone/>
            </a:pPr>
            <a:r>
              <a:rPr lang="en-US" dirty="0" smtClean="0"/>
              <a:t>  D. instead of religions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Supersonic transport </a:t>
            </a:r>
            <a:r>
              <a:rPr lang="en-US" b="1" u="sng" dirty="0" smtClean="0"/>
              <a:t>such</a:t>
            </a:r>
            <a:r>
              <a:rPr lang="en-US" dirty="0" smtClean="0"/>
              <a:t> the Concorde will probably be </a:t>
            </a:r>
            <a:r>
              <a:rPr lang="en-US" b="1" u="sng" dirty="0" smtClean="0"/>
              <a:t>widely</a:t>
            </a:r>
            <a:r>
              <a:rPr lang="en-US" dirty="0" smtClean="0"/>
              <a:t> accepted </a:t>
            </a:r>
            <a:r>
              <a:rPr lang="en-US" b="1" u="sng" dirty="0" smtClean="0"/>
              <a:t>as soon </a:t>
            </a:r>
            <a:r>
              <a:rPr lang="en-US" dirty="0" smtClean="0"/>
              <a:t>as problems of noise and atmospheric pollution  </a:t>
            </a:r>
            <a:r>
              <a:rPr lang="en-US" b="1" u="sng" dirty="0" smtClean="0"/>
              <a:t>are</a:t>
            </a:r>
            <a:r>
              <a:rPr lang="en-US" dirty="0" smtClean="0"/>
              <a:t> resolved.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such </a:t>
            </a:r>
          </a:p>
          <a:p>
            <a:pPr>
              <a:buNone/>
            </a:pPr>
            <a:r>
              <a:rPr lang="en-US" dirty="0" smtClean="0"/>
              <a:t>  B. widely </a:t>
            </a:r>
          </a:p>
          <a:p>
            <a:pPr>
              <a:buNone/>
            </a:pPr>
            <a:r>
              <a:rPr lang="en-US" dirty="0" smtClean="0"/>
              <a:t>  C. as soon </a:t>
            </a:r>
          </a:p>
          <a:p>
            <a:pPr>
              <a:buNone/>
            </a:pPr>
            <a:r>
              <a:rPr lang="en-US" dirty="0" smtClean="0"/>
              <a:t>  D. are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8. Some religions </a:t>
            </a:r>
            <a:r>
              <a:rPr lang="en-US" b="1" u="sng" dirty="0" smtClean="0"/>
              <a:t>have</a:t>
            </a:r>
            <a:r>
              <a:rPr lang="en-US" dirty="0" smtClean="0"/>
              <a:t> </a:t>
            </a:r>
            <a:r>
              <a:rPr lang="en-US" b="1" u="sng" dirty="0" smtClean="0"/>
              <a:t>none</a:t>
            </a:r>
            <a:r>
              <a:rPr lang="en-US" dirty="0" smtClean="0"/>
              <a:t> deity but </a:t>
            </a:r>
            <a:r>
              <a:rPr lang="en-US" b="1" u="sng" dirty="0" smtClean="0"/>
              <a:t>are</a:t>
            </a:r>
            <a:r>
              <a:rPr lang="en-US" dirty="0" smtClean="0"/>
              <a:t> philosophies that function </a:t>
            </a:r>
            <a:r>
              <a:rPr lang="en-US" b="1" u="sng" dirty="0" smtClean="0"/>
              <a:t>instead of religions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have </a:t>
            </a:r>
          </a:p>
          <a:p>
            <a:pPr>
              <a:buNone/>
            </a:pPr>
            <a:r>
              <a:rPr lang="en-US" dirty="0" smtClean="0"/>
              <a:t>  B. none </a:t>
            </a:r>
          </a:p>
          <a:p>
            <a:pPr>
              <a:buNone/>
            </a:pPr>
            <a:r>
              <a:rPr lang="en-US" dirty="0" smtClean="0"/>
              <a:t>  C. are </a:t>
            </a:r>
          </a:p>
          <a:p>
            <a:pPr>
              <a:buNone/>
            </a:pPr>
            <a:r>
              <a:rPr lang="en-US" dirty="0" smtClean="0"/>
              <a:t>  D. instead of religions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2361</Words>
  <Application>Microsoft Office PowerPoint</Application>
  <PresentationFormat>On-screen Show (4:3)</PresentationFormat>
  <Paragraphs>339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abc</cp:lastModifiedBy>
  <cp:revision>10</cp:revision>
  <dcterms:created xsi:type="dcterms:W3CDTF">2006-08-16T00:00:00Z</dcterms:created>
  <dcterms:modified xsi:type="dcterms:W3CDTF">2015-04-07T15:09:07Z</dcterms:modified>
</cp:coreProperties>
</file>