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73" r:id="rId4"/>
    <p:sldId id="258" r:id="rId5"/>
    <p:sldId id="274" r:id="rId6"/>
    <p:sldId id="259" r:id="rId7"/>
    <p:sldId id="275" r:id="rId8"/>
    <p:sldId id="260" r:id="rId9"/>
    <p:sldId id="276" r:id="rId10"/>
    <p:sldId id="261" r:id="rId11"/>
    <p:sldId id="277" r:id="rId12"/>
    <p:sldId id="262" r:id="rId13"/>
    <p:sldId id="278" r:id="rId14"/>
    <p:sldId id="263" r:id="rId15"/>
    <p:sldId id="279" r:id="rId16"/>
    <p:sldId id="264" r:id="rId17"/>
    <p:sldId id="280" r:id="rId18"/>
    <p:sldId id="265" r:id="rId19"/>
    <p:sldId id="281" r:id="rId20"/>
    <p:sldId id="266" r:id="rId21"/>
    <p:sldId id="282" r:id="rId22"/>
    <p:sldId id="267" r:id="rId23"/>
    <p:sldId id="283" r:id="rId24"/>
    <p:sldId id="268" r:id="rId25"/>
    <p:sldId id="284" r:id="rId26"/>
    <p:sldId id="269" r:id="rId27"/>
    <p:sldId id="285" r:id="rId28"/>
    <p:sldId id="271" r:id="rId29"/>
    <p:sldId id="286" r:id="rId30"/>
    <p:sldId id="272" r:id="rId31"/>
    <p:sldId id="28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 userDrawn="1"/>
        </p:nvSpPr>
        <p:spPr bwMode="auto">
          <a:xfrm>
            <a:off x="9144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5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"/>
            <a:ext cx="9144000" cy="6172200"/>
          </a:xfrm>
        </p:spPr>
        <p:txBody>
          <a:bodyPr/>
          <a:lstStyle/>
          <a:p>
            <a:endParaRPr lang="en-US" dirty="0" smtClean="0"/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12</a:t>
            </a:r>
            <a:endParaRPr lang="en-GB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9.Ceramics can be harder, </a:t>
            </a:r>
            <a:r>
              <a:rPr lang="en-US" b="1" u="sng" dirty="0" smtClean="0"/>
              <a:t>light</a:t>
            </a:r>
            <a:r>
              <a:rPr lang="en-US" dirty="0" smtClean="0"/>
              <a:t>, and more </a:t>
            </a:r>
            <a:r>
              <a:rPr lang="en-US" b="1" u="sng" dirty="0" smtClean="0"/>
              <a:t>resistant</a:t>
            </a:r>
            <a:r>
              <a:rPr lang="en-US" dirty="0" smtClean="0"/>
              <a:t> </a:t>
            </a:r>
            <a:r>
              <a:rPr lang="en-US" b="1" dirty="0" smtClean="0"/>
              <a:t>t</a:t>
            </a:r>
            <a:r>
              <a:rPr lang="en-US" b="1" u="sng" dirty="0" smtClean="0"/>
              <a:t>o</a:t>
            </a:r>
            <a:r>
              <a:rPr lang="en-US" u="sng" dirty="0" smtClean="0"/>
              <a:t> </a:t>
            </a:r>
            <a:r>
              <a:rPr lang="en-US" b="1" u="sng" dirty="0" smtClean="0"/>
              <a:t>heat</a:t>
            </a:r>
            <a:r>
              <a:rPr lang="en-US" dirty="0" smtClean="0"/>
              <a:t>  </a:t>
            </a:r>
            <a:r>
              <a:rPr lang="en-US" b="1" u="sng" dirty="0" smtClean="0"/>
              <a:t>than</a:t>
            </a:r>
            <a:r>
              <a:rPr lang="en-US" u="sng" dirty="0" smtClean="0"/>
              <a:t> </a:t>
            </a:r>
            <a:r>
              <a:rPr lang="en-US" b="1" u="sng" dirty="0" smtClean="0"/>
              <a:t>metals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light </a:t>
            </a:r>
          </a:p>
          <a:p>
            <a:pPr>
              <a:buNone/>
            </a:pPr>
            <a:r>
              <a:rPr lang="en-US" dirty="0" smtClean="0"/>
              <a:t>  B. resistant</a:t>
            </a:r>
          </a:p>
          <a:p>
            <a:pPr>
              <a:buNone/>
            </a:pPr>
            <a:r>
              <a:rPr lang="en-US" dirty="0" smtClean="0"/>
              <a:t>  C. to heat</a:t>
            </a:r>
          </a:p>
          <a:p>
            <a:pPr>
              <a:buNone/>
            </a:pPr>
            <a:r>
              <a:rPr lang="en-US" dirty="0" smtClean="0"/>
              <a:t>  D. than metals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10.Mold is </a:t>
            </a:r>
            <a:r>
              <a:rPr lang="en-US" b="1" u="sng" dirty="0" smtClean="0"/>
              <a:t>extremely</a:t>
            </a:r>
            <a:r>
              <a:rPr lang="en-US" dirty="0" smtClean="0"/>
              <a:t>  </a:t>
            </a:r>
            <a:r>
              <a:rPr lang="en-US" b="1" u="sng" dirty="0" smtClean="0"/>
              <a:t>destruction</a:t>
            </a:r>
            <a:r>
              <a:rPr lang="en-US" dirty="0" smtClean="0"/>
              <a:t>  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books</a:t>
            </a:r>
            <a:r>
              <a:rPr lang="en-US" u="sng" dirty="0" smtClean="0"/>
              <a:t> </a:t>
            </a:r>
            <a:r>
              <a:rPr lang="en-US" dirty="0" smtClean="0"/>
              <a:t> in a </a:t>
            </a:r>
            <a:r>
              <a:rPr lang="en-US" b="1" u="sng" dirty="0" smtClean="0"/>
              <a:t>library</a:t>
            </a:r>
            <a:r>
              <a:rPr lang="en-US" b="1" dirty="0" smtClean="0"/>
              <a:t> 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extremely</a:t>
            </a:r>
          </a:p>
          <a:p>
            <a:pPr>
              <a:buNone/>
            </a:pPr>
            <a:r>
              <a:rPr lang="en-US" dirty="0" smtClean="0"/>
              <a:t>  B. destruction </a:t>
            </a:r>
          </a:p>
          <a:p>
            <a:pPr>
              <a:buNone/>
            </a:pPr>
            <a:r>
              <a:rPr lang="en-US" dirty="0" smtClean="0"/>
              <a:t>  C. to books</a:t>
            </a:r>
          </a:p>
          <a:p>
            <a:pPr>
              <a:buNone/>
            </a:pPr>
            <a:r>
              <a:rPr lang="en-US" dirty="0" smtClean="0"/>
              <a:t>  D. library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9.Ceramics can be harder, </a:t>
            </a:r>
            <a:r>
              <a:rPr lang="en-US" b="1" u="sng" dirty="0" smtClean="0"/>
              <a:t>light</a:t>
            </a:r>
            <a:r>
              <a:rPr lang="en-US" dirty="0" smtClean="0"/>
              <a:t>, and more </a:t>
            </a:r>
            <a:r>
              <a:rPr lang="en-US" b="1" u="sng" dirty="0" smtClean="0"/>
              <a:t>resistant</a:t>
            </a:r>
            <a:r>
              <a:rPr lang="en-US" dirty="0" smtClean="0"/>
              <a:t> </a:t>
            </a:r>
            <a:r>
              <a:rPr lang="en-US" b="1" dirty="0" smtClean="0"/>
              <a:t>t</a:t>
            </a:r>
            <a:r>
              <a:rPr lang="en-US" b="1" u="sng" dirty="0" smtClean="0"/>
              <a:t>o</a:t>
            </a:r>
            <a:r>
              <a:rPr lang="en-US" u="sng" dirty="0" smtClean="0"/>
              <a:t> </a:t>
            </a:r>
            <a:r>
              <a:rPr lang="en-US" b="1" u="sng" dirty="0" smtClean="0"/>
              <a:t>heat</a:t>
            </a:r>
            <a:r>
              <a:rPr lang="en-US" dirty="0" smtClean="0"/>
              <a:t>  </a:t>
            </a:r>
            <a:r>
              <a:rPr lang="en-US" b="1" u="sng" dirty="0" smtClean="0"/>
              <a:t>than</a:t>
            </a:r>
            <a:r>
              <a:rPr lang="en-US" u="sng" dirty="0" smtClean="0"/>
              <a:t> </a:t>
            </a:r>
            <a:r>
              <a:rPr lang="en-US" b="1" u="sng" dirty="0" smtClean="0"/>
              <a:t>metals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light </a:t>
            </a:r>
          </a:p>
          <a:p>
            <a:pPr>
              <a:buNone/>
            </a:pPr>
            <a:r>
              <a:rPr lang="en-US" dirty="0" smtClean="0"/>
              <a:t>  B. resistant</a:t>
            </a:r>
          </a:p>
          <a:p>
            <a:pPr>
              <a:buNone/>
            </a:pPr>
            <a:r>
              <a:rPr lang="en-US" dirty="0" smtClean="0"/>
              <a:t>  C. to heat</a:t>
            </a:r>
          </a:p>
          <a:p>
            <a:pPr>
              <a:buNone/>
            </a:pPr>
            <a:r>
              <a:rPr lang="en-US" dirty="0" smtClean="0"/>
              <a:t>  D. than metals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10.Mold is </a:t>
            </a:r>
            <a:r>
              <a:rPr lang="en-US" b="1" u="sng" dirty="0" smtClean="0"/>
              <a:t>extremely</a:t>
            </a:r>
            <a:r>
              <a:rPr lang="en-US" dirty="0" smtClean="0"/>
              <a:t>  </a:t>
            </a:r>
            <a:r>
              <a:rPr lang="en-US" b="1" u="sng" dirty="0" smtClean="0"/>
              <a:t>destruction</a:t>
            </a:r>
            <a:r>
              <a:rPr lang="en-US" dirty="0" smtClean="0"/>
              <a:t>  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books</a:t>
            </a:r>
            <a:r>
              <a:rPr lang="en-US" u="sng" dirty="0" smtClean="0"/>
              <a:t> </a:t>
            </a:r>
            <a:r>
              <a:rPr lang="en-US" dirty="0" smtClean="0"/>
              <a:t> in a </a:t>
            </a:r>
            <a:r>
              <a:rPr lang="en-US" b="1" u="sng" dirty="0" smtClean="0"/>
              <a:t>library</a:t>
            </a:r>
            <a:r>
              <a:rPr lang="en-US" b="1" dirty="0" smtClean="0"/>
              <a:t> 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extremely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destruction </a:t>
            </a:r>
          </a:p>
          <a:p>
            <a:pPr>
              <a:buNone/>
            </a:pPr>
            <a:r>
              <a:rPr lang="en-US" dirty="0" smtClean="0"/>
              <a:t>  C. to books</a:t>
            </a:r>
          </a:p>
          <a:p>
            <a:pPr>
              <a:buNone/>
            </a:pPr>
            <a:r>
              <a:rPr lang="en-US" dirty="0" smtClean="0"/>
              <a:t>  D. library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His trials and tribulations, </a:t>
            </a:r>
            <a:r>
              <a:rPr lang="en-US" b="1" u="sng" dirty="0" smtClean="0"/>
              <a:t>which he claimed were</a:t>
            </a:r>
            <a:r>
              <a:rPr lang="en-US" dirty="0" smtClean="0"/>
              <a:t> his </a:t>
            </a:r>
            <a:r>
              <a:rPr lang="en-US" b="1" u="sng" dirty="0" smtClean="0"/>
              <a:t>worse</a:t>
            </a:r>
            <a:r>
              <a:rPr lang="en-US" dirty="0" smtClean="0"/>
              <a:t>, would be more satisfactory if he </a:t>
            </a:r>
            <a:r>
              <a:rPr lang="en-US" b="1" u="sng" dirty="0" smtClean="0"/>
              <a:t>actually</a:t>
            </a:r>
            <a:r>
              <a:rPr lang="en-US" dirty="0" smtClean="0"/>
              <a:t> took the time to organize his </a:t>
            </a:r>
            <a:r>
              <a:rPr lang="en-US" b="1" u="sng" dirty="0" smtClean="0"/>
              <a:t>thoughts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which he claimed were</a:t>
            </a:r>
          </a:p>
          <a:p>
            <a:pPr>
              <a:buNone/>
            </a:pPr>
            <a:r>
              <a:rPr lang="en-US" dirty="0" smtClean="0"/>
              <a:t>  B. worse</a:t>
            </a:r>
          </a:p>
          <a:p>
            <a:pPr>
              <a:buNone/>
            </a:pPr>
            <a:r>
              <a:rPr lang="en-US" dirty="0" smtClean="0"/>
              <a:t>  C. actually</a:t>
            </a:r>
          </a:p>
          <a:p>
            <a:pPr>
              <a:buNone/>
            </a:pPr>
            <a:r>
              <a:rPr lang="en-US" dirty="0" smtClean="0"/>
              <a:t>  D. thoughts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12.My friend </a:t>
            </a:r>
            <a:r>
              <a:rPr lang="en-US" b="1" u="sng" dirty="0" smtClean="0"/>
              <a:t>had been advised</a:t>
            </a:r>
            <a:r>
              <a:rPr lang="en-US" b="1" dirty="0" smtClean="0"/>
              <a:t> </a:t>
            </a:r>
            <a:r>
              <a:rPr lang="en-US" b="1" u="sng" dirty="0" smtClean="0"/>
              <a:t>to make</a:t>
            </a:r>
            <a:r>
              <a:rPr lang="en-US" dirty="0" smtClean="0"/>
              <a:t> prudent investments </a:t>
            </a:r>
            <a:r>
              <a:rPr lang="en-US" b="1" u="sng" dirty="0" smtClean="0"/>
              <a:t>with</a:t>
            </a:r>
            <a:r>
              <a:rPr lang="en-US" dirty="0" smtClean="0"/>
              <a:t> her inheritance, so she </a:t>
            </a:r>
            <a:r>
              <a:rPr lang="en-US" b="1" u="sng" dirty="0" smtClean="0"/>
              <a:t>delayed to buy</a:t>
            </a:r>
            <a:r>
              <a:rPr lang="en-US" dirty="0" smtClean="0"/>
              <a:t> those stocks offered on the exchange that morning.</a:t>
            </a:r>
          </a:p>
          <a:p>
            <a:pPr>
              <a:buNone/>
            </a:pPr>
            <a:r>
              <a:rPr lang="en-US" dirty="0" smtClean="0"/>
              <a:t>  A. had been advised</a:t>
            </a:r>
          </a:p>
          <a:p>
            <a:pPr>
              <a:buNone/>
            </a:pPr>
            <a:r>
              <a:rPr lang="en-US" dirty="0" smtClean="0"/>
              <a:t>  B. to make</a:t>
            </a:r>
          </a:p>
          <a:p>
            <a:pPr>
              <a:buNone/>
            </a:pPr>
            <a:r>
              <a:rPr lang="en-US" dirty="0" smtClean="0"/>
              <a:t>  C. with</a:t>
            </a:r>
          </a:p>
          <a:p>
            <a:pPr>
              <a:buNone/>
            </a:pPr>
            <a:r>
              <a:rPr lang="en-US" dirty="0" smtClean="0"/>
              <a:t>  D. delayed to buy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His trials and tribulations, </a:t>
            </a:r>
            <a:r>
              <a:rPr lang="en-US" b="1" u="sng" dirty="0" smtClean="0"/>
              <a:t>which he claimed were</a:t>
            </a:r>
            <a:r>
              <a:rPr lang="en-US" dirty="0" smtClean="0"/>
              <a:t> his </a:t>
            </a:r>
            <a:r>
              <a:rPr lang="en-US" b="1" u="sng" dirty="0" smtClean="0"/>
              <a:t>worse</a:t>
            </a:r>
            <a:r>
              <a:rPr lang="en-US" dirty="0" smtClean="0"/>
              <a:t>, would be more satisfactory if he </a:t>
            </a:r>
            <a:r>
              <a:rPr lang="en-US" b="1" u="sng" dirty="0" smtClean="0"/>
              <a:t>actually</a:t>
            </a:r>
            <a:r>
              <a:rPr lang="en-US" dirty="0" smtClean="0"/>
              <a:t> took the time to organize his </a:t>
            </a:r>
            <a:r>
              <a:rPr lang="en-US" b="1" u="sng" dirty="0" smtClean="0"/>
              <a:t>thoughts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which he claimed were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worse</a:t>
            </a:r>
          </a:p>
          <a:p>
            <a:pPr>
              <a:buNone/>
            </a:pPr>
            <a:r>
              <a:rPr lang="en-US" dirty="0" smtClean="0"/>
              <a:t>  C. actually</a:t>
            </a:r>
          </a:p>
          <a:p>
            <a:pPr>
              <a:buNone/>
            </a:pPr>
            <a:r>
              <a:rPr lang="en-US" dirty="0" smtClean="0"/>
              <a:t>  D. thoughts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12.My friend </a:t>
            </a:r>
            <a:r>
              <a:rPr lang="en-US" b="1" u="sng" dirty="0" smtClean="0"/>
              <a:t>had been advised</a:t>
            </a:r>
            <a:r>
              <a:rPr lang="en-US" b="1" dirty="0" smtClean="0"/>
              <a:t> </a:t>
            </a:r>
            <a:r>
              <a:rPr lang="en-US" b="1" u="sng" dirty="0" smtClean="0"/>
              <a:t>to make</a:t>
            </a:r>
            <a:r>
              <a:rPr lang="en-US" dirty="0" smtClean="0"/>
              <a:t> prudent investments </a:t>
            </a:r>
            <a:r>
              <a:rPr lang="en-US" b="1" u="sng" dirty="0" smtClean="0"/>
              <a:t>with</a:t>
            </a:r>
            <a:r>
              <a:rPr lang="en-US" dirty="0" smtClean="0"/>
              <a:t> her inheritance, so she </a:t>
            </a:r>
            <a:r>
              <a:rPr lang="en-US" b="1" u="sng" dirty="0" smtClean="0"/>
              <a:t>delayed to buy</a:t>
            </a:r>
            <a:r>
              <a:rPr lang="en-US" dirty="0" smtClean="0"/>
              <a:t> those stocks offered on the exchange that morning.</a:t>
            </a:r>
          </a:p>
          <a:p>
            <a:pPr>
              <a:buNone/>
            </a:pPr>
            <a:r>
              <a:rPr lang="en-US" dirty="0" smtClean="0"/>
              <a:t>  A. had been advised</a:t>
            </a:r>
          </a:p>
          <a:p>
            <a:pPr>
              <a:buNone/>
            </a:pPr>
            <a:r>
              <a:rPr lang="en-US" dirty="0" smtClean="0"/>
              <a:t>  B. to make</a:t>
            </a:r>
          </a:p>
          <a:p>
            <a:pPr>
              <a:buNone/>
            </a:pPr>
            <a:r>
              <a:rPr lang="en-US" dirty="0" smtClean="0"/>
              <a:t>  C. with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delayed to buy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The newest ideas </a:t>
            </a:r>
            <a:r>
              <a:rPr lang="en-US" b="1" u="sng" dirty="0" smtClean="0"/>
              <a:t>presented</a:t>
            </a:r>
            <a:r>
              <a:rPr lang="en-US" dirty="0" smtClean="0"/>
              <a:t> actually </a:t>
            </a:r>
            <a:r>
              <a:rPr lang="en-US" b="1" u="sng" dirty="0" smtClean="0"/>
              <a:t>will might</a:t>
            </a:r>
            <a:r>
              <a:rPr lang="en-US" dirty="0" smtClean="0"/>
              <a:t> cost more, and </a:t>
            </a:r>
            <a:r>
              <a:rPr lang="en-US" b="1" u="sng" dirty="0" smtClean="0"/>
              <a:t>may have to</a:t>
            </a:r>
            <a:r>
              <a:rPr lang="en-US" dirty="0" smtClean="0"/>
              <a:t> be considered carefully </a:t>
            </a:r>
            <a:r>
              <a:rPr lang="en-US" b="1" u="sng" dirty="0" smtClean="0"/>
              <a:t>before going</a:t>
            </a:r>
            <a:r>
              <a:rPr lang="en-US" b="1" dirty="0" smtClean="0"/>
              <a:t> </a:t>
            </a:r>
            <a:r>
              <a:rPr lang="en-US" dirty="0" smtClean="0"/>
              <a:t>to the board for ratification.</a:t>
            </a:r>
          </a:p>
          <a:p>
            <a:pPr>
              <a:buNone/>
            </a:pPr>
            <a:r>
              <a:rPr lang="en-US" dirty="0" smtClean="0"/>
              <a:t>  A. presented</a:t>
            </a:r>
          </a:p>
          <a:p>
            <a:pPr>
              <a:buNone/>
            </a:pPr>
            <a:r>
              <a:rPr lang="en-US" dirty="0" smtClean="0"/>
              <a:t>  B. will might</a:t>
            </a:r>
          </a:p>
          <a:p>
            <a:pPr>
              <a:buNone/>
            </a:pPr>
            <a:r>
              <a:rPr lang="en-US" dirty="0" smtClean="0"/>
              <a:t>  C. may have to</a:t>
            </a:r>
          </a:p>
          <a:p>
            <a:pPr>
              <a:buNone/>
            </a:pPr>
            <a:r>
              <a:rPr lang="en-US" dirty="0" smtClean="0"/>
              <a:t>  D. before going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14. </a:t>
            </a:r>
            <a:r>
              <a:rPr lang="en-US" b="1" u="sng" dirty="0" smtClean="0"/>
              <a:t>Not</a:t>
            </a:r>
            <a:r>
              <a:rPr lang="en-US" u="sng" dirty="0" smtClean="0"/>
              <a:t> </a:t>
            </a:r>
            <a:r>
              <a:rPr lang="en-US" b="1" u="sng" dirty="0" smtClean="0"/>
              <a:t>agreeing to sell</a:t>
            </a:r>
            <a:r>
              <a:rPr lang="en-US" dirty="0" smtClean="0"/>
              <a:t> his assets and eventually </a:t>
            </a:r>
            <a:r>
              <a:rPr lang="en-US" b="1" u="sng" dirty="0" smtClean="0"/>
              <a:t>is phasing</a:t>
            </a:r>
            <a:r>
              <a:rPr lang="en-US" dirty="0" smtClean="0"/>
              <a:t> out his construction company, John </a:t>
            </a:r>
            <a:r>
              <a:rPr lang="en-US" b="1" u="sng" dirty="0" smtClean="0"/>
              <a:t>will attempt</a:t>
            </a:r>
            <a:r>
              <a:rPr lang="en-US" dirty="0" smtClean="0"/>
              <a:t> to </a:t>
            </a:r>
            <a:r>
              <a:rPr lang="en-US" b="1" u="sng" dirty="0" smtClean="0"/>
              <a:t>keep things</a:t>
            </a:r>
            <a:r>
              <a:rPr lang="en-US" b="1" dirty="0" smtClean="0"/>
              <a:t> </a:t>
            </a:r>
            <a:r>
              <a:rPr lang="en-US" dirty="0" smtClean="0"/>
              <a:t>going until the bank floats another loan.</a:t>
            </a:r>
          </a:p>
          <a:p>
            <a:pPr>
              <a:buNone/>
            </a:pPr>
            <a:r>
              <a:rPr lang="en-US" dirty="0" smtClean="0"/>
              <a:t>  A. Not agreeing  to sell </a:t>
            </a:r>
          </a:p>
          <a:p>
            <a:pPr>
              <a:buNone/>
            </a:pPr>
            <a:r>
              <a:rPr lang="en-US" dirty="0" smtClean="0"/>
              <a:t>  B . is phasing</a:t>
            </a:r>
          </a:p>
          <a:p>
            <a:pPr>
              <a:buNone/>
            </a:pPr>
            <a:r>
              <a:rPr lang="en-US" dirty="0" smtClean="0"/>
              <a:t>  C. will attempt</a:t>
            </a:r>
          </a:p>
          <a:p>
            <a:pPr>
              <a:buNone/>
            </a:pPr>
            <a:r>
              <a:rPr lang="en-US" dirty="0" smtClean="0"/>
              <a:t>  D. things going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The newest ideas </a:t>
            </a:r>
            <a:r>
              <a:rPr lang="en-US" b="1" u="sng" dirty="0" smtClean="0"/>
              <a:t>presented</a:t>
            </a:r>
            <a:r>
              <a:rPr lang="en-US" dirty="0" smtClean="0"/>
              <a:t> actually </a:t>
            </a:r>
            <a:r>
              <a:rPr lang="en-US" b="1" u="sng" dirty="0" smtClean="0"/>
              <a:t>will might</a:t>
            </a:r>
            <a:r>
              <a:rPr lang="en-US" dirty="0" smtClean="0"/>
              <a:t> cost more, and </a:t>
            </a:r>
            <a:r>
              <a:rPr lang="en-US" b="1" u="sng" dirty="0" smtClean="0"/>
              <a:t>may have to</a:t>
            </a:r>
            <a:r>
              <a:rPr lang="en-US" dirty="0" smtClean="0"/>
              <a:t> be considered carefully </a:t>
            </a:r>
            <a:r>
              <a:rPr lang="en-US" b="1" u="sng" dirty="0" smtClean="0"/>
              <a:t>before going</a:t>
            </a:r>
            <a:r>
              <a:rPr lang="en-US" b="1" dirty="0" smtClean="0"/>
              <a:t> </a:t>
            </a:r>
            <a:r>
              <a:rPr lang="en-US" dirty="0" smtClean="0"/>
              <a:t>to the board for ratification.</a:t>
            </a:r>
          </a:p>
          <a:p>
            <a:pPr>
              <a:buNone/>
            </a:pPr>
            <a:r>
              <a:rPr lang="en-US" dirty="0" smtClean="0"/>
              <a:t>  A. presented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will might</a:t>
            </a:r>
          </a:p>
          <a:p>
            <a:pPr>
              <a:buNone/>
            </a:pPr>
            <a:r>
              <a:rPr lang="en-US" dirty="0" smtClean="0"/>
              <a:t>  C. may have to</a:t>
            </a:r>
          </a:p>
          <a:p>
            <a:pPr>
              <a:buNone/>
            </a:pPr>
            <a:r>
              <a:rPr lang="en-US" dirty="0" smtClean="0"/>
              <a:t>  D. before going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14. </a:t>
            </a:r>
            <a:r>
              <a:rPr lang="en-US" b="1" u="sng" dirty="0" smtClean="0"/>
              <a:t>Not</a:t>
            </a:r>
            <a:r>
              <a:rPr lang="en-US" u="sng" dirty="0" smtClean="0"/>
              <a:t> </a:t>
            </a:r>
            <a:r>
              <a:rPr lang="en-US" b="1" u="sng" dirty="0" smtClean="0"/>
              <a:t>agreeing to sell</a:t>
            </a:r>
            <a:r>
              <a:rPr lang="en-US" dirty="0" smtClean="0"/>
              <a:t> his assets and eventually </a:t>
            </a:r>
            <a:r>
              <a:rPr lang="en-US" b="1" u="sng" dirty="0" smtClean="0"/>
              <a:t>is phasing</a:t>
            </a:r>
            <a:r>
              <a:rPr lang="en-US" dirty="0" smtClean="0"/>
              <a:t> out his construction company, John </a:t>
            </a:r>
            <a:r>
              <a:rPr lang="en-US" b="1" u="sng" dirty="0" smtClean="0"/>
              <a:t>will attempt</a:t>
            </a:r>
            <a:r>
              <a:rPr lang="en-US" dirty="0" smtClean="0"/>
              <a:t> to </a:t>
            </a:r>
            <a:r>
              <a:rPr lang="en-US" b="1" u="sng" dirty="0" smtClean="0"/>
              <a:t>keep things</a:t>
            </a:r>
            <a:r>
              <a:rPr lang="en-US" b="1" dirty="0" smtClean="0"/>
              <a:t> </a:t>
            </a:r>
            <a:r>
              <a:rPr lang="en-US" dirty="0" smtClean="0"/>
              <a:t>going until the bank floats another loan.</a:t>
            </a:r>
          </a:p>
          <a:p>
            <a:pPr>
              <a:buNone/>
            </a:pPr>
            <a:r>
              <a:rPr lang="en-US" dirty="0" smtClean="0"/>
              <a:t>  A. Not agreeing  to sell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 . is phasing</a:t>
            </a:r>
          </a:p>
          <a:p>
            <a:pPr>
              <a:buNone/>
            </a:pPr>
            <a:r>
              <a:rPr lang="en-US" dirty="0" smtClean="0"/>
              <a:t>  C. will attempt</a:t>
            </a:r>
          </a:p>
          <a:p>
            <a:pPr>
              <a:buNone/>
            </a:pPr>
            <a:r>
              <a:rPr lang="en-US" dirty="0" smtClean="0"/>
              <a:t>  D. things going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Until the end of the First World War, </a:t>
            </a:r>
            <a:r>
              <a:rPr lang="en-US" b="1" u="sng" dirty="0" smtClean="0"/>
              <a:t>a little</a:t>
            </a:r>
            <a:r>
              <a:rPr lang="en-US" dirty="0" smtClean="0"/>
              <a:t> official attention was given </a:t>
            </a:r>
            <a:r>
              <a:rPr lang="en-US" b="1" u="sng" dirty="0" smtClean="0"/>
              <a:t>to preventing</a:t>
            </a:r>
            <a:r>
              <a:rPr lang="en-US" dirty="0" smtClean="0"/>
              <a:t> fires, because </a:t>
            </a:r>
            <a:r>
              <a:rPr lang="en-US" b="1" u="sng" dirty="0" smtClean="0"/>
              <a:t>extinguishing</a:t>
            </a:r>
            <a:r>
              <a:rPr lang="en-US" dirty="0" smtClean="0"/>
              <a:t> fires </a:t>
            </a:r>
            <a:r>
              <a:rPr lang="en-US" b="1" u="sng" dirty="0" smtClean="0"/>
              <a:t>was</a:t>
            </a:r>
            <a:r>
              <a:rPr lang="en-US" dirty="0" smtClean="0"/>
              <a:t> the main concern of fire departments.</a:t>
            </a:r>
          </a:p>
          <a:p>
            <a:pPr>
              <a:buNone/>
            </a:pPr>
            <a:r>
              <a:rPr lang="en-US" dirty="0" smtClean="0"/>
              <a:t>  A. a little</a:t>
            </a:r>
          </a:p>
          <a:p>
            <a:pPr>
              <a:buNone/>
            </a:pPr>
            <a:r>
              <a:rPr lang="en-US" dirty="0" smtClean="0"/>
              <a:t>  B. to preventing</a:t>
            </a:r>
          </a:p>
          <a:p>
            <a:pPr>
              <a:buNone/>
            </a:pPr>
            <a:r>
              <a:rPr lang="en-US" dirty="0" smtClean="0"/>
              <a:t>  C. extinguishing</a:t>
            </a:r>
          </a:p>
          <a:p>
            <a:pPr>
              <a:buNone/>
            </a:pPr>
            <a:r>
              <a:rPr lang="en-US" dirty="0" smtClean="0"/>
              <a:t>  D. was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A </a:t>
            </a:r>
            <a:r>
              <a:rPr lang="en-US" b="1" u="sng" dirty="0" smtClean="0"/>
              <a:t>frustrating</a:t>
            </a:r>
            <a:r>
              <a:rPr lang="en-US" dirty="0" smtClean="0"/>
              <a:t> year for the U.S. space program </a:t>
            </a:r>
            <a:r>
              <a:rPr lang="en-US" b="1" u="sng" dirty="0" smtClean="0"/>
              <a:t>was experienced</a:t>
            </a:r>
            <a:r>
              <a:rPr lang="en-US" dirty="0" smtClean="0"/>
              <a:t> in 1993 </a:t>
            </a:r>
            <a:r>
              <a:rPr lang="en-US" b="1" u="sng" dirty="0" smtClean="0"/>
              <a:t>because o</a:t>
            </a:r>
            <a:r>
              <a:rPr lang="en-US" u="sng" dirty="0" smtClean="0"/>
              <a:t>f</a:t>
            </a:r>
            <a:r>
              <a:rPr lang="en-US" dirty="0" smtClean="0"/>
              <a:t> lost satellites and a </a:t>
            </a:r>
            <a:r>
              <a:rPr lang="en-US" b="1" u="sng" dirty="0" smtClean="0"/>
              <a:t>drastically</a:t>
            </a:r>
            <a:r>
              <a:rPr lang="en-US" dirty="0" smtClean="0"/>
              <a:t> size reduction of the space station.</a:t>
            </a:r>
          </a:p>
          <a:p>
            <a:pPr>
              <a:buNone/>
            </a:pPr>
            <a:r>
              <a:rPr lang="en-US" dirty="0" smtClean="0"/>
              <a:t>  A. frustrating</a:t>
            </a:r>
          </a:p>
          <a:p>
            <a:pPr>
              <a:buNone/>
            </a:pPr>
            <a:r>
              <a:rPr lang="en-US" dirty="0" smtClean="0"/>
              <a:t>  B. was experienced</a:t>
            </a:r>
          </a:p>
          <a:p>
            <a:pPr>
              <a:buNone/>
            </a:pPr>
            <a:r>
              <a:rPr lang="en-US" dirty="0" smtClean="0"/>
              <a:t>  C. because of</a:t>
            </a:r>
          </a:p>
          <a:p>
            <a:pPr>
              <a:buNone/>
            </a:pPr>
            <a:r>
              <a:rPr lang="en-US" dirty="0" smtClean="0"/>
              <a:t>  D. drastically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Until the end of the First World War, </a:t>
            </a:r>
            <a:r>
              <a:rPr lang="en-US" b="1" u="sng" dirty="0" smtClean="0"/>
              <a:t>a little</a:t>
            </a:r>
            <a:r>
              <a:rPr lang="en-US" dirty="0" smtClean="0"/>
              <a:t> official attention was given </a:t>
            </a:r>
            <a:r>
              <a:rPr lang="en-US" b="1" u="sng" dirty="0" smtClean="0"/>
              <a:t>to preventing</a:t>
            </a:r>
            <a:r>
              <a:rPr lang="en-US" dirty="0" smtClean="0"/>
              <a:t> fires, because </a:t>
            </a:r>
            <a:r>
              <a:rPr lang="en-US" b="1" u="sng" dirty="0" smtClean="0"/>
              <a:t>extinguishing</a:t>
            </a:r>
            <a:r>
              <a:rPr lang="en-US" dirty="0" smtClean="0"/>
              <a:t> fires </a:t>
            </a:r>
            <a:r>
              <a:rPr lang="en-US" b="1" u="sng" dirty="0" smtClean="0"/>
              <a:t>was</a:t>
            </a:r>
            <a:r>
              <a:rPr lang="en-US" dirty="0" smtClean="0"/>
              <a:t> the main concern of fire departments.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 little</a:t>
            </a:r>
          </a:p>
          <a:p>
            <a:pPr>
              <a:buNone/>
            </a:pPr>
            <a:r>
              <a:rPr lang="en-US" dirty="0" smtClean="0"/>
              <a:t>  B. to preventing</a:t>
            </a:r>
          </a:p>
          <a:p>
            <a:pPr>
              <a:buNone/>
            </a:pPr>
            <a:r>
              <a:rPr lang="en-US" dirty="0" smtClean="0"/>
              <a:t>  C. extinguishing</a:t>
            </a:r>
          </a:p>
          <a:p>
            <a:pPr>
              <a:buNone/>
            </a:pPr>
            <a:r>
              <a:rPr lang="en-US" dirty="0" smtClean="0"/>
              <a:t>  D. was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A </a:t>
            </a:r>
            <a:r>
              <a:rPr lang="en-US" b="1" u="sng" dirty="0" smtClean="0"/>
              <a:t>frustrating</a:t>
            </a:r>
            <a:r>
              <a:rPr lang="en-US" dirty="0" smtClean="0"/>
              <a:t> year for the U.S. space program </a:t>
            </a:r>
            <a:r>
              <a:rPr lang="en-US" b="1" u="sng" dirty="0" smtClean="0"/>
              <a:t>was experienced</a:t>
            </a:r>
            <a:r>
              <a:rPr lang="en-US" dirty="0" smtClean="0"/>
              <a:t> in 1993 </a:t>
            </a:r>
            <a:r>
              <a:rPr lang="en-US" b="1" u="sng" dirty="0" smtClean="0"/>
              <a:t>because o</a:t>
            </a:r>
            <a:r>
              <a:rPr lang="en-US" u="sng" dirty="0" smtClean="0"/>
              <a:t>f</a:t>
            </a:r>
            <a:r>
              <a:rPr lang="en-US" dirty="0" smtClean="0"/>
              <a:t> lost satellites and a </a:t>
            </a:r>
            <a:r>
              <a:rPr lang="en-US" b="1" u="sng" dirty="0" smtClean="0"/>
              <a:t>drastically</a:t>
            </a:r>
            <a:r>
              <a:rPr lang="en-US" dirty="0" smtClean="0"/>
              <a:t> size reduction of the space station.</a:t>
            </a:r>
          </a:p>
          <a:p>
            <a:pPr>
              <a:buNone/>
            </a:pPr>
            <a:r>
              <a:rPr lang="en-US" dirty="0" smtClean="0"/>
              <a:t>  A. frustrating</a:t>
            </a:r>
          </a:p>
          <a:p>
            <a:pPr>
              <a:buNone/>
            </a:pPr>
            <a:r>
              <a:rPr lang="en-US" dirty="0" smtClean="0"/>
              <a:t>  B. was experienced</a:t>
            </a:r>
          </a:p>
          <a:p>
            <a:pPr>
              <a:buNone/>
            </a:pPr>
            <a:r>
              <a:rPr lang="en-US" dirty="0" smtClean="0"/>
              <a:t>  C. because of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drastically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Marine biology also </a:t>
            </a:r>
            <a:r>
              <a:rPr lang="en-US" b="1" u="sng" dirty="0" smtClean="0"/>
              <a:t>deals</a:t>
            </a:r>
            <a:r>
              <a:rPr lang="en-US" u="sng" dirty="0" smtClean="0"/>
              <a:t> </a:t>
            </a:r>
            <a:r>
              <a:rPr lang="en-US" b="1" u="sng" dirty="0" smtClean="0"/>
              <a:t>on</a:t>
            </a:r>
            <a:r>
              <a:rPr lang="en-US" dirty="0" smtClean="0"/>
              <a:t> organisms </a:t>
            </a:r>
            <a:r>
              <a:rPr lang="en-US" b="1" u="sng" dirty="0" smtClean="0"/>
              <a:t>which</a:t>
            </a:r>
            <a:r>
              <a:rPr lang="en-US" dirty="0" smtClean="0"/>
              <a:t> directly </a:t>
            </a:r>
            <a:r>
              <a:rPr lang="en-US" b="1" u="sng" dirty="0" smtClean="0"/>
              <a:t>depend upon</a:t>
            </a:r>
            <a:r>
              <a:rPr lang="en-US" b="1" dirty="0" smtClean="0"/>
              <a:t> </a:t>
            </a:r>
            <a:r>
              <a:rPr lang="en-US" dirty="0" smtClean="0"/>
              <a:t>bodies of salt water for </a:t>
            </a:r>
            <a:r>
              <a:rPr lang="en-US" b="1" u="sng" dirty="0" smtClean="0"/>
              <a:t>necessities of life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deals on</a:t>
            </a:r>
          </a:p>
          <a:p>
            <a:pPr>
              <a:buNone/>
            </a:pPr>
            <a:r>
              <a:rPr lang="en-US" dirty="0" smtClean="0"/>
              <a:t>  B. which </a:t>
            </a:r>
          </a:p>
          <a:p>
            <a:pPr>
              <a:buNone/>
            </a:pPr>
            <a:r>
              <a:rPr lang="en-US" dirty="0" smtClean="0"/>
              <a:t>  C. depend upon</a:t>
            </a:r>
          </a:p>
          <a:p>
            <a:pPr>
              <a:buNone/>
            </a:pPr>
            <a:r>
              <a:rPr lang="en-US" dirty="0" smtClean="0"/>
              <a:t>  D. necessities of life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18. Hakka is very </a:t>
            </a:r>
            <a:r>
              <a:rPr lang="en-US" b="1" u="sng" dirty="0" smtClean="0"/>
              <a:t>much like</a:t>
            </a:r>
            <a:r>
              <a:rPr lang="en-US" dirty="0" smtClean="0"/>
              <a:t> Cantonese, </a:t>
            </a:r>
            <a:r>
              <a:rPr lang="en-US" b="1" u="sng" dirty="0" smtClean="0"/>
              <a:t>with</a:t>
            </a:r>
            <a:r>
              <a:rPr lang="en-US" dirty="0" smtClean="0"/>
              <a:t> six tones </a:t>
            </a:r>
            <a:r>
              <a:rPr lang="en-US" b="1" u="sng" dirty="0" smtClean="0"/>
              <a:t>distinguishing</a:t>
            </a:r>
            <a:r>
              <a:rPr lang="en-US" dirty="0" smtClean="0"/>
              <a:t> meaning between words or </a:t>
            </a:r>
            <a:r>
              <a:rPr lang="en-US" b="1" u="sng" dirty="0" smtClean="0"/>
              <a:t>words</a:t>
            </a:r>
            <a:r>
              <a:rPr lang="en-US" dirty="0" smtClean="0"/>
              <a:t> elements within the same vowels and consonants.</a:t>
            </a:r>
          </a:p>
          <a:p>
            <a:pPr>
              <a:buNone/>
            </a:pPr>
            <a:r>
              <a:rPr lang="en-US" dirty="0" smtClean="0"/>
              <a:t>  A. much like</a:t>
            </a:r>
          </a:p>
          <a:p>
            <a:pPr>
              <a:buNone/>
            </a:pPr>
            <a:r>
              <a:rPr lang="en-US" dirty="0" smtClean="0"/>
              <a:t>  B. with</a:t>
            </a:r>
          </a:p>
          <a:p>
            <a:pPr>
              <a:buNone/>
            </a:pPr>
            <a:r>
              <a:rPr lang="en-US" dirty="0" smtClean="0"/>
              <a:t>  C. distinguishing</a:t>
            </a:r>
          </a:p>
          <a:p>
            <a:pPr>
              <a:buNone/>
            </a:pPr>
            <a:r>
              <a:rPr lang="en-US" dirty="0" smtClean="0"/>
              <a:t>  D. words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Marine biology also </a:t>
            </a:r>
            <a:r>
              <a:rPr lang="en-US" b="1" u="sng" dirty="0" smtClean="0"/>
              <a:t>deals</a:t>
            </a:r>
            <a:r>
              <a:rPr lang="en-US" u="sng" dirty="0" smtClean="0"/>
              <a:t> </a:t>
            </a:r>
            <a:r>
              <a:rPr lang="en-US" b="1" u="sng" dirty="0" smtClean="0"/>
              <a:t>on</a:t>
            </a:r>
            <a:r>
              <a:rPr lang="en-US" dirty="0" smtClean="0"/>
              <a:t> organisms </a:t>
            </a:r>
            <a:r>
              <a:rPr lang="en-US" b="1" u="sng" dirty="0" smtClean="0"/>
              <a:t>which</a:t>
            </a:r>
            <a:r>
              <a:rPr lang="en-US" dirty="0" smtClean="0"/>
              <a:t> directly </a:t>
            </a:r>
            <a:r>
              <a:rPr lang="en-US" b="1" u="sng" dirty="0" smtClean="0"/>
              <a:t>depend upon</a:t>
            </a:r>
            <a:r>
              <a:rPr lang="en-US" b="1" dirty="0" smtClean="0"/>
              <a:t> </a:t>
            </a:r>
            <a:r>
              <a:rPr lang="en-US" dirty="0" smtClean="0"/>
              <a:t>bodies of salt water for </a:t>
            </a:r>
            <a:r>
              <a:rPr lang="en-US" b="1" u="sng" dirty="0" smtClean="0"/>
              <a:t>necessities of life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deals on</a:t>
            </a:r>
          </a:p>
          <a:p>
            <a:pPr>
              <a:buNone/>
            </a:pPr>
            <a:r>
              <a:rPr lang="en-US" dirty="0" smtClean="0"/>
              <a:t>  B. which </a:t>
            </a:r>
          </a:p>
          <a:p>
            <a:pPr>
              <a:buNone/>
            </a:pPr>
            <a:r>
              <a:rPr lang="en-US" dirty="0" smtClean="0"/>
              <a:t>  C. depend upon</a:t>
            </a:r>
          </a:p>
          <a:p>
            <a:pPr>
              <a:buNone/>
            </a:pPr>
            <a:r>
              <a:rPr lang="en-US" dirty="0" smtClean="0"/>
              <a:t>  D. necessities of life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18. Hakka is very </a:t>
            </a:r>
            <a:r>
              <a:rPr lang="en-US" b="1" u="sng" dirty="0" smtClean="0"/>
              <a:t>much like</a:t>
            </a:r>
            <a:r>
              <a:rPr lang="en-US" dirty="0" smtClean="0"/>
              <a:t> Cantonese, </a:t>
            </a:r>
            <a:r>
              <a:rPr lang="en-US" b="1" u="sng" dirty="0" smtClean="0"/>
              <a:t>with</a:t>
            </a:r>
            <a:r>
              <a:rPr lang="en-US" dirty="0" smtClean="0"/>
              <a:t> six tones </a:t>
            </a:r>
            <a:r>
              <a:rPr lang="en-US" b="1" u="sng" dirty="0" smtClean="0"/>
              <a:t>distinguishing</a:t>
            </a:r>
            <a:r>
              <a:rPr lang="en-US" dirty="0" smtClean="0"/>
              <a:t> meaning between words or </a:t>
            </a:r>
            <a:r>
              <a:rPr lang="en-US" b="1" u="sng" dirty="0" smtClean="0"/>
              <a:t>words</a:t>
            </a:r>
            <a:r>
              <a:rPr lang="en-US" dirty="0" smtClean="0"/>
              <a:t> elements within the same vowels and consonants.</a:t>
            </a:r>
          </a:p>
          <a:p>
            <a:pPr>
              <a:buNone/>
            </a:pPr>
            <a:r>
              <a:rPr lang="en-US" dirty="0" smtClean="0"/>
              <a:t>  A. much like</a:t>
            </a:r>
          </a:p>
          <a:p>
            <a:pPr>
              <a:buNone/>
            </a:pPr>
            <a:r>
              <a:rPr lang="en-US" dirty="0" smtClean="0"/>
              <a:t>  B. with</a:t>
            </a:r>
          </a:p>
          <a:p>
            <a:pPr>
              <a:buNone/>
            </a:pPr>
            <a:r>
              <a:rPr lang="en-US" dirty="0" smtClean="0"/>
              <a:t>  C. distinguishing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words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b="1" u="sng" dirty="0" smtClean="0"/>
              <a:t>From ancient times</a:t>
            </a:r>
            <a:r>
              <a:rPr lang="en-US" b="1" dirty="0" smtClean="0"/>
              <a:t>, </a:t>
            </a:r>
            <a:r>
              <a:rPr lang="en-US" dirty="0" smtClean="0"/>
              <a:t>sculpture</a:t>
            </a:r>
            <a:r>
              <a:rPr lang="en-US" b="1" dirty="0" smtClean="0"/>
              <a:t> </a:t>
            </a:r>
            <a:r>
              <a:rPr lang="en-US" b="1" u="sng" dirty="0" smtClean="0"/>
              <a:t>had been</a:t>
            </a:r>
            <a:r>
              <a:rPr lang="en-US" b="1" dirty="0" smtClean="0"/>
              <a:t> </a:t>
            </a:r>
            <a:r>
              <a:rPr lang="en-US" dirty="0" smtClean="0"/>
              <a:t>considered</a:t>
            </a:r>
            <a:r>
              <a:rPr lang="en-US" b="1" dirty="0" smtClean="0"/>
              <a:t> </a:t>
            </a:r>
            <a:r>
              <a:rPr lang="en-US" b="1" u="sng" dirty="0" smtClean="0"/>
              <a:t>the prerogative</a:t>
            </a:r>
            <a:r>
              <a:rPr lang="en-US" b="1" dirty="0" smtClean="0"/>
              <a:t> </a:t>
            </a:r>
            <a:r>
              <a:rPr lang="en-US" dirty="0" smtClean="0"/>
              <a:t>of men, and even  now, in some parts of the world, women  sculptors</a:t>
            </a:r>
            <a:r>
              <a:rPr lang="en-US" b="1" dirty="0" smtClean="0"/>
              <a:t> </a:t>
            </a:r>
            <a:r>
              <a:rPr lang="en-US" b="1" u="sng" dirty="0" smtClean="0"/>
              <a:t>face</a:t>
            </a:r>
            <a:r>
              <a:rPr lang="en-US" b="1" dirty="0" smtClean="0"/>
              <a:t> </a:t>
            </a:r>
            <a:r>
              <a:rPr lang="en-US" dirty="0" smtClean="0"/>
              <a:t>hostility and suspicion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A. From ancient times</a:t>
            </a:r>
          </a:p>
          <a:p>
            <a:pPr>
              <a:buNone/>
            </a:pPr>
            <a:r>
              <a:rPr lang="en-US" dirty="0" smtClean="0"/>
              <a:t>   B. had been</a:t>
            </a:r>
          </a:p>
          <a:p>
            <a:pPr>
              <a:buNone/>
            </a:pPr>
            <a:r>
              <a:rPr lang="en-US" dirty="0" smtClean="0"/>
              <a:t>   C. the prerogative </a:t>
            </a:r>
          </a:p>
          <a:p>
            <a:pPr>
              <a:buNone/>
            </a:pPr>
            <a:r>
              <a:rPr lang="en-US" dirty="0" smtClean="0"/>
              <a:t>   D. face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2. It is an old criticism of the medical  profession that </a:t>
            </a:r>
            <a:r>
              <a:rPr lang="en-US" b="1" u="sng" dirty="0" smtClean="0"/>
              <a:t>they</a:t>
            </a:r>
            <a:r>
              <a:rPr lang="en-US" b="1" dirty="0" smtClean="0"/>
              <a:t> </a:t>
            </a:r>
            <a:r>
              <a:rPr lang="en-US" b="1" u="sng" dirty="0" smtClean="0"/>
              <a:t>have</a:t>
            </a:r>
            <a:r>
              <a:rPr lang="en-US" b="1" dirty="0" smtClean="0"/>
              <a:t> </a:t>
            </a:r>
            <a:r>
              <a:rPr lang="en-US" b="1" u="sng" dirty="0" smtClean="0"/>
              <a:t>considered</a:t>
            </a:r>
            <a:r>
              <a:rPr lang="en-US" b="1" dirty="0" smtClean="0"/>
              <a:t> </a:t>
            </a:r>
            <a:r>
              <a:rPr lang="en-US" dirty="0" smtClean="0"/>
              <a:t>the  symptoms and </a:t>
            </a:r>
            <a:r>
              <a:rPr lang="en-US" b="1" u="sng" dirty="0" smtClean="0"/>
              <a:t>causes of</a:t>
            </a:r>
            <a:r>
              <a:rPr lang="en-US" b="1" dirty="0" smtClean="0"/>
              <a:t> </a:t>
            </a:r>
            <a:r>
              <a:rPr lang="en-US" dirty="0" smtClean="0"/>
              <a:t>disease without  sufficient </a:t>
            </a:r>
            <a:r>
              <a:rPr lang="en-US" b="1" u="sng" dirty="0" smtClean="0"/>
              <a:t>reference to</a:t>
            </a:r>
            <a:r>
              <a:rPr lang="en-US" b="1" dirty="0" smtClean="0"/>
              <a:t> </a:t>
            </a:r>
            <a:r>
              <a:rPr lang="en-US" dirty="0" smtClean="0"/>
              <a:t>the causes of  health. </a:t>
            </a:r>
          </a:p>
          <a:p>
            <a:pPr>
              <a:buNone/>
            </a:pPr>
            <a:r>
              <a:rPr lang="en-US" dirty="0" smtClean="0"/>
              <a:t>   A.  they</a:t>
            </a:r>
          </a:p>
          <a:p>
            <a:pPr>
              <a:buNone/>
            </a:pPr>
            <a:r>
              <a:rPr lang="en-US" dirty="0" smtClean="0"/>
              <a:t>   B. have considered</a:t>
            </a:r>
          </a:p>
          <a:p>
            <a:pPr>
              <a:buNone/>
            </a:pPr>
            <a:r>
              <a:rPr lang="en-US" dirty="0" smtClean="0"/>
              <a:t>   C.  causes of</a:t>
            </a:r>
          </a:p>
          <a:p>
            <a:pPr>
              <a:buNone/>
            </a:pPr>
            <a:r>
              <a:rPr lang="en-US" dirty="0" smtClean="0"/>
              <a:t>   D.  reference to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Although</a:t>
            </a:r>
            <a:r>
              <a:rPr lang="en-US" dirty="0" smtClean="0"/>
              <a:t> Myanmar jewelry has its own characteristics, </a:t>
            </a:r>
            <a:r>
              <a:rPr lang="en-US" b="1" u="sng" dirty="0" smtClean="0"/>
              <a:t>it</a:t>
            </a:r>
            <a:r>
              <a:rPr lang="en-US" dirty="0" smtClean="0"/>
              <a:t> was influenced by various Indian styles </a:t>
            </a:r>
            <a:r>
              <a:rPr lang="en-US" b="1" u="sng" dirty="0" smtClean="0"/>
              <a:t>in which</a:t>
            </a:r>
            <a:r>
              <a:rPr lang="en-US" dirty="0" smtClean="0"/>
              <a:t> individual jewels blend in rather than </a:t>
            </a:r>
            <a:r>
              <a:rPr lang="en-US" b="1" u="sng" dirty="0" smtClean="0"/>
              <a:t>standing out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Although</a:t>
            </a:r>
          </a:p>
          <a:p>
            <a:pPr>
              <a:buNone/>
            </a:pPr>
            <a:r>
              <a:rPr lang="en-US" dirty="0" smtClean="0"/>
              <a:t>  B. it</a:t>
            </a:r>
          </a:p>
          <a:p>
            <a:pPr>
              <a:buNone/>
            </a:pPr>
            <a:r>
              <a:rPr lang="en-US" dirty="0" smtClean="0"/>
              <a:t>  C. in which</a:t>
            </a:r>
          </a:p>
          <a:p>
            <a:pPr>
              <a:buNone/>
            </a:pPr>
            <a:r>
              <a:rPr lang="en-US" dirty="0" smtClean="0"/>
              <a:t>  D. standing out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20. When </a:t>
            </a:r>
            <a:r>
              <a:rPr lang="en-US" u="sng" dirty="0" smtClean="0"/>
              <a:t>was</a:t>
            </a:r>
            <a:r>
              <a:rPr lang="en-US" dirty="0" smtClean="0"/>
              <a:t> the </a:t>
            </a:r>
            <a:r>
              <a:rPr lang="en-US" b="1" u="sng" dirty="0" smtClean="0"/>
              <a:t>least</a:t>
            </a:r>
            <a:r>
              <a:rPr lang="en-US" dirty="0" smtClean="0"/>
              <a:t> time you updated </a:t>
            </a:r>
            <a:r>
              <a:rPr lang="en-US" b="1" u="sng" dirty="0" smtClean="0"/>
              <a:t>the</a:t>
            </a:r>
            <a:r>
              <a:rPr lang="en-US" dirty="0" smtClean="0"/>
              <a:t> information in your </a:t>
            </a:r>
            <a:r>
              <a:rPr lang="en-US" b="1" u="sng" dirty="0" smtClean="0"/>
              <a:t>address</a:t>
            </a:r>
            <a:r>
              <a:rPr lang="en-US" dirty="0" smtClean="0"/>
              <a:t> book?</a:t>
            </a:r>
          </a:p>
          <a:p>
            <a:pPr>
              <a:buNone/>
            </a:pPr>
            <a:r>
              <a:rPr lang="en-US" dirty="0" smtClean="0"/>
              <a:t>  A. was</a:t>
            </a:r>
          </a:p>
          <a:p>
            <a:pPr>
              <a:buNone/>
            </a:pPr>
            <a:r>
              <a:rPr lang="en-US" dirty="0" smtClean="0"/>
              <a:t>  B. least</a:t>
            </a:r>
          </a:p>
          <a:p>
            <a:pPr>
              <a:buNone/>
            </a:pPr>
            <a:r>
              <a:rPr lang="en-US" dirty="0" smtClean="0"/>
              <a:t>  C. the</a:t>
            </a:r>
          </a:p>
          <a:p>
            <a:pPr>
              <a:buNone/>
            </a:pPr>
            <a:r>
              <a:rPr lang="en-US" dirty="0" smtClean="0"/>
              <a:t>  D. address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Although</a:t>
            </a:r>
            <a:r>
              <a:rPr lang="en-US" dirty="0" smtClean="0"/>
              <a:t> Myanmar jewelry has its own characteristics, </a:t>
            </a:r>
            <a:r>
              <a:rPr lang="en-US" b="1" u="sng" dirty="0" smtClean="0"/>
              <a:t>it</a:t>
            </a:r>
            <a:r>
              <a:rPr lang="en-US" dirty="0" smtClean="0"/>
              <a:t> was influenced by various Indian styles </a:t>
            </a:r>
            <a:r>
              <a:rPr lang="en-US" b="1" u="sng" dirty="0" smtClean="0"/>
              <a:t>in which</a:t>
            </a:r>
            <a:r>
              <a:rPr lang="en-US" dirty="0" smtClean="0"/>
              <a:t> individual jewels blend in rather than </a:t>
            </a:r>
            <a:r>
              <a:rPr lang="en-US" b="1" u="sng" dirty="0" smtClean="0"/>
              <a:t>standing out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Although</a:t>
            </a:r>
          </a:p>
          <a:p>
            <a:pPr>
              <a:buNone/>
            </a:pPr>
            <a:r>
              <a:rPr lang="en-US" dirty="0" smtClean="0"/>
              <a:t>  B. it</a:t>
            </a:r>
          </a:p>
          <a:p>
            <a:pPr>
              <a:buNone/>
            </a:pPr>
            <a:r>
              <a:rPr lang="en-US" dirty="0" smtClean="0"/>
              <a:t>  C. in which</a:t>
            </a:r>
          </a:p>
          <a:p>
            <a:pPr>
              <a:buNone/>
            </a:pPr>
            <a:r>
              <a:rPr lang="en-US" dirty="0" smtClean="0"/>
              <a:t>  D. standing out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20. When </a:t>
            </a:r>
            <a:r>
              <a:rPr lang="en-US" b="1" u="sng" dirty="0" smtClean="0"/>
              <a:t>was</a:t>
            </a:r>
            <a:r>
              <a:rPr lang="en-US" dirty="0" smtClean="0"/>
              <a:t> the </a:t>
            </a:r>
            <a:r>
              <a:rPr lang="en-US" b="1" u="sng" dirty="0" smtClean="0"/>
              <a:t>least</a:t>
            </a:r>
            <a:r>
              <a:rPr lang="en-US" dirty="0" smtClean="0"/>
              <a:t> time you updated </a:t>
            </a:r>
            <a:r>
              <a:rPr lang="en-US" b="1" u="sng" dirty="0" smtClean="0"/>
              <a:t>the</a:t>
            </a:r>
            <a:r>
              <a:rPr lang="en-US" dirty="0" smtClean="0"/>
              <a:t> information in your </a:t>
            </a:r>
            <a:r>
              <a:rPr lang="en-US" b="1" u="sng" dirty="0" smtClean="0"/>
              <a:t>address</a:t>
            </a:r>
            <a:r>
              <a:rPr lang="en-US" dirty="0" smtClean="0"/>
              <a:t> book?</a:t>
            </a:r>
          </a:p>
          <a:p>
            <a:pPr>
              <a:buNone/>
            </a:pPr>
            <a:r>
              <a:rPr lang="en-US" dirty="0" smtClean="0"/>
              <a:t>  A. was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least</a:t>
            </a:r>
          </a:p>
          <a:p>
            <a:pPr>
              <a:buNone/>
            </a:pPr>
            <a:r>
              <a:rPr lang="en-US" dirty="0" smtClean="0"/>
              <a:t>  C. the</a:t>
            </a:r>
          </a:p>
          <a:p>
            <a:pPr>
              <a:buNone/>
            </a:pPr>
            <a:r>
              <a:rPr lang="en-US" dirty="0" smtClean="0"/>
              <a:t>  D. address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</a:t>
            </a:r>
            <a:r>
              <a:rPr lang="en-US" b="1" u="sng" dirty="0" smtClean="0"/>
              <a:t>Does</a:t>
            </a:r>
            <a:r>
              <a:rPr lang="en-US" dirty="0" smtClean="0"/>
              <a:t> Jose know </a:t>
            </a:r>
            <a:r>
              <a:rPr lang="en-US" b="1" u="sng" dirty="0" smtClean="0"/>
              <a:t>how</a:t>
            </a:r>
            <a:r>
              <a:rPr lang="en-US" dirty="0" smtClean="0"/>
              <a:t> to </a:t>
            </a:r>
            <a:r>
              <a:rPr lang="en-US" b="1" u="sng" dirty="0" smtClean="0"/>
              <a:t>shipping</a:t>
            </a:r>
            <a:r>
              <a:rPr lang="en-US" dirty="0" smtClean="0"/>
              <a:t> the fragile parts </a:t>
            </a:r>
            <a:r>
              <a:rPr lang="en-US" b="1" u="sng" dirty="0" smtClean="0"/>
              <a:t>so</a:t>
            </a:r>
            <a:r>
              <a:rPr lang="en-US" u="sng" dirty="0" smtClean="0"/>
              <a:t> </a:t>
            </a:r>
            <a:r>
              <a:rPr lang="en-US" b="1" u="sng" dirty="0" smtClean="0"/>
              <a:t>that</a:t>
            </a:r>
            <a:r>
              <a:rPr lang="en-US" dirty="0" smtClean="0"/>
              <a:t> they don't break during export.</a:t>
            </a:r>
          </a:p>
          <a:p>
            <a:pPr>
              <a:buNone/>
            </a:pPr>
            <a:r>
              <a:rPr lang="en-US" dirty="0" smtClean="0"/>
              <a:t>  A. does</a:t>
            </a:r>
          </a:p>
          <a:p>
            <a:pPr>
              <a:buNone/>
            </a:pPr>
            <a:r>
              <a:rPr lang="en-US" dirty="0" smtClean="0"/>
              <a:t>  B. how</a:t>
            </a:r>
          </a:p>
          <a:p>
            <a:pPr>
              <a:buNone/>
            </a:pPr>
            <a:r>
              <a:rPr lang="en-US" dirty="0" smtClean="0"/>
              <a:t>  C. shipping</a:t>
            </a:r>
          </a:p>
          <a:p>
            <a:pPr>
              <a:buNone/>
            </a:pPr>
            <a:r>
              <a:rPr lang="en-US" dirty="0" smtClean="0"/>
              <a:t>  D. so that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Although he </a:t>
            </a:r>
            <a:r>
              <a:rPr lang="en-US" b="1" u="sng" dirty="0" smtClean="0"/>
              <a:t>wasn't</a:t>
            </a:r>
            <a:r>
              <a:rPr lang="en-US" dirty="0" smtClean="0"/>
              <a:t> never </a:t>
            </a:r>
            <a:r>
              <a:rPr lang="en-US" b="1" u="sng" dirty="0" smtClean="0"/>
              <a:t>promoted</a:t>
            </a:r>
            <a:r>
              <a:rPr lang="en-US" dirty="0" smtClean="0"/>
              <a:t>, Ming maintained his rigorous standards </a:t>
            </a:r>
            <a:r>
              <a:rPr lang="en-US" b="1" u="sng" dirty="0" smtClean="0"/>
              <a:t>until</a:t>
            </a:r>
            <a:r>
              <a:rPr lang="en-US" dirty="0" smtClean="0"/>
              <a:t> he </a:t>
            </a:r>
            <a:r>
              <a:rPr lang="en-US" b="1" u="sng" dirty="0" smtClean="0"/>
              <a:t>retired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wasn't</a:t>
            </a:r>
          </a:p>
          <a:p>
            <a:pPr>
              <a:buNone/>
            </a:pPr>
            <a:r>
              <a:rPr lang="en-US" dirty="0" smtClean="0"/>
              <a:t>  B. promoted</a:t>
            </a:r>
          </a:p>
          <a:p>
            <a:pPr>
              <a:buNone/>
            </a:pPr>
            <a:r>
              <a:rPr lang="en-US" dirty="0" smtClean="0"/>
              <a:t>  C. until</a:t>
            </a:r>
          </a:p>
          <a:p>
            <a:pPr>
              <a:buNone/>
            </a:pPr>
            <a:r>
              <a:rPr lang="en-US" dirty="0" smtClean="0"/>
              <a:t>  D. retired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</a:t>
            </a:r>
            <a:r>
              <a:rPr lang="en-US" b="1" u="sng" dirty="0" smtClean="0"/>
              <a:t>Does</a:t>
            </a:r>
            <a:r>
              <a:rPr lang="en-US" dirty="0" smtClean="0"/>
              <a:t> Jose know </a:t>
            </a:r>
            <a:r>
              <a:rPr lang="en-US" b="1" u="sng" dirty="0" smtClean="0"/>
              <a:t>how</a:t>
            </a:r>
            <a:r>
              <a:rPr lang="en-US" dirty="0" smtClean="0"/>
              <a:t> to </a:t>
            </a:r>
            <a:r>
              <a:rPr lang="en-US" b="1" u="sng" dirty="0" smtClean="0"/>
              <a:t>shipping</a:t>
            </a:r>
            <a:r>
              <a:rPr lang="en-US" dirty="0" smtClean="0"/>
              <a:t> the fragile parts </a:t>
            </a:r>
            <a:r>
              <a:rPr lang="en-US" b="1" u="sng" dirty="0" smtClean="0"/>
              <a:t>so</a:t>
            </a:r>
            <a:r>
              <a:rPr lang="en-US" u="sng" dirty="0" smtClean="0"/>
              <a:t> </a:t>
            </a:r>
            <a:r>
              <a:rPr lang="en-US" b="1" u="sng" dirty="0" smtClean="0"/>
              <a:t>that</a:t>
            </a:r>
            <a:r>
              <a:rPr lang="en-US" dirty="0" smtClean="0"/>
              <a:t> they don't break during export.</a:t>
            </a:r>
          </a:p>
          <a:p>
            <a:pPr>
              <a:buNone/>
            </a:pPr>
            <a:r>
              <a:rPr lang="en-US" dirty="0" smtClean="0"/>
              <a:t>  A. does</a:t>
            </a:r>
          </a:p>
          <a:p>
            <a:pPr>
              <a:buNone/>
            </a:pPr>
            <a:r>
              <a:rPr lang="en-US" dirty="0" smtClean="0"/>
              <a:t>  B. how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shipping</a:t>
            </a:r>
          </a:p>
          <a:p>
            <a:pPr>
              <a:buNone/>
            </a:pPr>
            <a:r>
              <a:rPr lang="en-US" dirty="0" smtClean="0"/>
              <a:t>  D. so that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Although he </a:t>
            </a:r>
            <a:r>
              <a:rPr lang="en-US" b="1" u="sng" dirty="0" smtClean="0"/>
              <a:t>wasn't</a:t>
            </a:r>
            <a:r>
              <a:rPr lang="en-US" dirty="0" smtClean="0"/>
              <a:t> never </a:t>
            </a:r>
            <a:r>
              <a:rPr lang="en-US" b="1" u="sng" dirty="0" smtClean="0"/>
              <a:t>promoted</a:t>
            </a:r>
            <a:r>
              <a:rPr lang="en-US" dirty="0" smtClean="0"/>
              <a:t>, Ming maintained his rigorous standards </a:t>
            </a:r>
            <a:r>
              <a:rPr lang="en-US" b="1" u="sng" dirty="0" smtClean="0"/>
              <a:t>until</a:t>
            </a:r>
            <a:r>
              <a:rPr lang="en-US" dirty="0" smtClean="0"/>
              <a:t> he </a:t>
            </a:r>
            <a:r>
              <a:rPr lang="en-US" b="1" u="sng" dirty="0" smtClean="0"/>
              <a:t>retired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wasn't</a:t>
            </a:r>
          </a:p>
          <a:p>
            <a:pPr>
              <a:buNone/>
            </a:pPr>
            <a:r>
              <a:rPr lang="en-US" dirty="0" smtClean="0"/>
              <a:t>  B. promoted</a:t>
            </a:r>
          </a:p>
          <a:p>
            <a:pPr>
              <a:buNone/>
            </a:pPr>
            <a:r>
              <a:rPr lang="en-US" dirty="0" smtClean="0"/>
              <a:t>  C. until</a:t>
            </a:r>
          </a:p>
          <a:p>
            <a:pPr>
              <a:buNone/>
            </a:pPr>
            <a:r>
              <a:rPr lang="en-US" dirty="0" smtClean="0"/>
              <a:t>  D. retired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If you are </a:t>
            </a:r>
            <a:r>
              <a:rPr lang="en-US" b="1" u="sng" dirty="0" smtClean="0"/>
              <a:t>dissatisfied</a:t>
            </a:r>
            <a:r>
              <a:rPr lang="en-US" dirty="0" smtClean="0"/>
              <a:t> </a:t>
            </a:r>
            <a:r>
              <a:rPr lang="en-US" b="1" u="sng" dirty="0" smtClean="0"/>
              <a:t>for</a:t>
            </a:r>
            <a:r>
              <a:rPr lang="en-US" dirty="0" smtClean="0"/>
              <a:t> our service, please let us </a:t>
            </a:r>
            <a:r>
              <a:rPr lang="en-US" b="1" u="sng" dirty="0" smtClean="0"/>
              <a:t>know</a:t>
            </a:r>
            <a:r>
              <a:rPr lang="en-US" dirty="0" smtClean="0"/>
              <a:t> how we </a:t>
            </a:r>
            <a:r>
              <a:rPr lang="en-US" b="1" u="sng" dirty="0" smtClean="0"/>
              <a:t>can</a:t>
            </a:r>
            <a:r>
              <a:rPr lang="en-US" dirty="0" smtClean="0"/>
              <a:t> improve.</a:t>
            </a:r>
          </a:p>
          <a:p>
            <a:pPr>
              <a:buNone/>
            </a:pPr>
            <a:r>
              <a:rPr lang="en-US" dirty="0" smtClean="0"/>
              <a:t>  A. dissatisfied</a:t>
            </a:r>
          </a:p>
          <a:p>
            <a:pPr>
              <a:buNone/>
            </a:pPr>
            <a:r>
              <a:rPr lang="en-US" dirty="0" smtClean="0"/>
              <a:t>  B. for</a:t>
            </a:r>
          </a:p>
          <a:p>
            <a:pPr>
              <a:buNone/>
            </a:pPr>
            <a:r>
              <a:rPr lang="en-US" dirty="0" smtClean="0"/>
              <a:t>  C. know</a:t>
            </a:r>
          </a:p>
          <a:p>
            <a:pPr>
              <a:buNone/>
            </a:pPr>
            <a:r>
              <a:rPr lang="en-US" dirty="0" smtClean="0"/>
              <a:t>  D. can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24. Our lawyer advised </a:t>
            </a:r>
            <a:r>
              <a:rPr lang="en-US" b="1" u="sng" dirty="0" smtClean="0"/>
              <a:t>we</a:t>
            </a:r>
            <a:r>
              <a:rPr lang="en-US" dirty="0" smtClean="0"/>
              <a:t> to request </a:t>
            </a:r>
            <a:r>
              <a:rPr lang="en-US" b="1" u="sng" dirty="0" smtClean="0"/>
              <a:t>an</a:t>
            </a:r>
            <a:r>
              <a:rPr lang="en-US" dirty="0" smtClean="0"/>
              <a:t> audit </a:t>
            </a:r>
            <a:r>
              <a:rPr lang="en-US" b="1" u="sng" dirty="0" smtClean="0"/>
              <a:t>from</a:t>
            </a:r>
            <a:r>
              <a:rPr lang="en-US" dirty="0" smtClean="0"/>
              <a:t> </a:t>
            </a:r>
            <a:r>
              <a:rPr lang="en-US" b="1" u="sng" dirty="0" smtClean="0"/>
              <a:t>the</a:t>
            </a:r>
            <a:r>
              <a:rPr lang="en-US" dirty="0" smtClean="0"/>
              <a:t> tax office.</a:t>
            </a:r>
          </a:p>
          <a:p>
            <a:pPr>
              <a:buNone/>
            </a:pPr>
            <a:r>
              <a:rPr lang="en-US" dirty="0" smtClean="0"/>
              <a:t>  A. we</a:t>
            </a:r>
          </a:p>
          <a:p>
            <a:pPr>
              <a:buNone/>
            </a:pPr>
            <a:r>
              <a:rPr lang="en-US" dirty="0" smtClean="0"/>
              <a:t>  B. an</a:t>
            </a:r>
          </a:p>
          <a:p>
            <a:pPr>
              <a:buNone/>
            </a:pPr>
            <a:r>
              <a:rPr lang="en-US" dirty="0" smtClean="0"/>
              <a:t>  C. from</a:t>
            </a:r>
          </a:p>
          <a:p>
            <a:pPr>
              <a:buNone/>
            </a:pPr>
            <a:r>
              <a:rPr lang="en-US" dirty="0" smtClean="0"/>
              <a:t>  D. the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If you are </a:t>
            </a:r>
            <a:r>
              <a:rPr lang="en-US" b="1" u="sng" dirty="0" smtClean="0"/>
              <a:t>dissatisfied</a:t>
            </a:r>
            <a:r>
              <a:rPr lang="en-US" dirty="0" smtClean="0"/>
              <a:t> </a:t>
            </a:r>
            <a:r>
              <a:rPr lang="en-US" b="1" u="sng" dirty="0" smtClean="0"/>
              <a:t>for</a:t>
            </a:r>
            <a:r>
              <a:rPr lang="en-US" dirty="0" smtClean="0"/>
              <a:t> our service, please let us </a:t>
            </a:r>
            <a:r>
              <a:rPr lang="en-US" b="1" u="sng" dirty="0" smtClean="0"/>
              <a:t>know</a:t>
            </a:r>
            <a:r>
              <a:rPr lang="en-US" dirty="0" smtClean="0"/>
              <a:t> how we </a:t>
            </a:r>
            <a:r>
              <a:rPr lang="en-US" b="1" u="sng" dirty="0" smtClean="0"/>
              <a:t>can</a:t>
            </a:r>
            <a:r>
              <a:rPr lang="en-US" dirty="0" smtClean="0"/>
              <a:t> improve.</a:t>
            </a:r>
          </a:p>
          <a:p>
            <a:pPr>
              <a:buNone/>
            </a:pPr>
            <a:r>
              <a:rPr lang="en-US" dirty="0" smtClean="0"/>
              <a:t>  A. dissatisfied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for</a:t>
            </a:r>
          </a:p>
          <a:p>
            <a:pPr>
              <a:buNone/>
            </a:pPr>
            <a:r>
              <a:rPr lang="en-US" dirty="0" smtClean="0"/>
              <a:t>  C. know</a:t>
            </a:r>
          </a:p>
          <a:p>
            <a:pPr>
              <a:buNone/>
            </a:pPr>
            <a:r>
              <a:rPr lang="en-US" dirty="0" smtClean="0"/>
              <a:t>  D. can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24. Our lawyer advised </a:t>
            </a:r>
            <a:r>
              <a:rPr lang="en-US" b="1" u="sng" dirty="0" smtClean="0"/>
              <a:t>we</a:t>
            </a:r>
            <a:r>
              <a:rPr lang="en-US" dirty="0" smtClean="0"/>
              <a:t> to request </a:t>
            </a:r>
            <a:r>
              <a:rPr lang="en-US" b="1" u="sng" dirty="0" smtClean="0"/>
              <a:t>an</a:t>
            </a:r>
            <a:r>
              <a:rPr lang="en-US" dirty="0" smtClean="0"/>
              <a:t> audit </a:t>
            </a:r>
            <a:r>
              <a:rPr lang="en-US" b="1" u="sng" dirty="0" smtClean="0"/>
              <a:t>from</a:t>
            </a:r>
            <a:r>
              <a:rPr lang="en-US" dirty="0" smtClean="0"/>
              <a:t> </a:t>
            </a:r>
            <a:r>
              <a:rPr lang="en-US" b="1" u="sng" dirty="0" smtClean="0"/>
              <a:t>the</a:t>
            </a:r>
            <a:r>
              <a:rPr lang="en-US" dirty="0" smtClean="0"/>
              <a:t> tax office.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we</a:t>
            </a:r>
          </a:p>
          <a:p>
            <a:pPr>
              <a:buNone/>
            </a:pPr>
            <a:r>
              <a:rPr lang="en-US" dirty="0" smtClean="0"/>
              <a:t>  B. an</a:t>
            </a:r>
          </a:p>
          <a:p>
            <a:pPr>
              <a:buNone/>
            </a:pPr>
            <a:r>
              <a:rPr lang="en-US" dirty="0" smtClean="0"/>
              <a:t>  C. from</a:t>
            </a:r>
          </a:p>
          <a:p>
            <a:pPr>
              <a:buNone/>
            </a:pPr>
            <a:r>
              <a:rPr lang="en-US" dirty="0" smtClean="0"/>
              <a:t>  D. the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</a:t>
            </a:r>
            <a:r>
              <a:rPr lang="en-US" b="1" u="sng" dirty="0" smtClean="0"/>
              <a:t>Although</a:t>
            </a:r>
            <a:r>
              <a:rPr lang="en-US" dirty="0" smtClean="0"/>
              <a:t> he thinks </a:t>
            </a:r>
            <a:r>
              <a:rPr lang="en-US" b="1" u="sng" dirty="0" smtClean="0"/>
              <a:t>differently</a:t>
            </a:r>
            <a:r>
              <a:rPr lang="en-US" dirty="0" smtClean="0"/>
              <a:t> </a:t>
            </a:r>
            <a:r>
              <a:rPr lang="en-US" b="1" u="sng" dirty="0" smtClean="0"/>
              <a:t>than</a:t>
            </a:r>
            <a:r>
              <a:rPr lang="en-US" dirty="0" smtClean="0"/>
              <a:t> the previous owner, they have </a:t>
            </a:r>
            <a:r>
              <a:rPr lang="en-US" b="1" u="sng" dirty="0" smtClean="0"/>
              <a:t>some</a:t>
            </a:r>
            <a:r>
              <a:rPr lang="en-US" dirty="0" smtClean="0"/>
              <a:t> similarities.</a:t>
            </a:r>
          </a:p>
          <a:p>
            <a:pPr>
              <a:buNone/>
            </a:pPr>
            <a:r>
              <a:rPr lang="en-US" dirty="0" smtClean="0"/>
              <a:t>  A. although</a:t>
            </a:r>
          </a:p>
          <a:p>
            <a:pPr>
              <a:buNone/>
            </a:pPr>
            <a:r>
              <a:rPr lang="en-US" dirty="0" smtClean="0"/>
              <a:t>  B. differently</a:t>
            </a:r>
          </a:p>
          <a:p>
            <a:pPr>
              <a:buNone/>
            </a:pPr>
            <a:r>
              <a:rPr lang="en-US" dirty="0" smtClean="0"/>
              <a:t>  C. than</a:t>
            </a:r>
          </a:p>
          <a:p>
            <a:pPr>
              <a:buNone/>
            </a:pPr>
            <a:r>
              <a:rPr lang="en-US" dirty="0" smtClean="0"/>
              <a:t>  D. some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26. We are running </a:t>
            </a:r>
            <a:r>
              <a:rPr lang="en-US" b="1" u="sng" dirty="0" smtClean="0"/>
              <a:t>late</a:t>
            </a:r>
            <a:r>
              <a:rPr lang="en-US" dirty="0" smtClean="0"/>
              <a:t> </a:t>
            </a:r>
            <a:r>
              <a:rPr lang="en-US" b="1" u="sng" dirty="0" smtClean="0"/>
              <a:t>on</a:t>
            </a:r>
            <a:r>
              <a:rPr lang="en-US" dirty="0" smtClean="0"/>
              <a:t> the order, so </a:t>
            </a:r>
            <a:r>
              <a:rPr lang="en-US" b="1" u="sng" dirty="0" smtClean="0"/>
              <a:t>be</a:t>
            </a:r>
            <a:r>
              <a:rPr lang="en-US" dirty="0" smtClean="0"/>
              <a:t> sure it is </a:t>
            </a:r>
            <a:r>
              <a:rPr lang="en-US" b="1" u="sng" dirty="0" smtClean="0"/>
              <a:t>by five o'clock ready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late</a:t>
            </a:r>
          </a:p>
          <a:p>
            <a:pPr>
              <a:buNone/>
            </a:pPr>
            <a:r>
              <a:rPr lang="en-US" dirty="0" smtClean="0"/>
              <a:t>  B. on</a:t>
            </a:r>
          </a:p>
          <a:p>
            <a:pPr>
              <a:buNone/>
            </a:pPr>
            <a:r>
              <a:rPr lang="en-US" dirty="0" smtClean="0"/>
              <a:t>  C. be</a:t>
            </a:r>
          </a:p>
          <a:p>
            <a:pPr>
              <a:buNone/>
            </a:pPr>
            <a:r>
              <a:rPr lang="en-US" dirty="0" smtClean="0"/>
              <a:t>  D. by five o'clock ready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</a:t>
            </a:r>
            <a:r>
              <a:rPr lang="en-US" b="1" u="sng" dirty="0" smtClean="0"/>
              <a:t>Although</a:t>
            </a:r>
            <a:r>
              <a:rPr lang="en-US" dirty="0" smtClean="0"/>
              <a:t> he thinks </a:t>
            </a:r>
            <a:r>
              <a:rPr lang="en-US" b="1" u="sng" dirty="0" smtClean="0"/>
              <a:t>differently</a:t>
            </a:r>
            <a:r>
              <a:rPr lang="en-US" dirty="0" smtClean="0"/>
              <a:t> </a:t>
            </a:r>
            <a:r>
              <a:rPr lang="en-US" b="1" u="sng" dirty="0" smtClean="0"/>
              <a:t>than</a:t>
            </a:r>
            <a:r>
              <a:rPr lang="en-US" dirty="0" smtClean="0"/>
              <a:t> the previous owner, they have </a:t>
            </a:r>
            <a:r>
              <a:rPr lang="en-US" b="1" u="sng" dirty="0" smtClean="0"/>
              <a:t>some</a:t>
            </a:r>
            <a:r>
              <a:rPr lang="en-US" dirty="0" smtClean="0"/>
              <a:t> similarities.</a:t>
            </a:r>
          </a:p>
          <a:p>
            <a:pPr>
              <a:buNone/>
            </a:pPr>
            <a:r>
              <a:rPr lang="en-US" dirty="0" smtClean="0"/>
              <a:t>  A. although</a:t>
            </a:r>
          </a:p>
          <a:p>
            <a:pPr>
              <a:buNone/>
            </a:pPr>
            <a:r>
              <a:rPr lang="en-US" dirty="0" smtClean="0"/>
              <a:t>  B. differently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than</a:t>
            </a:r>
          </a:p>
          <a:p>
            <a:pPr>
              <a:buNone/>
            </a:pPr>
            <a:r>
              <a:rPr lang="en-US" dirty="0" smtClean="0"/>
              <a:t>  D. some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26. We are running </a:t>
            </a:r>
            <a:r>
              <a:rPr lang="en-US" b="1" u="sng" dirty="0" smtClean="0"/>
              <a:t>late</a:t>
            </a:r>
            <a:r>
              <a:rPr lang="en-US" dirty="0" smtClean="0"/>
              <a:t> </a:t>
            </a:r>
            <a:r>
              <a:rPr lang="en-US" b="1" u="sng" dirty="0" smtClean="0"/>
              <a:t>on</a:t>
            </a:r>
            <a:r>
              <a:rPr lang="en-US" dirty="0" smtClean="0"/>
              <a:t> the order, so </a:t>
            </a:r>
            <a:r>
              <a:rPr lang="en-US" b="1" u="sng" dirty="0" smtClean="0"/>
              <a:t>be</a:t>
            </a:r>
            <a:r>
              <a:rPr lang="en-US" dirty="0" smtClean="0"/>
              <a:t> sure it is </a:t>
            </a:r>
            <a:r>
              <a:rPr lang="en-US" b="1" u="sng" dirty="0" smtClean="0"/>
              <a:t>by five o'clock ready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late</a:t>
            </a:r>
          </a:p>
          <a:p>
            <a:pPr>
              <a:buNone/>
            </a:pPr>
            <a:r>
              <a:rPr lang="en-US" dirty="0" smtClean="0"/>
              <a:t>  B. on</a:t>
            </a:r>
          </a:p>
          <a:p>
            <a:pPr>
              <a:buNone/>
            </a:pPr>
            <a:r>
              <a:rPr lang="en-US" dirty="0" smtClean="0"/>
              <a:t>  C. be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by five o'clock ready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I </a:t>
            </a:r>
            <a:r>
              <a:rPr lang="en-US" b="1" u="sng" dirty="0" smtClean="0"/>
              <a:t>borrowed</a:t>
            </a:r>
            <a:r>
              <a:rPr lang="en-US" dirty="0" smtClean="0"/>
              <a:t> a dog </a:t>
            </a:r>
            <a:r>
              <a:rPr lang="en-US" b="1" u="sng" dirty="0" smtClean="0"/>
              <a:t>from</a:t>
            </a:r>
            <a:r>
              <a:rPr lang="en-US" dirty="0" smtClean="0"/>
              <a:t> a friend to prevent </a:t>
            </a:r>
            <a:r>
              <a:rPr lang="en-US" b="1" u="sng" dirty="0" smtClean="0"/>
              <a:t>thieves</a:t>
            </a:r>
            <a:r>
              <a:rPr lang="en-US" dirty="0" smtClean="0"/>
              <a:t> </a:t>
            </a:r>
            <a:r>
              <a:rPr lang="en-US" b="1" u="sng" dirty="0" smtClean="0"/>
              <a:t>to</a:t>
            </a:r>
            <a:r>
              <a:rPr lang="en-US" dirty="0" smtClean="0"/>
              <a:t> breaking into the warehouse.</a:t>
            </a:r>
          </a:p>
          <a:p>
            <a:pPr>
              <a:buNone/>
            </a:pPr>
            <a:r>
              <a:rPr lang="en-US" dirty="0" smtClean="0"/>
              <a:t>  A. borrowed</a:t>
            </a:r>
          </a:p>
          <a:p>
            <a:pPr>
              <a:buNone/>
            </a:pPr>
            <a:r>
              <a:rPr lang="en-US" dirty="0" smtClean="0"/>
              <a:t>  B. from</a:t>
            </a:r>
          </a:p>
          <a:p>
            <a:pPr>
              <a:buNone/>
            </a:pPr>
            <a:r>
              <a:rPr lang="en-US" dirty="0" smtClean="0"/>
              <a:t>  C. thieves</a:t>
            </a:r>
          </a:p>
          <a:p>
            <a:pPr>
              <a:buNone/>
            </a:pPr>
            <a:r>
              <a:rPr lang="en-US" dirty="0" smtClean="0"/>
              <a:t>  D. to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</a:t>
            </a:r>
            <a:r>
              <a:rPr lang="en-US" b="1" u="sng" dirty="0" smtClean="0"/>
              <a:t>To</a:t>
            </a:r>
            <a:r>
              <a:rPr lang="en-US" dirty="0" smtClean="0"/>
              <a:t> </a:t>
            </a:r>
            <a:r>
              <a:rPr lang="en-US" b="1" u="sng" dirty="0" smtClean="0"/>
              <a:t>who</a:t>
            </a:r>
            <a:r>
              <a:rPr lang="en-US" dirty="0" smtClean="0"/>
              <a:t> did you </a:t>
            </a:r>
            <a:r>
              <a:rPr lang="en-US" b="1" u="sng" dirty="0" smtClean="0"/>
              <a:t>pass</a:t>
            </a:r>
            <a:r>
              <a:rPr lang="en-US" dirty="0" smtClean="0"/>
              <a:t> the message I </a:t>
            </a:r>
            <a:r>
              <a:rPr lang="en-US" b="1" u="sng" dirty="0" smtClean="0"/>
              <a:t>gave</a:t>
            </a:r>
            <a:r>
              <a:rPr lang="en-US" dirty="0" smtClean="0"/>
              <a:t> you ?</a:t>
            </a:r>
          </a:p>
          <a:p>
            <a:pPr marL="342900" indent="-342900">
              <a:buNone/>
            </a:pPr>
            <a:r>
              <a:rPr lang="en-US" dirty="0" smtClean="0"/>
              <a:t>  A. To</a:t>
            </a:r>
          </a:p>
          <a:p>
            <a:pPr marL="342900" indent="-342900">
              <a:buNone/>
            </a:pPr>
            <a:r>
              <a:rPr lang="en-US" dirty="0" smtClean="0"/>
              <a:t>  B.. Who</a:t>
            </a:r>
          </a:p>
          <a:p>
            <a:pPr marL="342900" indent="-342900">
              <a:buNone/>
            </a:pPr>
            <a:r>
              <a:rPr lang="en-US" dirty="0" smtClean="0"/>
              <a:t>  C. pass</a:t>
            </a:r>
          </a:p>
          <a:p>
            <a:pPr marL="342900" indent="-342900">
              <a:buNone/>
            </a:pPr>
            <a:r>
              <a:rPr lang="en-US" dirty="0" smtClean="0"/>
              <a:t>  D. gave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I </a:t>
            </a:r>
            <a:r>
              <a:rPr lang="en-US" b="1" u="sng" dirty="0" smtClean="0"/>
              <a:t>borrowed</a:t>
            </a:r>
            <a:r>
              <a:rPr lang="en-US" dirty="0" smtClean="0"/>
              <a:t> a dog </a:t>
            </a:r>
            <a:r>
              <a:rPr lang="en-US" b="1" u="sng" dirty="0" smtClean="0"/>
              <a:t>from</a:t>
            </a:r>
            <a:r>
              <a:rPr lang="en-US" dirty="0" smtClean="0"/>
              <a:t> a friend to prevent </a:t>
            </a:r>
            <a:r>
              <a:rPr lang="en-US" b="1" u="sng" dirty="0" smtClean="0"/>
              <a:t>thieves</a:t>
            </a:r>
            <a:r>
              <a:rPr lang="en-US" dirty="0" smtClean="0"/>
              <a:t> </a:t>
            </a:r>
            <a:r>
              <a:rPr lang="en-US" b="1" u="sng" dirty="0" smtClean="0"/>
              <a:t>to</a:t>
            </a:r>
            <a:r>
              <a:rPr lang="en-US" dirty="0" smtClean="0"/>
              <a:t> breaking into the warehouse.</a:t>
            </a:r>
          </a:p>
          <a:p>
            <a:pPr>
              <a:buNone/>
            </a:pPr>
            <a:r>
              <a:rPr lang="en-US" dirty="0" smtClean="0"/>
              <a:t>  A. borrowed</a:t>
            </a:r>
          </a:p>
          <a:p>
            <a:pPr>
              <a:buNone/>
            </a:pPr>
            <a:r>
              <a:rPr lang="en-US" dirty="0" smtClean="0"/>
              <a:t>  B. from</a:t>
            </a:r>
          </a:p>
          <a:p>
            <a:pPr>
              <a:buNone/>
            </a:pPr>
            <a:r>
              <a:rPr lang="en-US" dirty="0" smtClean="0"/>
              <a:t>  C. thieves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to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</a:t>
            </a:r>
            <a:r>
              <a:rPr lang="en-US" b="1" u="sng" dirty="0" smtClean="0"/>
              <a:t>To</a:t>
            </a:r>
            <a:r>
              <a:rPr lang="en-US" dirty="0" smtClean="0"/>
              <a:t> </a:t>
            </a:r>
            <a:r>
              <a:rPr lang="en-US" b="1" u="sng" dirty="0" smtClean="0"/>
              <a:t>who</a:t>
            </a:r>
            <a:r>
              <a:rPr lang="en-US" dirty="0" smtClean="0"/>
              <a:t> did you </a:t>
            </a:r>
            <a:r>
              <a:rPr lang="en-US" b="1" u="sng" dirty="0" smtClean="0"/>
              <a:t>pass</a:t>
            </a:r>
            <a:r>
              <a:rPr lang="en-US" dirty="0" smtClean="0"/>
              <a:t> the message I </a:t>
            </a:r>
            <a:r>
              <a:rPr lang="en-US" b="1" u="sng" dirty="0" smtClean="0"/>
              <a:t>gave</a:t>
            </a:r>
            <a:r>
              <a:rPr lang="en-US" dirty="0" smtClean="0"/>
              <a:t> you ?</a:t>
            </a:r>
          </a:p>
          <a:p>
            <a:pPr marL="342900" indent="-342900">
              <a:buNone/>
            </a:pPr>
            <a:r>
              <a:rPr lang="en-US" dirty="0" smtClean="0"/>
              <a:t>  A. To</a:t>
            </a:r>
          </a:p>
          <a:p>
            <a:pPr marL="342900" indent="-342900"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.. Who</a:t>
            </a:r>
          </a:p>
          <a:p>
            <a:pPr marL="342900" indent="-342900">
              <a:buNone/>
            </a:pPr>
            <a:r>
              <a:rPr lang="en-US" dirty="0" smtClean="0"/>
              <a:t>  C. pass</a:t>
            </a:r>
          </a:p>
          <a:p>
            <a:pPr marL="342900" indent="-342900">
              <a:buNone/>
            </a:pPr>
            <a:r>
              <a:rPr lang="en-US" dirty="0" smtClean="0"/>
              <a:t>  D. gave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b="1" u="sng" dirty="0" smtClean="0"/>
              <a:t>From ancient times</a:t>
            </a:r>
            <a:r>
              <a:rPr lang="en-US" b="1" dirty="0" smtClean="0"/>
              <a:t>, </a:t>
            </a:r>
            <a:r>
              <a:rPr lang="en-US" dirty="0" smtClean="0"/>
              <a:t>sculpture</a:t>
            </a:r>
            <a:r>
              <a:rPr lang="en-US" b="1" dirty="0" smtClean="0"/>
              <a:t> </a:t>
            </a:r>
            <a:r>
              <a:rPr lang="en-US" b="1" u="sng" dirty="0" smtClean="0"/>
              <a:t>had been</a:t>
            </a:r>
            <a:r>
              <a:rPr lang="en-US" b="1" dirty="0" smtClean="0"/>
              <a:t> </a:t>
            </a:r>
            <a:r>
              <a:rPr lang="en-US" dirty="0" smtClean="0"/>
              <a:t>considered</a:t>
            </a:r>
            <a:r>
              <a:rPr lang="en-US" b="1" dirty="0" smtClean="0"/>
              <a:t> </a:t>
            </a:r>
            <a:r>
              <a:rPr lang="en-US" b="1" u="sng" dirty="0" smtClean="0"/>
              <a:t>the prerogative</a:t>
            </a:r>
            <a:r>
              <a:rPr lang="en-US" b="1" dirty="0" smtClean="0"/>
              <a:t> </a:t>
            </a:r>
            <a:r>
              <a:rPr lang="en-US" dirty="0" smtClean="0"/>
              <a:t>of men, and even  now, in some parts of the world, women  sculptors</a:t>
            </a:r>
            <a:r>
              <a:rPr lang="en-US" b="1" dirty="0" smtClean="0"/>
              <a:t> </a:t>
            </a:r>
            <a:r>
              <a:rPr lang="en-US" b="1" u="sng" dirty="0" smtClean="0"/>
              <a:t>face</a:t>
            </a:r>
            <a:r>
              <a:rPr lang="en-US" b="1" dirty="0" smtClean="0"/>
              <a:t> </a:t>
            </a:r>
            <a:r>
              <a:rPr lang="en-US" dirty="0" smtClean="0"/>
              <a:t>hostility and suspicion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A. From ancient times</a:t>
            </a:r>
          </a:p>
          <a:p>
            <a:pPr>
              <a:buNone/>
            </a:pPr>
            <a:r>
              <a:rPr lang="en-US" dirty="0" smtClean="0"/>
              <a:t>   B. had been</a:t>
            </a:r>
          </a:p>
          <a:p>
            <a:pPr>
              <a:buNone/>
            </a:pPr>
            <a:r>
              <a:rPr lang="en-US" dirty="0" smtClean="0"/>
              <a:t>   C. the prerogative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. face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2. It is an old criticism of the medical  profession that </a:t>
            </a:r>
            <a:r>
              <a:rPr lang="en-US" b="1" u="sng" dirty="0" smtClean="0"/>
              <a:t>they</a:t>
            </a:r>
            <a:r>
              <a:rPr lang="en-US" b="1" dirty="0" smtClean="0"/>
              <a:t> </a:t>
            </a:r>
            <a:r>
              <a:rPr lang="en-US" b="1" u="sng" dirty="0" smtClean="0"/>
              <a:t>have</a:t>
            </a:r>
            <a:r>
              <a:rPr lang="en-US" b="1" dirty="0" smtClean="0"/>
              <a:t> </a:t>
            </a:r>
            <a:r>
              <a:rPr lang="en-US" b="1" u="sng" dirty="0" smtClean="0"/>
              <a:t>considered</a:t>
            </a:r>
            <a:r>
              <a:rPr lang="en-US" b="1" dirty="0" smtClean="0"/>
              <a:t> </a:t>
            </a:r>
            <a:r>
              <a:rPr lang="en-US" dirty="0" smtClean="0"/>
              <a:t>the  symptoms and </a:t>
            </a:r>
            <a:r>
              <a:rPr lang="en-US" b="1" u="sng" dirty="0" smtClean="0"/>
              <a:t>causes of</a:t>
            </a:r>
            <a:r>
              <a:rPr lang="en-US" b="1" dirty="0" smtClean="0"/>
              <a:t> </a:t>
            </a:r>
            <a:r>
              <a:rPr lang="en-US" dirty="0" smtClean="0"/>
              <a:t>disease without  sufficient </a:t>
            </a:r>
            <a:r>
              <a:rPr lang="en-US" b="1" u="sng" dirty="0" smtClean="0"/>
              <a:t>reference to</a:t>
            </a:r>
            <a:r>
              <a:rPr lang="en-US" b="1" dirty="0" smtClean="0"/>
              <a:t> </a:t>
            </a:r>
            <a:r>
              <a:rPr lang="en-US" dirty="0" smtClean="0"/>
              <a:t>the causes of  health. </a:t>
            </a:r>
          </a:p>
          <a:p>
            <a:pPr>
              <a:buNone/>
            </a:pPr>
            <a:r>
              <a:rPr lang="en-US" dirty="0" smtClean="0"/>
              <a:t>   A.  they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B</a:t>
            </a:r>
            <a:r>
              <a:rPr lang="en-US" dirty="0" smtClean="0"/>
              <a:t>. have considered</a:t>
            </a:r>
          </a:p>
          <a:p>
            <a:pPr>
              <a:buNone/>
            </a:pPr>
            <a:r>
              <a:rPr lang="en-US" dirty="0" smtClean="0"/>
              <a:t>   C.  causes of</a:t>
            </a:r>
          </a:p>
          <a:p>
            <a:pPr>
              <a:buNone/>
            </a:pPr>
            <a:r>
              <a:rPr lang="en-US" dirty="0" smtClean="0"/>
              <a:t>   D.  reference to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None/>
            </a:pPr>
            <a:r>
              <a:rPr lang="en-US" dirty="0" smtClean="0"/>
              <a:t>29. The firemen </a:t>
            </a:r>
            <a:r>
              <a:rPr lang="en-US" b="1" u="sng" dirty="0" smtClean="0"/>
              <a:t>put</a:t>
            </a:r>
            <a:r>
              <a:rPr lang="en-US" u="sng" dirty="0" smtClean="0"/>
              <a:t> </a:t>
            </a:r>
            <a:r>
              <a:rPr lang="en-US" b="1" u="sng" dirty="0" smtClean="0"/>
              <a:t>off</a:t>
            </a:r>
            <a:r>
              <a:rPr lang="en-US" dirty="0" smtClean="0"/>
              <a:t> the fire quickly </a:t>
            </a:r>
            <a:r>
              <a:rPr lang="en-US" b="1" u="sng" dirty="0" smtClean="0"/>
              <a:t>but</a:t>
            </a:r>
            <a:r>
              <a:rPr lang="en-US" dirty="0" smtClean="0"/>
              <a:t> the house was </a:t>
            </a:r>
            <a:r>
              <a:rPr lang="en-US" b="1" u="sng" dirty="0" smtClean="0"/>
              <a:t>burnt</a:t>
            </a:r>
            <a:r>
              <a:rPr lang="en-US" u="sng" dirty="0" smtClean="0"/>
              <a:t> </a:t>
            </a:r>
            <a:r>
              <a:rPr lang="en-US" dirty="0" smtClean="0"/>
              <a:t> </a:t>
            </a:r>
            <a:r>
              <a:rPr lang="en-US" b="1" u="sng" dirty="0" smtClean="0"/>
              <a:t>down</a:t>
            </a:r>
            <a:r>
              <a:rPr lang="en-US" dirty="0" smtClean="0"/>
              <a:t>.</a:t>
            </a:r>
          </a:p>
          <a:p>
            <a:pPr marL="342900" indent="-342900">
              <a:buNone/>
            </a:pPr>
            <a:r>
              <a:rPr lang="en-US" dirty="0" smtClean="0"/>
              <a:t>  A. put off</a:t>
            </a:r>
          </a:p>
          <a:p>
            <a:pPr marL="342900" indent="-342900">
              <a:buNone/>
            </a:pPr>
            <a:r>
              <a:rPr lang="en-US" dirty="0" smtClean="0"/>
              <a:t>  B. but</a:t>
            </a:r>
          </a:p>
          <a:p>
            <a:pPr marL="342900" indent="-342900">
              <a:buNone/>
            </a:pPr>
            <a:r>
              <a:rPr lang="en-US" dirty="0" smtClean="0"/>
              <a:t>  C burnt</a:t>
            </a:r>
          </a:p>
          <a:p>
            <a:pPr marL="342900" indent="-342900">
              <a:buNone/>
            </a:pPr>
            <a:r>
              <a:rPr lang="en-US" dirty="0" smtClean="0"/>
              <a:t>  D. down</a:t>
            </a:r>
          </a:p>
          <a:p>
            <a:pPr marL="342900" indent="-342900">
              <a:buNone/>
            </a:pPr>
            <a:endParaRPr lang="en-US" dirty="0" smtClean="0"/>
          </a:p>
          <a:p>
            <a:pPr marL="342900" indent="-342900">
              <a:buNone/>
            </a:pPr>
            <a:r>
              <a:rPr lang="en-US" dirty="0" smtClean="0"/>
              <a:t>30. The villagers </a:t>
            </a:r>
            <a:r>
              <a:rPr lang="en-US" b="1" u="sng" dirty="0" smtClean="0"/>
              <a:t>carried</a:t>
            </a:r>
            <a:r>
              <a:rPr lang="en-US" dirty="0" smtClean="0"/>
              <a:t> out a </a:t>
            </a:r>
            <a:r>
              <a:rPr lang="en-US" b="1" u="sng" dirty="0" smtClean="0"/>
              <a:t>through</a:t>
            </a:r>
            <a:r>
              <a:rPr lang="en-US" dirty="0" smtClean="0"/>
              <a:t> search </a:t>
            </a:r>
            <a:r>
              <a:rPr lang="en-US" b="1" u="sng" dirty="0" smtClean="0"/>
              <a:t>for</a:t>
            </a:r>
            <a:r>
              <a:rPr lang="en-US" dirty="0" smtClean="0"/>
              <a:t> the </a:t>
            </a:r>
            <a:r>
              <a:rPr lang="en-US" b="1" u="sng" dirty="0" smtClean="0"/>
              <a:t>missing</a:t>
            </a:r>
            <a:r>
              <a:rPr lang="en-US" u="sng" dirty="0" smtClean="0"/>
              <a:t> </a:t>
            </a:r>
            <a:r>
              <a:rPr lang="en-US" dirty="0" smtClean="0"/>
              <a:t>child.</a:t>
            </a:r>
          </a:p>
          <a:p>
            <a:pPr marL="342900" indent="-342900">
              <a:buNone/>
            </a:pPr>
            <a:r>
              <a:rPr lang="en-US" dirty="0" smtClean="0"/>
              <a:t>  A. Carried</a:t>
            </a:r>
          </a:p>
          <a:p>
            <a:pPr marL="342900" indent="-342900">
              <a:buNone/>
            </a:pPr>
            <a:r>
              <a:rPr lang="en-US" dirty="0" smtClean="0"/>
              <a:t>  B. through</a:t>
            </a:r>
          </a:p>
          <a:p>
            <a:pPr marL="342900" indent="-342900">
              <a:buNone/>
            </a:pPr>
            <a:r>
              <a:rPr lang="en-US" dirty="0" smtClean="0"/>
              <a:t>  C. for</a:t>
            </a:r>
          </a:p>
          <a:p>
            <a:pPr marL="342900" indent="-342900">
              <a:buNone/>
            </a:pPr>
            <a:r>
              <a:rPr lang="en-US" dirty="0" smtClean="0"/>
              <a:t>  D. missing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None/>
            </a:pPr>
            <a:r>
              <a:rPr lang="en-US" dirty="0" smtClean="0"/>
              <a:t>29. The firemen </a:t>
            </a:r>
            <a:r>
              <a:rPr lang="en-US" b="1" u="sng" dirty="0" smtClean="0"/>
              <a:t>put</a:t>
            </a:r>
            <a:r>
              <a:rPr lang="en-US" u="sng" dirty="0" smtClean="0"/>
              <a:t> </a:t>
            </a:r>
            <a:r>
              <a:rPr lang="en-US" b="1" u="sng" dirty="0" smtClean="0"/>
              <a:t>off</a:t>
            </a:r>
            <a:r>
              <a:rPr lang="en-US" dirty="0" smtClean="0"/>
              <a:t> the fire quickly </a:t>
            </a:r>
            <a:r>
              <a:rPr lang="en-US" b="1" u="sng" dirty="0" smtClean="0"/>
              <a:t>but</a:t>
            </a:r>
            <a:r>
              <a:rPr lang="en-US" dirty="0" smtClean="0"/>
              <a:t> the house was </a:t>
            </a:r>
            <a:r>
              <a:rPr lang="en-US" b="1" u="sng" dirty="0" smtClean="0"/>
              <a:t>burnt</a:t>
            </a:r>
            <a:r>
              <a:rPr lang="en-US" u="sng" dirty="0" smtClean="0"/>
              <a:t> </a:t>
            </a:r>
            <a:r>
              <a:rPr lang="en-US" dirty="0" smtClean="0"/>
              <a:t> </a:t>
            </a:r>
            <a:r>
              <a:rPr lang="en-US" b="1" u="sng" dirty="0" smtClean="0"/>
              <a:t>down</a:t>
            </a:r>
            <a:r>
              <a:rPr lang="en-US" dirty="0" smtClean="0"/>
              <a:t>.</a:t>
            </a:r>
          </a:p>
          <a:p>
            <a:pPr marL="342900" indent="-342900"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put off</a:t>
            </a:r>
          </a:p>
          <a:p>
            <a:pPr marL="342900" indent="-342900">
              <a:buNone/>
            </a:pPr>
            <a:r>
              <a:rPr lang="en-US" dirty="0" smtClean="0"/>
              <a:t>  B. but</a:t>
            </a:r>
          </a:p>
          <a:p>
            <a:pPr marL="342900" indent="-342900">
              <a:buNone/>
            </a:pPr>
            <a:r>
              <a:rPr lang="en-US" dirty="0" smtClean="0"/>
              <a:t>  C burnt</a:t>
            </a:r>
          </a:p>
          <a:p>
            <a:pPr marL="342900" indent="-342900">
              <a:buNone/>
            </a:pPr>
            <a:r>
              <a:rPr lang="en-US" dirty="0" smtClean="0"/>
              <a:t>  D. down</a:t>
            </a:r>
          </a:p>
          <a:p>
            <a:pPr marL="342900" indent="-342900">
              <a:buNone/>
            </a:pPr>
            <a:endParaRPr lang="en-US" dirty="0" smtClean="0"/>
          </a:p>
          <a:p>
            <a:pPr marL="342900" indent="-342900">
              <a:buNone/>
            </a:pPr>
            <a:r>
              <a:rPr lang="en-US" dirty="0" smtClean="0"/>
              <a:t>30. The villagers </a:t>
            </a:r>
            <a:r>
              <a:rPr lang="en-US" b="1" u="sng" dirty="0" smtClean="0"/>
              <a:t>carried</a:t>
            </a:r>
            <a:r>
              <a:rPr lang="en-US" dirty="0" smtClean="0"/>
              <a:t> out a </a:t>
            </a:r>
            <a:r>
              <a:rPr lang="en-US" b="1" u="sng" dirty="0" smtClean="0"/>
              <a:t>through</a:t>
            </a:r>
            <a:r>
              <a:rPr lang="en-US" dirty="0" smtClean="0"/>
              <a:t> search </a:t>
            </a:r>
            <a:r>
              <a:rPr lang="en-US" b="1" u="sng" dirty="0" smtClean="0"/>
              <a:t>for</a:t>
            </a:r>
            <a:r>
              <a:rPr lang="en-US" dirty="0" smtClean="0"/>
              <a:t> the </a:t>
            </a:r>
            <a:r>
              <a:rPr lang="en-US" b="1" u="sng" dirty="0" smtClean="0"/>
              <a:t>missing</a:t>
            </a:r>
            <a:r>
              <a:rPr lang="en-US" u="sng" dirty="0" smtClean="0"/>
              <a:t> </a:t>
            </a:r>
            <a:r>
              <a:rPr lang="en-US" dirty="0" smtClean="0"/>
              <a:t>child.</a:t>
            </a:r>
          </a:p>
          <a:p>
            <a:pPr marL="342900" indent="-342900">
              <a:buNone/>
            </a:pPr>
            <a:r>
              <a:rPr lang="en-US" dirty="0" smtClean="0"/>
              <a:t>  A. Carried</a:t>
            </a:r>
          </a:p>
          <a:p>
            <a:pPr marL="342900" indent="-342900"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through</a:t>
            </a:r>
          </a:p>
          <a:p>
            <a:pPr marL="342900" indent="-342900">
              <a:buNone/>
            </a:pPr>
            <a:r>
              <a:rPr lang="en-US" dirty="0" smtClean="0"/>
              <a:t>  C. for</a:t>
            </a:r>
          </a:p>
          <a:p>
            <a:pPr marL="342900" indent="-342900">
              <a:buNone/>
            </a:pPr>
            <a:r>
              <a:rPr lang="en-US" dirty="0" smtClean="0"/>
              <a:t>  D. missing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ornate pillars and </a:t>
            </a:r>
            <a:r>
              <a:rPr lang="en-US" b="1" u="sng" dirty="0" smtClean="0"/>
              <a:t>life-size</a:t>
            </a:r>
            <a:r>
              <a:rPr lang="en-US" b="1" dirty="0" smtClean="0"/>
              <a:t> </a:t>
            </a:r>
            <a:r>
              <a:rPr lang="en-US" dirty="0" smtClean="0"/>
              <a:t>statues that the </a:t>
            </a:r>
            <a:r>
              <a:rPr lang="en-US" b="1" u="sng" dirty="0" smtClean="0"/>
              <a:t>magnate has chosen</a:t>
            </a:r>
            <a:r>
              <a:rPr lang="en-US" b="1" dirty="0" smtClean="0"/>
              <a:t> 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adorn his </a:t>
            </a:r>
            <a:r>
              <a:rPr lang="en-US" dirty="0" smtClean="0"/>
              <a:t>swimming</a:t>
            </a:r>
            <a:r>
              <a:rPr lang="en-US" b="1" dirty="0" smtClean="0"/>
              <a:t> </a:t>
            </a:r>
            <a:r>
              <a:rPr lang="en-US" dirty="0" smtClean="0"/>
              <a:t>pool are like </a:t>
            </a:r>
            <a:r>
              <a:rPr lang="en-US" b="1" u="sng" dirty="0" smtClean="0"/>
              <a:t>a Greek  temple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life-size </a:t>
            </a:r>
          </a:p>
          <a:p>
            <a:pPr>
              <a:buNone/>
            </a:pPr>
            <a:r>
              <a:rPr lang="en-US" dirty="0" smtClean="0"/>
              <a:t>   B. magnate has chosen</a:t>
            </a:r>
          </a:p>
          <a:p>
            <a:pPr>
              <a:buNone/>
            </a:pPr>
            <a:r>
              <a:rPr lang="en-US" dirty="0" smtClean="0"/>
              <a:t>   C. adorn his</a:t>
            </a:r>
          </a:p>
          <a:p>
            <a:pPr>
              <a:buNone/>
            </a:pPr>
            <a:r>
              <a:rPr lang="en-US" dirty="0" smtClean="0"/>
              <a:t>   D. a Greek temple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Sonia Gandhi </a:t>
            </a:r>
            <a:r>
              <a:rPr lang="en-US" b="1" u="sng" dirty="0" smtClean="0"/>
              <a:t>stepped aside</a:t>
            </a:r>
            <a:r>
              <a:rPr lang="en-US" b="1" dirty="0" smtClean="0"/>
              <a:t> </a:t>
            </a:r>
            <a:r>
              <a:rPr lang="en-US" dirty="0" smtClean="0"/>
              <a:t>just as </a:t>
            </a:r>
            <a:r>
              <a:rPr lang="en-US" b="1" u="sng" dirty="0" smtClean="0"/>
              <a:t>she had secured</a:t>
            </a:r>
            <a:r>
              <a:rPr lang="en-US" b="1" dirty="0" smtClean="0"/>
              <a:t> </a:t>
            </a:r>
            <a:r>
              <a:rPr lang="en-US" dirty="0" smtClean="0"/>
              <a:t>the Prime Minister's </a:t>
            </a:r>
            <a:r>
              <a:rPr lang="en-US" b="1" u="sng" dirty="0" smtClean="0"/>
              <a:t>position, and</a:t>
            </a:r>
            <a:r>
              <a:rPr lang="en-US" dirty="0" smtClean="0"/>
              <a:t>, in the process, </a:t>
            </a:r>
            <a:r>
              <a:rPr lang="en-US" b="1" u="sng" dirty="0" smtClean="0"/>
              <a:t>asserting</a:t>
            </a:r>
            <a:r>
              <a:rPr lang="en-US" dirty="0" smtClean="0"/>
              <a:t> her moral  superiority.</a:t>
            </a:r>
          </a:p>
          <a:p>
            <a:pPr>
              <a:buNone/>
            </a:pPr>
            <a:r>
              <a:rPr lang="en-US" dirty="0" smtClean="0"/>
              <a:t>   A. stepped aside</a:t>
            </a:r>
          </a:p>
          <a:p>
            <a:pPr>
              <a:buNone/>
            </a:pPr>
            <a:r>
              <a:rPr lang="en-US" dirty="0" smtClean="0"/>
              <a:t>   B. she had secured</a:t>
            </a:r>
          </a:p>
          <a:p>
            <a:pPr>
              <a:buNone/>
            </a:pPr>
            <a:r>
              <a:rPr lang="en-US" dirty="0" smtClean="0"/>
              <a:t>   C.  position, and </a:t>
            </a:r>
          </a:p>
          <a:p>
            <a:pPr>
              <a:buNone/>
            </a:pPr>
            <a:r>
              <a:rPr lang="en-US" dirty="0" smtClean="0"/>
              <a:t>   D. asserting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ornate pillars and </a:t>
            </a:r>
            <a:r>
              <a:rPr lang="en-US" b="1" u="sng" dirty="0" smtClean="0"/>
              <a:t>life-size</a:t>
            </a:r>
            <a:r>
              <a:rPr lang="en-US" b="1" dirty="0" smtClean="0"/>
              <a:t> </a:t>
            </a:r>
            <a:r>
              <a:rPr lang="en-US" dirty="0" smtClean="0"/>
              <a:t>statues that the </a:t>
            </a:r>
            <a:r>
              <a:rPr lang="en-US" b="1" u="sng" dirty="0" smtClean="0"/>
              <a:t>magnate has chosen</a:t>
            </a:r>
            <a:r>
              <a:rPr lang="en-US" b="1" dirty="0" smtClean="0"/>
              <a:t> 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adorn his </a:t>
            </a:r>
            <a:r>
              <a:rPr lang="en-US" dirty="0" smtClean="0"/>
              <a:t>swimming</a:t>
            </a:r>
            <a:r>
              <a:rPr lang="en-US" b="1" dirty="0" smtClean="0"/>
              <a:t> </a:t>
            </a:r>
            <a:r>
              <a:rPr lang="en-US" dirty="0" smtClean="0"/>
              <a:t>pool are like </a:t>
            </a:r>
            <a:r>
              <a:rPr lang="en-US" b="1" u="sng" dirty="0" smtClean="0"/>
              <a:t>a Greek  temple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. life-size </a:t>
            </a:r>
          </a:p>
          <a:p>
            <a:pPr>
              <a:buNone/>
            </a:pPr>
            <a:r>
              <a:rPr lang="en-US" dirty="0" smtClean="0"/>
              <a:t>   B. magnate has chosen</a:t>
            </a:r>
          </a:p>
          <a:p>
            <a:pPr>
              <a:buNone/>
            </a:pPr>
            <a:r>
              <a:rPr lang="en-US" dirty="0" smtClean="0"/>
              <a:t>   C. adorn his</a:t>
            </a:r>
          </a:p>
          <a:p>
            <a:pPr>
              <a:buNone/>
            </a:pPr>
            <a:r>
              <a:rPr lang="en-US" dirty="0" smtClean="0"/>
              <a:t>   D. a Greek temple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Sonia Gandhi </a:t>
            </a:r>
            <a:r>
              <a:rPr lang="en-US" b="1" u="sng" dirty="0" smtClean="0"/>
              <a:t>stepped aside</a:t>
            </a:r>
            <a:r>
              <a:rPr lang="en-US" b="1" dirty="0" smtClean="0"/>
              <a:t> </a:t>
            </a:r>
            <a:r>
              <a:rPr lang="en-US" dirty="0" smtClean="0"/>
              <a:t>just as </a:t>
            </a:r>
            <a:r>
              <a:rPr lang="en-US" b="1" u="sng" dirty="0" smtClean="0"/>
              <a:t>she had secured</a:t>
            </a:r>
            <a:r>
              <a:rPr lang="en-US" b="1" dirty="0" smtClean="0"/>
              <a:t> </a:t>
            </a:r>
            <a:r>
              <a:rPr lang="en-US" dirty="0" smtClean="0"/>
              <a:t>the Prime Minister's </a:t>
            </a:r>
            <a:r>
              <a:rPr lang="en-US" b="1" u="sng" dirty="0" smtClean="0"/>
              <a:t>position, and</a:t>
            </a:r>
            <a:r>
              <a:rPr lang="en-US" dirty="0" smtClean="0"/>
              <a:t>, in the process, </a:t>
            </a:r>
            <a:r>
              <a:rPr lang="en-US" b="1" u="sng" dirty="0" smtClean="0"/>
              <a:t>asserting</a:t>
            </a:r>
            <a:r>
              <a:rPr lang="en-US" dirty="0" smtClean="0"/>
              <a:t> her moral  superiority.</a:t>
            </a:r>
          </a:p>
          <a:p>
            <a:pPr>
              <a:buNone/>
            </a:pPr>
            <a:r>
              <a:rPr lang="en-US" dirty="0" smtClean="0"/>
              <a:t>   A. stepped aside</a:t>
            </a:r>
          </a:p>
          <a:p>
            <a:pPr>
              <a:buNone/>
            </a:pPr>
            <a:r>
              <a:rPr lang="en-US" dirty="0" smtClean="0"/>
              <a:t>   B. she had secured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 position, and </a:t>
            </a:r>
          </a:p>
          <a:p>
            <a:pPr>
              <a:buNone/>
            </a:pPr>
            <a:r>
              <a:rPr lang="en-US" dirty="0" smtClean="0"/>
              <a:t>   D. asserting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b="1" u="sng" dirty="0" smtClean="0"/>
              <a:t>It will be</a:t>
            </a:r>
            <a:r>
              <a:rPr lang="en-US" b="1" dirty="0" smtClean="0"/>
              <a:t> </a:t>
            </a:r>
            <a:r>
              <a:rPr lang="en-US" dirty="0" smtClean="0"/>
              <a:t>hard to soothe your mother  now that you </a:t>
            </a:r>
            <a:r>
              <a:rPr lang="en-US" b="1" u="sng" dirty="0" smtClean="0"/>
              <a:t>have so aggravated</a:t>
            </a:r>
            <a:r>
              <a:rPr lang="en-US" b="1" dirty="0" smtClean="0"/>
              <a:t> </a:t>
            </a:r>
            <a:r>
              <a:rPr lang="en-US" dirty="0" smtClean="0"/>
              <a:t>her by  refusing to take </a:t>
            </a:r>
            <a:r>
              <a:rPr lang="en-US" b="1" u="sng" dirty="0" smtClean="0"/>
              <a:t>her eminently</a:t>
            </a:r>
            <a:r>
              <a:rPr lang="en-US" b="1" dirty="0" smtClean="0"/>
              <a:t> </a:t>
            </a:r>
            <a:r>
              <a:rPr lang="en-US" b="1" u="sng" dirty="0" smtClean="0"/>
              <a:t>sensible</a:t>
            </a:r>
            <a:r>
              <a:rPr lang="en-US" u="sng" dirty="0" smtClean="0"/>
              <a:t> </a:t>
            </a:r>
            <a:r>
              <a:rPr lang="en-US" b="1" u="sng" dirty="0" smtClean="0"/>
              <a:t>advice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It will be</a:t>
            </a:r>
          </a:p>
          <a:p>
            <a:pPr>
              <a:buNone/>
            </a:pPr>
            <a:r>
              <a:rPr lang="en-US" dirty="0" smtClean="0"/>
              <a:t>   B. have so aggravated </a:t>
            </a:r>
          </a:p>
          <a:p>
            <a:pPr>
              <a:buNone/>
            </a:pPr>
            <a:r>
              <a:rPr lang="en-US" dirty="0" smtClean="0"/>
              <a:t>   C.  her eminently</a:t>
            </a:r>
          </a:p>
          <a:p>
            <a:pPr>
              <a:buNone/>
            </a:pPr>
            <a:r>
              <a:rPr lang="en-US" dirty="0" smtClean="0"/>
              <a:t>   D. sensible advice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b="1" u="sng" dirty="0" smtClean="0"/>
              <a:t>The general reported</a:t>
            </a:r>
            <a:r>
              <a:rPr lang="en-US" b="1" dirty="0" smtClean="0"/>
              <a:t> t</a:t>
            </a:r>
            <a:r>
              <a:rPr lang="en-US" b="1" u="sng" dirty="0" smtClean="0"/>
              <a:t>hat</a:t>
            </a:r>
            <a:r>
              <a:rPr lang="en-US" b="1" dirty="0" smtClean="0"/>
              <a:t>, </a:t>
            </a:r>
            <a:r>
              <a:rPr lang="en-US" b="1" u="sng" dirty="0" smtClean="0"/>
              <a:t>as a result of</a:t>
            </a:r>
            <a:r>
              <a:rPr lang="en-US" dirty="0" smtClean="0"/>
              <a:t> financial constraints, </a:t>
            </a:r>
            <a:r>
              <a:rPr lang="en-US" b="1" u="sng" dirty="0" smtClean="0"/>
              <a:t>less</a:t>
            </a:r>
            <a:r>
              <a:rPr lang="en-US" dirty="0" smtClean="0"/>
              <a:t> soldiers  would be </a:t>
            </a:r>
            <a:r>
              <a:rPr lang="en-US" b="1" u="sng" dirty="0" smtClean="0"/>
              <a:t>sent on</a:t>
            </a:r>
            <a:r>
              <a:rPr lang="en-US" b="1" dirty="0" smtClean="0"/>
              <a:t> </a:t>
            </a:r>
            <a:r>
              <a:rPr lang="en-US" dirty="0" smtClean="0"/>
              <a:t>peace-keeping missions this year. </a:t>
            </a:r>
          </a:p>
          <a:p>
            <a:pPr>
              <a:buNone/>
            </a:pPr>
            <a:r>
              <a:rPr lang="en-US" dirty="0" smtClean="0"/>
              <a:t>   A. The general reported that</a:t>
            </a:r>
          </a:p>
          <a:p>
            <a:pPr>
              <a:buNone/>
            </a:pPr>
            <a:r>
              <a:rPr lang="en-US" dirty="0" smtClean="0"/>
              <a:t>   B. as a result of</a:t>
            </a:r>
          </a:p>
          <a:p>
            <a:pPr>
              <a:buNone/>
            </a:pPr>
            <a:r>
              <a:rPr lang="en-US" dirty="0" smtClean="0"/>
              <a:t>   C. less </a:t>
            </a:r>
          </a:p>
          <a:p>
            <a:pPr>
              <a:buNone/>
            </a:pPr>
            <a:r>
              <a:rPr lang="en-US" dirty="0" smtClean="0"/>
              <a:t>   D. sent 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b="1" u="sng" dirty="0" smtClean="0"/>
              <a:t>It will be</a:t>
            </a:r>
            <a:r>
              <a:rPr lang="en-US" b="1" dirty="0" smtClean="0"/>
              <a:t> </a:t>
            </a:r>
            <a:r>
              <a:rPr lang="en-US" dirty="0" smtClean="0"/>
              <a:t>hard to soothe your mother  now that you </a:t>
            </a:r>
            <a:r>
              <a:rPr lang="en-US" b="1" u="sng" dirty="0" smtClean="0"/>
              <a:t>have so aggravated</a:t>
            </a:r>
            <a:r>
              <a:rPr lang="en-US" b="1" dirty="0" smtClean="0"/>
              <a:t> </a:t>
            </a:r>
            <a:r>
              <a:rPr lang="en-US" dirty="0" smtClean="0"/>
              <a:t>her by  refusing to take </a:t>
            </a:r>
            <a:r>
              <a:rPr lang="en-US" b="1" u="sng" dirty="0" smtClean="0"/>
              <a:t>her eminently</a:t>
            </a:r>
            <a:r>
              <a:rPr lang="en-US" b="1" dirty="0" smtClean="0"/>
              <a:t> </a:t>
            </a:r>
            <a:r>
              <a:rPr lang="en-US" b="1" u="sng" dirty="0" smtClean="0"/>
              <a:t>sensible</a:t>
            </a:r>
            <a:r>
              <a:rPr lang="en-US" u="sng" dirty="0" smtClean="0"/>
              <a:t> </a:t>
            </a:r>
            <a:r>
              <a:rPr lang="en-US" b="1" u="sng" dirty="0" smtClean="0"/>
              <a:t>advice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It will be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B</a:t>
            </a:r>
            <a:r>
              <a:rPr lang="en-US" dirty="0" smtClean="0"/>
              <a:t>. have so aggravated </a:t>
            </a:r>
          </a:p>
          <a:p>
            <a:pPr>
              <a:buNone/>
            </a:pPr>
            <a:r>
              <a:rPr lang="en-US" dirty="0" smtClean="0"/>
              <a:t>   C.  her eminently</a:t>
            </a:r>
          </a:p>
          <a:p>
            <a:pPr>
              <a:buNone/>
            </a:pPr>
            <a:r>
              <a:rPr lang="en-US" dirty="0" smtClean="0"/>
              <a:t>   D. sensible advice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b="1" u="sng" dirty="0" smtClean="0"/>
              <a:t>The general reported</a:t>
            </a:r>
            <a:r>
              <a:rPr lang="en-US" b="1" dirty="0" smtClean="0"/>
              <a:t> t</a:t>
            </a:r>
            <a:r>
              <a:rPr lang="en-US" b="1" u="sng" dirty="0" smtClean="0"/>
              <a:t>hat</a:t>
            </a:r>
            <a:r>
              <a:rPr lang="en-US" b="1" dirty="0" smtClean="0"/>
              <a:t>, </a:t>
            </a:r>
            <a:r>
              <a:rPr lang="en-US" b="1" u="sng" dirty="0" smtClean="0"/>
              <a:t>as a result of</a:t>
            </a:r>
            <a:r>
              <a:rPr lang="en-US" dirty="0" smtClean="0"/>
              <a:t> financial constraints, </a:t>
            </a:r>
            <a:r>
              <a:rPr lang="en-US" b="1" u="sng" dirty="0" smtClean="0"/>
              <a:t>less</a:t>
            </a:r>
            <a:r>
              <a:rPr lang="en-US" dirty="0" smtClean="0"/>
              <a:t> soldiers  would be </a:t>
            </a:r>
            <a:r>
              <a:rPr lang="en-US" b="1" u="sng" dirty="0" smtClean="0"/>
              <a:t>sent on</a:t>
            </a:r>
            <a:r>
              <a:rPr lang="en-US" b="1" dirty="0" smtClean="0"/>
              <a:t> </a:t>
            </a:r>
            <a:r>
              <a:rPr lang="en-US" dirty="0" smtClean="0"/>
              <a:t>peace-keeping missions this year. </a:t>
            </a:r>
          </a:p>
          <a:p>
            <a:pPr>
              <a:buNone/>
            </a:pPr>
            <a:r>
              <a:rPr lang="en-US" dirty="0" smtClean="0"/>
              <a:t>   A. The general reported that</a:t>
            </a:r>
          </a:p>
          <a:p>
            <a:pPr>
              <a:buNone/>
            </a:pPr>
            <a:r>
              <a:rPr lang="en-US" dirty="0" smtClean="0"/>
              <a:t>   B. as a result of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less </a:t>
            </a:r>
          </a:p>
          <a:p>
            <a:pPr>
              <a:buNone/>
            </a:pPr>
            <a:r>
              <a:rPr lang="en-US" dirty="0" smtClean="0"/>
              <a:t>   D. sent 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None of the </a:t>
            </a:r>
            <a:r>
              <a:rPr lang="en-US" b="1" u="sng" dirty="0" smtClean="0"/>
              <a:t>presents I received</a:t>
            </a:r>
            <a:r>
              <a:rPr lang="en-US" b="1" dirty="0" smtClean="0"/>
              <a:t> </a:t>
            </a:r>
            <a:r>
              <a:rPr lang="en-US" dirty="0" smtClean="0"/>
              <a:t>on my </a:t>
            </a:r>
            <a:r>
              <a:rPr lang="en-US" b="1" u="sng" dirty="0" smtClean="0"/>
              <a:t>birthday this year was</a:t>
            </a:r>
            <a:r>
              <a:rPr lang="en-US" b="1" dirty="0" smtClean="0"/>
              <a:t> </a:t>
            </a:r>
            <a:r>
              <a:rPr lang="en-US" b="1" u="sng" dirty="0" smtClean="0"/>
              <a:t>equally</a:t>
            </a:r>
            <a:r>
              <a:rPr lang="en-US" b="1" dirty="0" smtClean="0"/>
              <a:t> </a:t>
            </a:r>
            <a:r>
              <a:rPr lang="en-US" dirty="0" smtClean="0"/>
              <a:t>as memorable as the </a:t>
            </a:r>
            <a:r>
              <a:rPr lang="en-US" b="1" u="sng" dirty="0" smtClean="0"/>
              <a:t>necklace you gave</a:t>
            </a:r>
            <a:r>
              <a:rPr lang="en-US" b="1" dirty="0" smtClean="0"/>
              <a:t> </a:t>
            </a:r>
            <a:r>
              <a:rPr lang="en-US" dirty="0" smtClean="0"/>
              <a:t>me last  year. </a:t>
            </a:r>
          </a:p>
          <a:p>
            <a:pPr>
              <a:buNone/>
            </a:pPr>
            <a:r>
              <a:rPr lang="en-US" dirty="0" smtClean="0"/>
              <a:t>   A. presents I received</a:t>
            </a:r>
          </a:p>
          <a:p>
            <a:pPr>
              <a:buNone/>
            </a:pPr>
            <a:r>
              <a:rPr lang="en-US" dirty="0" smtClean="0"/>
              <a:t>   B. birthday this year was </a:t>
            </a:r>
          </a:p>
          <a:p>
            <a:pPr>
              <a:buNone/>
            </a:pPr>
            <a:r>
              <a:rPr lang="en-US" dirty="0" smtClean="0"/>
              <a:t>   C. equally</a:t>
            </a:r>
          </a:p>
          <a:p>
            <a:pPr>
              <a:buNone/>
            </a:pPr>
            <a:r>
              <a:rPr lang="en-US" dirty="0" smtClean="0"/>
              <a:t>   D. necklace you gave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8. </a:t>
            </a:r>
            <a:r>
              <a:rPr lang="en-US" b="1" u="sng" dirty="0" smtClean="0"/>
              <a:t>The racing champion had</a:t>
            </a:r>
            <a:r>
              <a:rPr lang="en-US" b="1" dirty="0" smtClean="0"/>
              <a:t> </a:t>
            </a:r>
            <a:r>
              <a:rPr lang="en-US" dirty="0" smtClean="0"/>
              <a:t>made </a:t>
            </a:r>
            <a:r>
              <a:rPr lang="en-US" b="1" u="sng" dirty="0" smtClean="0"/>
              <a:t>no mention</a:t>
            </a:r>
            <a:r>
              <a:rPr lang="en-US" b="1" dirty="0" smtClean="0"/>
              <a:t> </a:t>
            </a:r>
            <a:r>
              <a:rPr lang="en-US" b="1" u="sng" dirty="0" smtClean="0"/>
              <a:t>in his</a:t>
            </a:r>
            <a:r>
              <a:rPr lang="en-US" b="1" dirty="0" smtClean="0"/>
              <a:t> </a:t>
            </a:r>
            <a:r>
              <a:rPr lang="en-US" dirty="0" smtClean="0"/>
              <a:t>speech of the </a:t>
            </a:r>
            <a:r>
              <a:rPr lang="en-US" b="1" u="sng" dirty="0" smtClean="0"/>
              <a:t>mechanics on whom</a:t>
            </a:r>
            <a:r>
              <a:rPr lang="en-US" b="1" dirty="0" smtClean="0"/>
              <a:t> </a:t>
            </a:r>
            <a:r>
              <a:rPr lang="en-US" dirty="0" smtClean="0"/>
              <a:t>his success had depended.</a:t>
            </a:r>
          </a:p>
          <a:p>
            <a:pPr>
              <a:buNone/>
            </a:pPr>
            <a:r>
              <a:rPr lang="en-US" dirty="0" smtClean="0"/>
              <a:t>   A. The racing champion had</a:t>
            </a:r>
          </a:p>
          <a:p>
            <a:pPr>
              <a:buNone/>
            </a:pPr>
            <a:r>
              <a:rPr lang="en-US" dirty="0" smtClean="0"/>
              <a:t>   B. no mention </a:t>
            </a:r>
          </a:p>
          <a:p>
            <a:pPr>
              <a:buNone/>
            </a:pPr>
            <a:r>
              <a:rPr lang="en-US" dirty="0" smtClean="0"/>
              <a:t>   C. in his</a:t>
            </a:r>
          </a:p>
          <a:p>
            <a:pPr>
              <a:buNone/>
            </a:pPr>
            <a:r>
              <a:rPr lang="en-US" dirty="0" smtClean="0"/>
              <a:t>   D. mechanics on whom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None of the </a:t>
            </a:r>
            <a:r>
              <a:rPr lang="en-US" b="1" u="sng" dirty="0" smtClean="0"/>
              <a:t>presents I received</a:t>
            </a:r>
            <a:r>
              <a:rPr lang="en-US" b="1" dirty="0" smtClean="0"/>
              <a:t> </a:t>
            </a:r>
            <a:r>
              <a:rPr lang="en-US" dirty="0" smtClean="0"/>
              <a:t>on my </a:t>
            </a:r>
            <a:r>
              <a:rPr lang="en-US" b="1" u="sng" dirty="0" smtClean="0"/>
              <a:t>birthday this year was</a:t>
            </a:r>
            <a:r>
              <a:rPr lang="en-US" b="1" dirty="0" smtClean="0"/>
              <a:t> </a:t>
            </a:r>
            <a:r>
              <a:rPr lang="en-US" b="1" u="sng" dirty="0" smtClean="0"/>
              <a:t>equally</a:t>
            </a:r>
            <a:r>
              <a:rPr lang="en-US" b="1" dirty="0" smtClean="0"/>
              <a:t> </a:t>
            </a:r>
            <a:r>
              <a:rPr lang="en-US" dirty="0" smtClean="0"/>
              <a:t>as memorable as the </a:t>
            </a:r>
            <a:r>
              <a:rPr lang="en-US" b="1" u="sng" dirty="0" smtClean="0"/>
              <a:t>necklace you gave</a:t>
            </a:r>
            <a:r>
              <a:rPr lang="en-US" b="1" dirty="0" smtClean="0"/>
              <a:t> </a:t>
            </a:r>
            <a:r>
              <a:rPr lang="en-US" dirty="0" smtClean="0"/>
              <a:t>me last  year. </a:t>
            </a:r>
          </a:p>
          <a:p>
            <a:pPr>
              <a:buNone/>
            </a:pPr>
            <a:r>
              <a:rPr lang="en-US" dirty="0" smtClean="0"/>
              <a:t>   A. presents I received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B</a:t>
            </a:r>
            <a:r>
              <a:rPr lang="en-US" dirty="0" smtClean="0"/>
              <a:t>. birthday this year was </a:t>
            </a:r>
          </a:p>
          <a:p>
            <a:pPr>
              <a:buNone/>
            </a:pPr>
            <a:r>
              <a:rPr lang="en-US" dirty="0" smtClean="0"/>
              <a:t>   C. equally</a:t>
            </a:r>
          </a:p>
          <a:p>
            <a:pPr>
              <a:buNone/>
            </a:pPr>
            <a:r>
              <a:rPr lang="en-US" dirty="0" smtClean="0"/>
              <a:t>   D. necklace you gave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8. </a:t>
            </a:r>
            <a:r>
              <a:rPr lang="en-US" b="1" u="sng" dirty="0" smtClean="0"/>
              <a:t>The racing champion had</a:t>
            </a:r>
            <a:r>
              <a:rPr lang="en-US" b="1" dirty="0" smtClean="0"/>
              <a:t> </a:t>
            </a:r>
            <a:r>
              <a:rPr lang="en-US" dirty="0" smtClean="0"/>
              <a:t>made </a:t>
            </a:r>
            <a:r>
              <a:rPr lang="en-US" b="1" u="sng" dirty="0" smtClean="0"/>
              <a:t>no mention</a:t>
            </a:r>
            <a:r>
              <a:rPr lang="en-US" b="1" dirty="0" smtClean="0"/>
              <a:t> </a:t>
            </a:r>
            <a:r>
              <a:rPr lang="en-US" b="1" u="sng" dirty="0" smtClean="0"/>
              <a:t>in his</a:t>
            </a:r>
            <a:r>
              <a:rPr lang="en-US" b="1" dirty="0" smtClean="0"/>
              <a:t> </a:t>
            </a:r>
            <a:r>
              <a:rPr lang="en-US" dirty="0" smtClean="0"/>
              <a:t>speech of the </a:t>
            </a:r>
            <a:r>
              <a:rPr lang="en-US" b="1" u="sng" dirty="0" smtClean="0"/>
              <a:t>mechanics on whom</a:t>
            </a:r>
            <a:r>
              <a:rPr lang="en-US" b="1" dirty="0" smtClean="0"/>
              <a:t> </a:t>
            </a:r>
            <a:r>
              <a:rPr lang="en-US" dirty="0" smtClean="0"/>
              <a:t>his success had depended.</a:t>
            </a:r>
          </a:p>
          <a:p>
            <a:pPr>
              <a:buNone/>
            </a:pPr>
            <a:r>
              <a:rPr lang="en-US" dirty="0" smtClean="0"/>
              <a:t>   A. The racing champion had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B</a:t>
            </a:r>
            <a:r>
              <a:rPr lang="en-US" dirty="0" smtClean="0"/>
              <a:t>. no mention </a:t>
            </a:r>
          </a:p>
          <a:p>
            <a:pPr>
              <a:buNone/>
            </a:pPr>
            <a:r>
              <a:rPr lang="en-US" dirty="0" smtClean="0"/>
              <a:t>   C. in his</a:t>
            </a:r>
          </a:p>
          <a:p>
            <a:pPr>
              <a:buNone/>
            </a:pPr>
            <a:r>
              <a:rPr lang="en-US" dirty="0" smtClean="0"/>
              <a:t>   D. mechanics on whom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995</Words>
  <Application>Microsoft Office PowerPoint</Application>
  <PresentationFormat>On-screen Show (4:3)</PresentationFormat>
  <Paragraphs>343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user</cp:lastModifiedBy>
  <cp:revision>11</cp:revision>
  <dcterms:created xsi:type="dcterms:W3CDTF">2006-08-16T00:00:00Z</dcterms:created>
  <dcterms:modified xsi:type="dcterms:W3CDTF">2015-08-25T12:58:37Z</dcterms:modified>
</cp:coreProperties>
</file>