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57" r:id="rId3"/>
    <p:sldId id="280" r:id="rId4"/>
    <p:sldId id="258" r:id="rId5"/>
    <p:sldId id="281" r:id="rId6"/>
    <p:sldId id="259" r:id="rId7"/>
    <p:sldId id="282" r:id="rId8"/>
    <p:sldId id="260" r:id="rId9"/>
    <p:sldId id="283" r:id="rId10"/>
    <p:sldId id="261" r:id="rId11"/>
    <p:sldId id="284" r:id="rId12"/>
    <p:sldId id="262" r:id="rId13"/>
    <p:sldId id="285" r:id="rId14"/>
    <p:sldId id="263" r:id="rId15"/>
    <p:sldId id="286" r:id="rId16"/>
    <p:sldId id="264" r:id="rId17"/>
    <p:sldId id="287" r:id="rId18"/>
    <p:sldId id="265" r:id="rId19"/>
    <p:sldId id="288" r:id="rId20"/>
    <p:sldId id="266" r:id="rId21"/>
    <p:sldId id="289" r:id="rId22"/>
    <p:sldId id="267" r:id="rId23"/>
    <p:sldId id="290" r:id="rId24"/>
    <p:sldId id="268" r:id="rId25"/>
    <p:sldId id="291" r:id="rId26"/>
    <p:sldId id="269" r:id="rId27"/>
    <p:sldId id="292" r:id="rId28"/>
    <p:sldId id="270" r:id="rId29"/>
    <p:sldId id="293" r:id="rId30"/>
    <p:sldId id="271" r:id="rId31"/>
    <p:sldId id="29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3340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15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9.Is she </a:t>
            </a:r>
            <a:r>
              <a:rPr lang="en-US" b="1" u="sng" dirty="0" smtClean="0"/>
              <a:t>late</a:t>
            </a:r>
            <a:r>
              <a:rPr lang="en-US" dirty="0" smtClean="0"/>
              <a:t> every day? </a:t>
            </a:r>
            <a:r>
              <a:rPr lang="en-US" b="1" u="sng" dirty="0" smtClean="0"/>
              <a:t>Wait</a:t>
            </a:r>
            <a:r>
              <a:rPr lang="en-US" dirty="0" smtClean="0"/>
              <a:t> till she arrives, </a:t>
            </a:r>
            <a:r>
              <a:rPr lang="en-US" b="1" u="sng" dirty="0" smtClean="0"/>
              <a:t>I'll</a:t>
            </a:r>
            <a:r>
              <a:rPr lang="en-US" u="sng" dirty="0" smtClean="0"/>
              <a:t> </a:t>
            </a:r>
            <a:r>
              <a:rPr lang="en-US" b="1" u="sng" dirty="0" smtClean="0"/>
              <a:t>ask</a:t>
            </a:r>
            <a:r>
              <a:rPr lang="en-US" dirty="0" smtClean="0"/>
              <a:t> her </a:t>
            </a:r>
            <a:r>
              <a:rPr lang="en-US" i="1" dirty="0" smtClean="0"/>
              <a:t>what </a:t>
            </a:r>
            <a:r>
              <a:rPr lang="en-US" b="1" u="sng" dirty="0" smtClean="0"/>
              <a:t>is the time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late </a:t>
            </a:r>
          </a:p>
          <a:p>
            <a:pPr>
              <a:buNone/>
            </a:pPr>
            <a:r>
              <a:rPr lang="en-US" dirty="0" smtClean="0"/>
              <a:t>  B. Wait </a:t>
            </a:r>
          </a:p>
          <a:p>
            <a:pPr>
              <a:buNone/>
            </a:pPr>
            <a:r>
              <a:rPr lang="en-US" dirty="0" smtClean="0"/>
              <a:t>  C. I'll ask </a:t>
            </a:r>
          </a:p>
          <a:p>
            <a:pPr>
              <a:buNone/>
            </a:pPr>
            <a:r>
              <a:rPr lang="en-US" dirty="0" smtClean="0"/>
              <a:t>  D.  is the time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All </a:t>
            </a:r>
            <a:r>
              <a:rPr lang="en-US" b="1" u="sng" dirty="0" smtClean="0"/>
              <a:t>audiences</a:t>
            </a:r>
            <a:r>
              <a:rPr lang="en-US" dirty="0" smtClean="0"/>
              <a:t> had only </a:t>
            </a:r>
            <a:r>
              <a:rPr lang="en-US" b="1" u="sng" dirty="0" smtClean="0"/>
              <a:t>praises</a:t>
            </a:r>
            <a:r>
              <a:rPr lang="en-US" dirty="0" smtClean="0"/>
              <a:t> for him. He </a:t>
            </a:r>
            <a:r>
              <a:rPr lang="en-US" b="1" u="sng" dirty="0" smtClean="0"/>
              <a:t>completed</a:t>
            </a:r>
            <a:r>
              <a:rPr lang="en-US" dirty="0" smtClean="0"/>
              <a:t> the race </a:t>
            </a:r>
            <a:r>
              <a:rPr lang="en-US" b="1" u="sng" dirty="0" smtClean="0"/>
              <a:t>in spite</a:t>
            </a:r>
            <a:r>
              <a:rPr lang="en-US" dirty="0" smtClean="0"/>
              <a:t> his injury.</a:t>
            </a:r>
          </a:p>
          <a:p>
            <a:pPr>
              <a:buNone/>
            </a:pPr>
            <a:r>
              <a:rPr lang="en-US" dirty="0" smtClean="0"/>
              <a:t>  A. audiences </a:t>
            </a:r>
          </a:p>
          <a:p>
            <a:pPr>
              <a:buNone/>
            </a:pPr>
            <a:r>
              <a:rPr lang="en-US" dirty="0" smtClean="0"/>
              <a:t>  B. praises </a:t>
            </a:r>
          </a:p>
          <a:p>
            <a:pPr>
              <a:buNone/>
            </a:pPr>
            <a:r>
              <a:rPr lang="en-US" dirty="0" smtClean="0"/>
              <a:t>  C. completed </a:t>
            </a:r>
          </a:p>
          <a:p>
            <a:pPr>
              <a:buNone/>
            </a:pPr>
            <a:r>
              <a:rPr lang="en-US" dirty="0" smtClean="0"/>
              <a:t>  D.  in spite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9.Is she </a:t>
            </a:r>
            <a:r>
              <a:rPr lang="en-US" b="1" u="sng" dirty="0" smtClean="0"/>
              <a:t>late</a:t>
            </a:r>
            <a:r>
              <a:rPr lang="en-US" dirty="0" smtClean="0"/>
              <a:t> every day? </a:t>
            </a:r>
            <a:r>
              <a:rPr lang="en-US" b="1" u="sng" dirty="0" smtClean="0"/>
              <a:t>Wait</a:t>
            </a:r>
            <a:r>
              <a:rPr lang="en-US" dirty="0" smtClean="0"/>
              <a:t> till she arrives, </a:t>
            </a:r>
            <a:r>
              <a:rPr lang="en-US" b="1" u="sng" dirty="0" smtClean="0"/>
              <a:t>I'll</a:t>
            </a:r>
            <a:r>
              <a:rPr lang="en-US" u="sng" dirty="0" smtClean="0"/>
              <a:t> </a:t>
            </a:r>
            <a:r>
              <a:rPr lang="en-US" b="1" u="sng" dirty="0" smtClean="0"/>
              <a:t>ask</a:t>
            </a:r>
            <a:r>
              <a:rPr lang="en-US" dirty="0" smtClean="0"/>
              <a:t> her </a:t>
            </a:r>
            <a:r>
              <a:rPr lang="en-US" i="1" dirty="0" smtClean="0"/>
              <a:t>what </a:t>
            </a:r>
            <a:r>
              <a:rPr lang="en-US" b="1" u="sng" dirty="0" smtClean="0"/>
              <a:t>is the time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late </a:t>
            </a:r>
          </a:p>
          <a:p>
            <a:pPr>
              <a:buNone/>
            </a:pPr>
            <a:r>
              <a:rPr lang="en-US" dirty="0" smtClean="0"/>
              <a:t>  B. Wait </a:t>
            </a:r>
          </a:p>
          <a:p>
            <a:pPr>
              <a:buNone/>
            </a:pPr>
            <a:r>
              <a:rPr lang="en-US" dirty="0" smtClean="0"/>
              <a:t>  C. I'll ask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 is the time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All </a:t>
            </a:r>
            <a:r>
              <a:rPr lang="en-US" b="1" u="sng" dirty="0" smtClean="0"/>
              <a:t>audiences</a:t>
            </a:r>
            <a:r>
              <a:rPr lang="en-US" dirty="0" smtClean="0"/>
              <a:t> had only </a:t>
            </a:r>
            <a:r>
              <a:rPr lang="en-US" b="1" u="sng" dirty="0" smtClean="0"/>
              <a:t>praises</a:t>
            </a:r>
            <a:r>
              <a:rPr lang="en-US" dirty="0" smtClean="0"/>
              <a:t> for him. He </a:t>
            </a:r>
            <a:r>
              <a:rPr lang="en-US" b="1" u="sng" dirty="0" smtClean="0"/>
              <a:t>completed</a:t>
            </a:r>
            <a:r>
              <a:rPr lang="en-US" dirty="0" smtClean="0"/>
              <a:t> the race </a:t>
            </a:r>
            <a:r>
              <a:rPr lang="en-US" b="1" u="sng" dirty="0" smtClean="0"/>
              <a:t>in spite</a:t>
            </a:r>
            <a:r>
              <a:rPr lang="en-US" dirty="0" smtClean="0"/>
              <a:t> his injury.</a:t>
            </a:r>
          </a:p>
          <a:p>
            <a:pPr>
              <a:buNone/>
            </a:pPr>
            <a:r>
              <a:rPr lang="en-US" dirty="0" smtClean="0"/>
              <a:t>  A. audiences </a:t>
            </a:r>
          </a:p>
          <a:p>
            <a:pPr>
              <a:buNone/>
            </a:pPr>
            <a:r>
              <a:rPr lang="en-US" dirty="0" smtClean="0"/>
              <a:t>  B. praises </a:t>
            </a:r>
          </a:p>
          <a:p>
            <a:pPr>
              <a:buNone/>
            </a:pPr>
            <a:r>
              <a:rPr lang="en-US" dirty="0" smtClean="0"/>
              <a:t>  C. completed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 in spite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</a:t>
            </a:r>
            <a:r>
              <a:rPr lang="en-US" b="1" dirty="0" smtClean="0"/>
              <a:t> </a:t>
            </a:r>
            <a:r>
              <a:rPr lang="en-US" b="1" u="sng" dirty="0" smtClean="0"/>
              <a:t>person</a:t>
            </a:r>
            <a:r>
              <a:rPr lang="en-US" b="1" dirty="0" smtClean="0"/>
              <a:t>  </a:t>
            </a:r>
            <a:r>
              <a:rPr lang="en-US" dirty="0" smtClean="0"/>
              <a:t>is considered big or </a:t>
            </a:r>
            <a:r>
              <a:rPr lang="en-US" b="1" u="sng" dirty="0" smtClean="0"/>
              <a:t>small</a:t>
            </a:r>
            <a:r>
              <a:rPr lang="en-US" dirty="0" smtClean="0"/>
              <a:t> by his deeds. Smith is a </a:t>
            </a:r>
            <a:r>
              <a:rPr lang="en-US" b="1" u="sng" dirty="0" smtClean="0"/>
              <a:t>poor</a:t>
            </a:r>
            <a:r>
              <a:rPr lang="en-US" dirty="0" smtClean="0"/>
              <a:t> man. </a:t>
            </a:r>
            <a:r>
              <a:rPr lang="en-US" b="1" u="sng" dirty="0" smtClean="0"/>
              <a:t>Moreover</a:t>
            </a:r>
            <a:r>
              <a:rPr lang="en-US" dirty="0" smtClean="0"/>
              <a:t> he helps other poor people.</a:t>
            </a:r>
          </a:p>
          <a:p>
            <a:pPr>
              <a:buNone/>
            </a:pPr>
            <a:r>
              <a:rPr lang="en-US" dirty="0" smtClean="0"/>
              <a:t>  A. person </a:t>
            </a:r>
          </a:p>
          <a:p>
            <a:pPr>
              <a:buNone/>
            </a:pPr>
            <a:r>
              <a:rPr lang="en-US" dirty="0" smtClean="0"/>
              <a:t>  B. small </a:t>
            </a:r>
          </a:p>
          <a:p>
            <a:pPr>
              <a:buNone/>
            </a:pPr>
            <a:r>
              <a:rPr lang="en-US" dirty="0" smtClean="0"/>
              <a:t>  C. poor </a:t>
            </a:r>
          </a:p>
          <a:p>
            <a:pPr>
              <a:buNone/>
            </a:pPr>
            <a:r>
              <a:rPr lang="en-US" dirty="0" smtClean="0"/>
              <a:t>  D. moreover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12. If I </a:t>
            </a:r>
            <a:r>
              <a:rPr lang="en-US" b="1" u="sng" dirty="0" smtClean="0"/>
              <a:t>know</a:t>
            </a:r>
            <a:r>
              <a:rPr lang="en-US" dirty="0" smtClean="0"/>
              <a:t> it was going </a:t>
            </a:r>
            <a:r>
              <a:rPr lang="en-US" b="1" u="sng" dirty="0" smtClean="0"/>
              <a:t>to rain</a:t>
            </a:r>
            <a:r>
              <a:rPr lang="en-US" dirty="0" smtClean="0"/>
              <a:t> like this, I </a:t>
            </a:r>
            <a:r>
              <a:rPr lang="en-US" b="1" u="sng" dirty="0" smtClean="0"/>
              <a:t>would</a:t>
            </a:r>
            <a:r>
              <a:rPr lang="en-US" dirty="0" smtClean="0"/>
              <a:t> have stayed </a:t>
            </a:r>
            <a:r>
              <a:rPr lang="en-US" b="1" u="sng" dirty="0" smtClean="0"/>
              <a:t>at</a:t>
            </a:r>
            <a:r>
              <a:rPr lang="en-US" dirty="0" smtClean="0"/>
              <a:t> home.</a:t>
            </a:r>
          </a:p>
          <a:p>
            <a:pPr>
              <a:buNone/>
            </a:pPr>
            <a:r>
              <a:rPr lang="en-US" dirty="0" smtClean="0"/>
              <a:t>  A. known</a:t>
            </a:r>
          </a:p>
          <a:p>
            <a:pPr>
              <a:buNone/>
            </a:pPr>
            <a:r>
              <a:rPr lang="en-US" dirty="0" smtClean="0"/>
              <a:t>  B. to rain</a:t>
            </a:r>
          </a:p>
          <a:p>
            <a:pPr>
              <a:buNone/>
            </a:pPr>
            <a:r>
              <a:rPr lang="en-US" dirty="0" smtClean="0"/>
              <a:t>  C. would</a:t>
            </a:r>
          </a:p>
          <a:p>
            <a:pPr>
              <a:buNone/>
            </a:pPr>
            <a:r>
              <a:rPr lang="en-US" dirty="0" smtClean="0"/>
              <a:t>  D. at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</a:t>
            </a:r>
            <a:r>
              <a:rPr lang="en-US" b="1" dirty="0" smtClean="0"/>
              <a:t> </a:t>
            </a:r>
            <a:r>
              <a:rPr lang="en-US" b="1" u="sng" dirty="0" smtClean="0"/>
              <a:t>person</a:t>
            </a:r>
            <a:r>
              <a:rPr lang="en-US" b="1" dirty="0" smtClean="0"/>
              <a:t>  </a:t>
            </a:r>
            <a:r>
              <a:rPr lang="en-US" dirty="0" smtClean="0"/>
              <a:t>is considered big or </a:t>
            </a:r>
            <a:r>
              <a:rPr lang="en-US" b="1" u="sng" dirty="0" smtClean="0"/>
              <a:t>small</a:t>
            </a:r>
            <a:r>
              <a:rPr lang="en-US" dirty="0" smtClean="0"/>
              <a:t> by his deeds. Smith is a </a:t>
            </a:r>
            <a:r>
              <a:rPr lang="en-US" b="1" u="sng" dirty="0" smtClean="0"/>
              <a:t>poor</a:t>
            </a:r>
            <a:r>
              <a:rPr lang="en-US" dirty="0" smtClean="0"/>
              <a:t> man. </a:t>
            </a:r>
            <a:r>
              <a:rPr lang="en-US" b="1" u="sng" dirty="0" smtClean="0"/>
              <a:t>Moreover</a:t>
            </a:r>
            <a:r>
              <a:rPr lang="en-US" dirty="0" smtClean="0"/>
              <a:t> he helps other poor people.</a:t>
            </a:r>
          </a:p>
          <a:p>
            <a:pPr>
              <a:buNone/>
            </a:pPr>
            <a:r>
              <a:rPr lang="en-US" dirty="0" smtClean="0"/>
              <a:t>  A. person </a:t>
            </a:r>
          </a:p>
          <a:p>
            <a:pPr>
              <a:buNone/>
            </a:pPr>
            <a:r>
              <a:rPr lang="en-US" dirty="0" smtClean="0"/>
              <a:t>  B. small </a:t>
            </a:r>
          </a:p>
          <a:p>
            <a:pPr>
              <a:buNone/>
            </a:pPr>
            <a:r>
              <a:rPr lang="en-US" dirty="0" smtClean="0"/>
              <a:t>  C. poor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moreover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12. If I </a:t>
            </a:r>
            <a:r>
              <a:rPr lang="en-US" b="1" u="sng" dirty="0" smtClean="0"/>
              <a:t>know</a:t>
            </a:r>
            <a:r>
              <a:rPr lang="en-US" dirty="0" smtClean="0"/>
              <a:t> it was going </a:t>
            </a:r>
            <a:r>
              <a:rPr lang="en-US" b="1" u="sng" dirty="0" smtClean="0"/>
              <a:t>to rain</a:t>
            </a:r>
            <a:r>
              <a:rPr lang="en-US" dirty="0" smtClean="0"/>
              <a:t> like this, I </a:t>
            </a:r>
            <a:r>
              <a:rPr lang="en-US" b="1" u="sng" dirty="0" smtClean="0"/>
              <a:t>would</a:t>
            </a:r>
            <a:r>
              <a:rPr lang="en-US" dirty="0" smtClean="0"/>
              <a:t> have stayed </a:t>
            </a:r>
            <a:r>
              <a:rPr lang="en-US" b="1" u="sng" dirty="0" smtClean="0"/>
              <a:t>at</a:t>
            </a:r>
            <a:r>
              <a:rPr lang="en-US" dirty="0" smtClean="0"/>
              <a:t> home.</a:t>
            </a:r>
          </a:p>
          <a:p>
            <a:pPr>
              <a:buNone/>
            </a:pPr>
            <a:r>
              <a:rPr lang="en-US" dirty="0" smtClean="0"/>
              <a:t>  A. known</a:t>
            </a:r>
          </a:p>
          <a:p>
            <a:pPr>
              <a:buNone/>
            </a:pPr>
            <a:r>
              <a:rPr lang="en-US" dirty="0" smtClean="0"/>
              <a:t>  B. to rain</a:t>
            </a:r>
          </a:p>
          <a:p>
            <a:pPr>
              <a:buNone/>
            </a:pPr>
            <a:r>
              <a:rPr lang="en-US" dirty="0" smtClean="0"/>
              <a:t>  C. would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Every child </a:t>
            </a:r>
            <a:r>
              <a:rPr lang="en-US" b="1" u="sng" dirty="0" smtClean="0"/>
              <a:t>deserves</a:t>
            </a:r>
            <a:r>
              <a:rPr lang="en-US" dirty="0" smtClean="0"/>
              <a:t> attention from </a:t>
            </a:r>
            <a:r>
              <a:rPr lang="en-US" b="1" u="sng" dirty="0" smtClean="0"/>
              <a:t>each</a:t>
            </a:r>
            <a:r>
              <a:rPr lang="en-US" dirty="0" smtClean="0"/>
              <a:t> parent. </a:t>
            </a:r>
            <a:r>
              <a:rPr lang="en-US" b="1" u="sng" dirty="0" smtClean="0"/>
              <a:t>Parents</a:t>
            </a:r>
            <a:r>
              <a:rPr lang="en-US" dirty="0" smtClean="0"/>
              <a:t> need to spend more time </a:t>
            </a:r>
            <a:r>
              <a:rPr lang="en-US" b="1" u="sng" dirty="0" smtClean="0"/>
              <a:t>on</a:t>
            </a:r>
            <a:r>
              <a:rPr lang="en-US" dirty="0" smtClean="0"/>
              <a:t> their children.</a:t>
            </a:r>
          </a:p>
          <a:p>
            <a:pPr>
              <a:buNone/>
            </a:pPr>
            <a:r>
              <a:rPr lang="en-US" dirty="0" smtClean="0"/>
              <a:t>  A. deserves 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  B. each </a:t>
            </a:r>
          </a:p>
          <a:p>
            <a:pPr>
              <a:buNone/>
            </a:pPr>
            <a:r>
              <a:rPr lang="en-US" dirty="0" smtClean="0"/>
              <a:t>  C. Parents </a:t>
            </a:r>
          </a:p>
          <a:p>
            <a:pPr>
              <a:buNone/>
            </a:pPr>
            <a:r>
              <a:rPr lang="en-US" dirty="0" smtClean="0"/>
              <a:t>  D. 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They</a:t>
            </a:r>
            <a:r>
              <a:rPr lang="en-US" dirty="0" smtClean="0"/>
              <a:t> are </a:t>
            </a:r>
            <a:r>
              <a:rPr lang="en-US" b="1" u="sng" dirty="0" smtClean="0"/>
              <a:t>playing</a:t>
            </a:r>
            <a:r>
              <a:rPr lang="en-US" dirty="0" smtClean="0"/>
              <a:t> very loud music today. We are </a:t>
            </a:r>
            <a:r>
              <a:rPr lang="en-US" b="1" u="sng" dirty="0" smtClean="0"/>
              <a:t>unable</a:t>
            </a:r>
            <a:r>
              <a:rPr lang="en-US" dirty="0" smtClean="0"/>
              <a:t> to concentrate </a:t>
            </a:r>
            <a:r>
              <a:rPr lang="en-US" b="1" u="sng" dirty="0" smtClean="0"/>
              <a:t>of</a:t>
            </a:r>
            <a:r>
              <a:rPr lang="en-US" dirty="0" smtClean="0"/>
              <a:t> their work.</a:t>
            </a:r>
          </a:p>
          <a:p>
            <a:pPr>
              <a:buNone/>
            </a:pPr>
            <a:r>
              <a:rPr lang="en-US" dirty="0" smtClean="0"/>
              <a:t>  A. They </a:t>
            </a:r>
          </a:p>
          <a:p>
            <a:pPr>
              <a:buNone/>
            </a:pPr>
            <a:r>
              <a:rPr lang="en-US" dirty="0" smtClean="0"/>
              <a:t>  B. playing </a:t>
            </a:r>
          </a:p>
          <a:p>
            <a:pPr>
              <a:buNone/>
            </a:pPr>
            <a:r>
              <a:rPr lang="en-US" dirty="0" smtClean="0"/>
              <a:t>  C. unable </a:t>
            </a:r>
          </a:p>
          <a:p>
            <a:pPr>
              <a:buNone/>
            </a:pPr>
            <a:r>
              <a:rPr lang="en-US" dirty="0" smtClean="0"/>
              <a:t>  D. of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Every child </a:t>
            </a:r>
            <a:r>
              <a:rPr lang="en-US" b="1" u="sng" dirty="0" smtClean="0"/>
              <a:t>deserves</a:t>
            </a:r>
            <a:r>
              <a:rPr lang="en-US" dirty="0" smtClean="0"/>
              <a:t> attention from </a:t>
            </a:r>
            <a:r>
              <a:rPr lang="en-US" b="1" u="sng" dirty="0" smtClean="0"/>
              <a:t>each</a:t>
            </a:r>
            <a:r>
              <a:rPr lang="en-US" dirty="0" smtClean="0"/>
              <a:t> parent. </a:t>
            </a:r>
            <a:r>
              <a:rPr lang="en-US" b="1" u="sng" dirty="0" smtClean="0"/>
              <a:t>Parents</a:t>
            </a:r>
            <a:r>
              <a:rPr lang="en-US" dirty="0" smtClean="0"/>
              <a:t> need to spend more time </a:t>
            </a:r>
            <a:r>
              <a:rPr lang="en-US" b="1" u="sng" dirty="0" smtClean="0"/>
              <a:t>on</a:t>
            </a:r>
            <a:r>
              <a:rPr lang="en-US" dirty="0" smtClean="0"/>
              <a:t> their children.</a:t>
            </a:r>
          </a:p>
          <a:p>
            <a:pPr>
              <a:buNone/>
            </a:pPr>
            <a:r>
              <a:rPr lang="en-US" dirty="0" smtClean="0"/>
              <a:t>  A. deserves </a:t>
            </a:r>
            <a:endParaRPr lang="en-GB" dirty="0" smtClean="0"/>
          </a:p>
          <a:p>
            <a:pPr>
              <a:buNone/>
            </a:pPr>
            <a:r>
              <a:rPr lang="en-US" dirty="0" smtClean="0"/>
              <a:t>  B. each </a:t>
            </a:r>
          </a:p>
          <a:p>
            <a:pPr>
              <a:buNone/>
            </a:pPr>
            <a:r>
              <a:rPr lang="en-US" dirty="0" smtClean="0"/>
              <a:t>  C. Parents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They</a:t>
            </a:r>
            <a:r>
              <a:rPr lang="en-US" dirty="0" smtClean="0"/>
              <a:t> are </a:t>
            </a:r>
            <a:r>
              <a:rPr lang="en-US" b="1" u="sng" dirty="0" smtClean="0"/>
              <a:t>playing</a:t>
            </a:r>
            <a:r>
              <a:rPr lang="en-US" dirty="0" smtClean="0"/>
              <a:t> very loud music today. We are </a:t>
            </a:r>
            <a:r>
              <a:rPr lang="en-US" b="1" u="sng" dirty="0" smtClean="0"/>
              <a:t>unable</a:t>
            </a:r>
            <a:r>
              <a:rPr lang="en-US" dirty="0" smtClean="0"/>
              <a:t> to concentrate </a:t>
            </a:r>
            <a:r>
              <a:rPr lang="en-US" b="1" u="sng" dirty="0" smtClean="0"/>
              <a:t>of</a:t>
            </a:r>
            <a:r>
              <a:rPr lang="en-US" dirty="0" smtClean="0"/>
              <a:t> their work.</a:t>
            </a:r>
          </a:p>
          <a:p>
            <a:pPr>
              <a:buNone/>
            </a:pPr>
            <a:r>
              <a:rPr lang="en-US" dirty="0" smtClean="0"/>
              <a:t>  A. They </a:t>
            </a:r>
          </a:p>
          <a:p>
            <a:pPr>
              <a:buNone/>
            </a:pPr>
            <a:r>
              <a:rPr lang="en-US" dirty="0" smtClean="0"/>
              <a:t>  B. playing </a:t>
            </a:r>
          </a:p>
          <a:p>
            <a:pPr>
              <a:buNone/>
            </a:pPr>
            <a:r>
              <a:rPr lang="en-US" dirty="0" smtClean="0"/>
              <a:t>  C. unable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of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On </a:t>
            </a:r>
            <a:r>
              <a:rPr lang="en-US" b="1" u="sng" dirty="0" smtClean="0"/>
              <a:t>New</a:t>
            </a:r>
            <a:r>
              <a:rPr lang="en-US" dirty="0" smtClean="0"/>
              <a:t> Year's Eve </a:t>
            </a:r>
            <a:r>
              <a:rPr lang="en-US" b="1" u="sng" dirty="0" smtClean="0"/>
              <a:t>me and my family</a:t>
            </a:r>
            <a:r>
              <a:rPr lang="en-US" dirty="0" smtClean="0"/>
              <a:t> have </a:t>
            </a:r>
            <a:r>
              <a:rPr lang="en-US" b="1" u="sng" dirty="0" smtClean="0"/>
              <a:t>dinner</a:t>
            </a:r>
            <a:r>
              <a:rPr lang="en-US" dirty="0" smtClean="0"/>
              <a:t> </a:t>
            </a:r>
            <a:r>
              <a:rPr lang="en-US" b="1" u="sng" dirty="0" smtClean="0"/>
              <a:t>together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New </a:t>
            </a:r>
          </a:p>
          <a:p>
            <a:pPr>
              <a:buNone/>
            </a:pPr>
            <a:r>
              <a:rPr lang="en-US" dirty="0" smtClean="0"/>
              <a:t>  B. me and my family</a:t>
            </a:r>
          </a:p>
          <a:p>
            <a:pPr>
              <a:buNone/>
            </a:pPr>
            <a:r>
              <a:rPr lang="en-US" dirty="0" smtClean="0"/>
              <a:t>  C. dinner </a:t>
            </a:r>
          </a:p>
          <a:p>
            <a:pPr>
              <a:buNone/>
            </a:pPr>
            <a:r>
              <a:rPr lang="en-US" dirty="0" smtClean="0"/>
              <a:t>  D. together</a:t>
            </a:r>
          </a:p>
          <a:p>
            <a:pPr>
              <a:buNone/>
            </a:pPr>
            <a:endParaRPr lang="en-US" dirty="0" smtClean="0"/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16. The </a:t>
            </a:r>
            <a:r>
              <a:rPr lang="en-US" b="1" u="sng" dirty="0" smtClean="0"/>
              <a:t>river</a:t>
            </a:r>
            <a:r>
              <a:rPr lang="en-US" dirty="0" smtClean="0"/>
              <a:t> </a:t>
            </a:r>
            <a:r>
              <a:rPr lang="en-US" b="1" u="sng" dirty="0" smtClean="0"/>
              <a:t>was</a:t>
            </a:r>
            <a:r>
              <a:rPr lang="en-US" dirty="0" smtClean="0"/>
              <a:t> </a:t>
            </a:r>
            <a:r>
              <a:rPr lang="en-US" b="1" u="sng" dirty="0" smtClean="0"/>
              <a:t>more</a:t>
            </a:r>
            <a:r>
              <a:rPr lang="en-US" u="sng" dirty="0" smtClean="0"/>
              <a:t> </a:t>
            </a:r>
            <a:r>
              <a:rPr lang="en-US" b="1" u="sng" dirty="0" smtClean="0"/>
              <a:t>deep</a:t>
            </a:r>
            <a:r>
              <a:rPr lang="en-US" dirty="0" smtClean="0"/>
              <a:t> than I </a:t>
            </a:r>
            <a:r>
              <a:rPr lang="en-US" b="1" u="sng" dirty="0" smtClean="0"/>
              <a:t>thought</a:t>
            </a:r>
            <a:r>
              <a:rPr lang="en-US" dirty="0" smtClean="0"/>
              <a:t>.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A. river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B. was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C. more deep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D. though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On </a:t>
            </a:r>
            <a:r>
              <a:rPr lang="en-US" b="1" u="sng" dirty="0" smtClean="0"/>
              <a:t>New</a:t>
            </a:r>
            <a:r>
              <a:rPr lang="en-US" dirty="0" smtClean="0"/>
              <a:t> Year's Eve </a:t>
            </a:r>
            <a:r>
              <a:rPr lang="en-US" b="1" u="sng" dirty="0" smtClean="0"/>
              <a:t>me and my family</a:t>
            </a:r>
            <a:r>
              <a:rPr lang="en-US" dirty="0" smtClean="0"/>
              <a:t> have </a:t>
            </a:r>
            <a:r>
              <a:rPr lang="en-US" b="1" u="sng" dirty="0" smtClean="0"/>
              <a:t>dinner</a:t>
            </a:r>
            <a:r>
              <a:rPr lang="en-US" dirty="0" smtClean="0"/>
              <a:t> </a:t>
            </a:r>
            <a:r>
              <a:rPr lang="en-US" b="1" u="sng" dirty="0" smtClean="0"/>
              <a:t>together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New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me and my family</a:t>
            </a:r>
          </a:p>
          <a:p>
            <a:pPr>
              <a:buNone/>
            </a:pPr>
            <a:r>
              <a:rPr lang="en-US" dirty="0" smtClean="0"/>
              <a:t>  C. dinner </a:t>
            </a:r>
          </a:p>
          <a:p>
            <a:pPr>
              <a:buNone/>
            </a:pPr>
            <a:r>
              <a:rPr lang="en-US" dirty="0" smtClean="0"/>
              <a:t>  D. together</a:t>
            </a:r>
          </a:p>
          <a:p>
            <a:pPr>
              <a:buNone/>
            </a:pPr>
            <a:endParaRPr lang="en-US" dirty="0" smtClean="0"/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16. The </a:t>
            </a:r>
            <a:r>
              <a:rPr lang="en-US" b="1" u="sng" dirty="0" smtClean="0"/>
              <a:t>river</a:t>
            </a:r>
            <a:r>
              <a:rPr lang="en-US" dirty="0" smtClean="0"/>
              <a:t> </a:t>
            </a:r>
            <a:r>
              <a:rPr lang="en-US" b="1" u="sng" dirty="0" smtClean="0"/>
              <a:t>was</a:t>
            </a:r>
            <a:r>
              <a:rPr lang="en-US" dirty="0" smtClean="0"/>
              <a:t> </a:t>
            </a:r>
            <a:r>
              <a:rPr lang="en-US" b="1" u="sng" dirty="0" smtClean="0"/>
              <a:t>more</a:t>
            </a:r>
            <a:r>
              <a:rPr lang="en-US" u="sng" dirty="0" smtClean="0"/>
              <a:t> </a:t>
            </a:r>
            <a:r>
              <a:rPr lang="en-US" b="1" u="sng" dirty="0" smtClean="0"/>
              <a:t>deep</a:t>
            </a:r>
            <a:r>
              <a:rPr lang="en-US" dirty="0" smtClean="0"/>
              <a:t> than I </a:t>
            </a:r>
            <a:r>
              <a:rPr lang="en-US" b="1" u="sng" dirty="0" smtClean="0"/>
              <a:t>thought</a:t>
            </a:r>
            <a:r>
              <a:rPr lang="en-US" dirty="0" smtClean="0"/>
              <a:t>.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A. river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B. was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more deep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D. though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17. It </a:t>
            </a:r>
            <a:r>
              <a:rPr lang="en-US" b="1" u="sng" dirty="0" smtClean="0"/>
              <a:t>difference</a:t>
            </a:r>
            <a:r>
              <a:rPr lang="en-US" dirty="0" smtClean="0"/>
              <a:t> </a:t>
            </a:r>
            <a:r>
              <a:rPr lang="en-US" b="1" u="sng" dirty="0" smtClean="0"/>
              <a:t>from</a:t>
            </a:r>
            <a:r>
              <a:rPr lang="en-US" dirty="0" smtClean="0"/>
              <a:t> </a:t>
            </a:r>
            <a:r>
              <a:rPr lang="en-US" b="1" u="sng" dirty="0" smtClean="0"/>
              <a:t>one</a:t>
            </a:r>
            <a:r>
              <a:rPr lang="en-US" dirty="0" smtClean="0"/>
              <a:t> culture to </a:t>
            </a:r>
            <a:r>
              <a:rPr lang="en-US" b="1" u="sng" dirty="0" smtClean="0"/>
              <a:t>another .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A. difference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B. from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C, one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D. another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endParaRPr lang="en-US" dirty="0" smtClean="0"/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18. </a:t>
            </a:r>
            <a:r>
              <a:rPr lang="en-US" b="1" u="sng" dirty="0" smtClean="0"/>
              <a:t>Compared</a:t>
            </a:r>
            <a:r>
              <a:rPr lang="en-US" dirty="0" smtClean="0"/>
              <a:t> </a:t>
            </a:r>
            <a:r>
              <a:rPr lang="en-US" b="1" u="sng" dirty="0" smtClean="0"/>
              <a:t>with</a:t>
            </a:r>
            <a:r>
              <a:rPr lang="en-US" dirty="0" smtClean="0"/>
              <a:t> </a:t>
            </a:r>
            <a:r>
              <a:rPr lang="en-US" b="1" u="sng" dirty="0" smtClean="0"/>
              <a:t>her</a:t>
            </a:r>
            <a:r>
              <a:rPr lang="en-US" dirty="0" smtClean="0"/>
              <a:t>, my handwriting is </a:t>
            </a:r>
            <a:r>
              <a:rPr lang="en-US" b="1" u="sng" dirty="0" smtClean="0"/>
              <a:t>neater</a:t>
            </a:r>
            <a:r>
              <a:rPr lang="en-US" dirty="0" smtClean="0"/>
              <a:t>.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A. compared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B. with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C. her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D. neater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17. It </a:t>
            </a:r>
            <a:r>
              <a:rPr lang="en-US" b="1" u="sng" dirty="0" smtClean="0"/>
              <a:t>difference</a:t>
            </a:r>
            <a:r>
              <a:rPr lang="en-US" dirty="0" smtClean="0"/>
              <a:t> </a:t>
            </a:r>
            <a:r>
              <a:rPr lang="en-US" b="1" u="sng" dirty="0" smtClean="0"/>
              <a:t>from</a:t>
            </a:r>
            <a:r>
              <a:rPr lang="en-US" dirty="0" smtClean="0"/>
              <a:t> </a:t>
            </a:r>
            <a:r>
              <a:rPr lang="en-US" b="1" u="sng" dirty="0" smtClean="0"/>
              <a:t>one</a:t>
            </a:r>
            <a:r>
              <a:rPr lang="en-US" dirty="0" smtClean="0"/>
              <a:t> culture to </a:t>
            </a:r>
            <a:r>
              <a:rPr lang="en-US" b="1" u="sng" dirty="0" smtClean="0"/>
              <a:t>another </a:t>
            </a:r>
            <a:r>
              <a:rPr lang="en-US" dirty="0" smtClean="0"/>
              <a:t>.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difference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B. from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C, one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D. another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endParaRPr lang="en-US" dirty="0" smtClean="0"/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18. </a:t>
            </a:r>
            <a:r>
              <a:rPr lang="en-US" b="1" u="sng" dirty="0" smtClean="0"/>
              <a:t>Compared</a:t>
            </a:r>
            <a:r>
              <a:rPr lang="en-US" dirty="0" smtClean="0"/>
              <a:t> </a:t>
            </a:r>
            <a:r>
              <a:rPr lang="en-US" b="1" u="sng" dirty="0" smtClean="0"/>
              <a:t>with</a:t>
            </a:r>
            <a:r>
              <a:rPr lang="en-US" dirty="0" smtClean="0"/>
              <a:t> </a:t>
            </a:r>
            <a:r>
              <a:rPr lang="en-US" b="1" u="sng" dirty="0" smtClean="0"/>
              <a:t>her</a:t>
            </a:r>
            <a:r>
              <a:rPr lang="en-US" dirty="0" smtClean="0"/>
              <a:t>, my handwriting is </a:t>
            </a:r>
            <a:r>
              <a:rPr lang="en-US" b="1" u="sng" dirty="0" smtClean="0"/>
              <a:t>neater</a:t>
            </a:r>
            <a:r>
              <a:rPr lang="en-US" dirty="0" smtClean="0"/>
              <a:t>.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A. compared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with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C. her</a:t>
            </a:r>
          </a:p>
          <a:p>
            <a:pPr marL="342900" indent="-342900">
              <a:buClr>
                <a:schemeClr val="tx2">
                  <a:lumMod val="95000"/>
                  <a:lumOff val="5000"/>
                </a:schemeClr>
              </a:buClr>
              <a:buNone/>
            </a:pPr>
            <a:r>
              <a:rPr lang="en-US" dirty="0" smtClean="0"/>
              <a:t>  D. neater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When you </a:t>
            </a:r>
            <a:r>
              <a:rPr lang="en-US" b="1" u="sng" dirty="0" smtClean="0"/>
              <a:t>send</a:t>
            </a:r>
            <a:r>
              <a:rPr lang="en-US" dirty="0" smtClean="0"/>
              <a:t> the forms, you </a:t>
            </a:r>
            <a:r>
              <a:rPr lang="en-US" b="1" u="sng" dirty="0" smtClean="0"/>
              <a:t>should included</a:t>
            </a:r>
            <a:r>
              <a:rPr lang="en-US" dirty="0" smtClean="0"/>
              <a:t> a </a:t>
            </a:r>
            <a:r>
              <a:rPr lang="en-US" b="1" u="sng" dirty="0" smtClean="0"/>
              <a:t>photograph</a:t>
            </a:r>
            <a:r>
              <a:rPr lang="en-US" b="1" dirty="0" smtClean="0"/>
              <a:t>. </a:t>
            </a:r>
            <a:r>
              <a:rPr lang="en-US" dirty="0" smtClean="0"/>
              <a:t>It is required as an </a:t>
            </a:r>
            <a:r>
              <a:rPr lang="en-US" b="1" u="sng" dirty="0" smtClean="0"/>
              <a:t>identity</a:t>
            </a:r>
            <a:r>
              <a:rPr lang="en-US" dirty="0" smtClean="0"/>
              <a:t> proof.</a:t>
            </a:r>
          </a:p>
          <a:p>
            <a:pPr>
              <a:buNone/>
            </a:pPr>
            <a:r>
              <a:rPr lang="en-US" dirty="0" smtClean="0"/>
              <a:t>  A..send</a:t>
            </a:r>
          </a:p>
          <a:p>
            <a:pPr>
              <a:buNone/>
            </a:pPr>
            <a:r>
              <a:rPr lang="en-US" dirty="0" smtClean="0"/>
              <a:t>  B. should included </a:t>
            </a:r>
          </a:p>
          <a:p>
            <a:pPr>
              <a:buNone/>
            </a:pPr>
            <a:r>
              <a:rPr lang="en-US" dirty="0" smtClean="0"/>
              <a:t>  C. photograph</a:t>
            </a:r>
          </a:p>
          <a:p>
            <a:pPr>
              <a:buNone/>
            </a:pPr>
            <a:r>
              <a:rPr lang="en-US" dirty="0" smtClean="0"/>
              <a:t>  D. identity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2. He can </a:t>
            </a:r>
            <a:r>
              <a:rPr lang="en-US" b="1" u="sng" dirty="0" smtClean="0"/>
              <a:t>easily</a:t>
            </a:r>
            <a:r>
              <a:rPr lang="en-US" b="1" dirty="0" smtClean="0"/>
              <a:t> </a:t>
            </a:r>
            <a:r>
              <a:rPr lang="en-US" b="1" u="sng" dirty="0" smtClean="0"/>
              <a:t>recognizes</a:t>
            </a:r>
            <a:r>
              <a:rPr lang="en-US" dirty="0" smtClean="0"/>
              <a:t> his old friends. He never forgets </a:t>
            </a:r>
            <a:r>
              <a:rPr lang="en-US" b="1" u="sng" dirty="0" smtClean="0"/>
              <a:t>friends</a:t>
            </a:r>
            <a:r>
              <a:rPr lang="en-US" dirty="0" smtClean="0"/>
              <a:t> as he values them </a:t>
            </a:r>
            <a:r>
              <a:rPr lang="en-US" b="1" u="sng" dirty="0" smtClean="0"/>
              <a:t>very</a:t>
            </a:r>
            <a:r>
              <a:rPr lang="en-US" u="sng" dirty="0" smtClean="0"/>
              <a:t> </a:t>
            </a:r>
            <a:r>
              <a:rPr lang="en-US" b="1" u="sng" dirty="0" smtClean="0"/>
              <a:t>much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can </a:t>
            </a:r>
          </a:p>
          <a:p>
            <a:pPr>
              <a:buNone/>
            </a:pPr>
            <a:r>
              <a:rPr lang="en-US" dirty="0" smtClean="0"/>
              <a:t>  B. recognizes</a:t>
            </a:r>
          </a:p>
          <a:p>
            <a:pPr>
              <a:buNone/>
            </a:pPr>
            <a:r>
              <a:rPr lang="en-US" dirty="0" smtClean="0"/>
              <a:t>  C. friends </a:t>
            </a:r>
          </a:p>
          <a:p>
            <a:pPr>
              <a:buNone/>
            </a:pPr>
            <a:r>
              <a:rPr lang="en-US" dirty="0" smtClean="0"/>
              <a:t>  D. very much.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 </a:t>
            </a:r>
            <a:r>
              <a:rPr lang="en-US" b="1" u="sng" dirty="0" smtClean="0"/>
              <a:t>harmony</a:t>
            </a:r>
            <a:r>
              <a:rPr lang="en-US" dirty="0" smtClean="0"/>
              <a:t> </a:t>
            </a:r>
            <a:r>
              <a:rPr lang="en-US" b="1" u="sng" dirty="0" smtClean="0"/>
              <a:t>atmosphere</a:t>
            </a:r>
            <a:r>
              <a:rPr lang="en-US" dirty="0" smtClean="0"/>
              <a:t> </a:t>
            </a:r>
            <a:r>
              <a:rPr lang="en-US" b="1" u="sng" dirty="0" smtClean="0"/>
              <a:t>made</a:t>
            </a:r>
            <a:r>
              <a:rPr lang="en-US" dirty="0" smtClean="0"/>
              <a:t> me </a:t>
            </a:r>
            <a:r>
              <a:rPr lang="en-US" b="1" u="sng" dirty="0" smtClean="0"/>
              <a:t>feel</a:t>
            </a:r>
            <a:r>
              <a:rPr lang="en-US" dirty="0" smtClean="0"/>
              <a:t> good.</a:t>
            </a:r>
          </a:p>
          <a:p>
            <a:pPr>
              <a:buNone/>
            </a:pPr>
            <a:r>
              <a:rPr lang="en-US" dirty="0" smtClean="0"/>
              <a:t>  A. harmony</a:t>
            </a:r>
          </a:p>
          <a:p>
            <a:pPr>
              <a:buNone/>
            </a:pPr>
            <a:r>
              <a:rPr lang="en-US" dirty="0" smtClean="0"/>
              <a:t>  B. atmosphere</a:t>
            </a:r>
          </a:p>
          <a:p>
            <a:pPr>
              <a:buNone/>
            </a:pPr>
            <a:r>
              <a:rPr lang="en-US" dirty="0" smtClean="0"/>
              <a:t>  C. made</a:t>
            </a:r>
          </a:p>
          <a:p>
            <a:pPr>
              <a:buNone/>
            </a:pPr>
            <a:r>
              <a:rPr lang="en-US" dirty="0" smtClean="0"/>
              <a:t>  D. feel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20. The </a:t>
            </a:r>
            <a:r>
              <a:rPr lang="en-US" b="1" u="sng" dirty="0" smtClean="0"/>
              <a:t>sizes</a:t>
            </a:r>
            <a:r>
              <a:rPr lang="en-US" dirty="0" smtClean="0"/>
              <a:t> of </a:t>
            </a:r>
            <a:r>
              <a:rPr lang="en-US" b="1" u="sng" dirty="0" smtClean="0"/>
              <a:t>houses</a:t>
            </a:r>
            <a:r>
              <a:rPr lang="en-US" dirty="0" smtClean="0"/>
              <a:t> </a:t>
            </a:r>
            <a:r>
              <a:rPr lang="en-US" b="1" u="sng" dirty="0" smtClean="0"/>
              <a:t>varies</a:t>
            </a:r>
            <a:r>
              <a:rPr lang="en-US" dirty="0" smtClean="0"/>
              <a:t> </a:t>
            </a:r>
            <a:r>
              <a:rPr lang="en-US" b="1" u="sng" dirty="0" smtClean="0"/>
              <a:t>according</a:t>
            </a:r>
            <a:r>
              <a:rPr lang="en-US" dirty="0" smtClean="0"/>
              <a:t> to the location.</a:t>
            </a:r>
          </a:p>
          <a:p>
            <a:pPr>
              <a:buNone/>
            </a:pPr>
            <a:r>
              <a:rPr lang="en-US" dirty="0" smtClean="0"/>
              <a:t>  A. sizes</a:t>
            </a:r>
          </a:p>
          <a:p>
            <a:pPr>
              <a:buNone/>
            </a:pPr>
            <a:r>
              <a:rPr lang="en-US" dirty="0" smtClean="0"/>
              <a:t>  B. houses</a:t>
            </a:r>
          </a:p>
          <a:p>
            <a:pPr>
              <a:buNone/>
            </a:pPr>
            <a:r>
              <a:rPr lang="en-US" dirty="0" smtClean="0"/>
              <a:t>  C. varies</a:t>
            </a:r>
          </a:p>
          <a:p>
            <a:pPr>
              <a:buNone/>
            </a:pPr>
            <a:r>
              <a:rPr lang="en-US" dirty="0" smtClean="0"/>
              <a:t>  D. according</a:t>
            </a: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 </a:t>
            </a:r>
            <a:r>
              <a:rPr lang="en-US" b="1" u="sng" dirty="0" smtClean="0"/>
              <a:t>harmony</a:t>
            </a:r>
            <a:r>
              <a:rPr lang="en-US" dirty="0" smtClean="0"/>
              <a:t> </a:t>
            </a:r>
            <a:r>
              <a:rPr lang="en-US" b="1" u="sng" dirty="0" smtClean="0"/>
              <a:t>atmosphere</a:t>
            </a:r>
            <a:r>
              <a:rPr lang="en-US" dirty="0" smtClean="0"/>
              <a:t> </a:t>
            </a:r>
            <a:r>
              <a:rPr lang="en-US" b="1" u="sng" dirty="0" smtClean="0"/>
              <a:t>made</a:t>
            </a:r>
            <a:r>
              <a:rPr lang="en-US" dirty="0" smtClean="0"/>
              <a:t> me </a:t>
            </a:r>
            <a:r>
              <a:rPr lang="en-US" b="1" u="sng" dirty="0" smtClean="0"/>
              <a:t>feel</a:t>
            </a:r>
            <a:r>
              <a:rPr lang="en-US" dirty="0" smtClean="0"/>
              <a:t> good.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harmony</a:t>
            </a:r>
          </a:p>
          <a:p>
            <a:pPr>
              <a:buNone/>
            </a:pPr>
            <a:r>
              <a:rPr lang="en-US" dirty="0" smtClean="0"/>
              <a:t>  B. atmosphere</a:t>
            </a:r>
          </a:p>
          <a:p>
            <a:pPr>
              <a:buNone/>
            </a:pPr>
            <a:r>
              <a:rPr lang="en-US" dirty="0" smtClean="0"/>
              <a:t>  C. made</a:t>
            </a:r>
          </a:p>
          <a:p>
            <a:pPr>
              <a:buNone/>
            </a:pPr>
            <a:r>
              <a:rPr lang="en-US" dirty="0" smtClean="0"/>
              <a:t>  D. feel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20. The </a:t>
            </a:r>
            <a:r>
              <a:rPr lang="en-US" b="1" u="sng" dirty="0" smtClean="0"/>
              <a:t>sizes</a:t>
            </a:r>
            <a:r>
              <a:rPr lang="en-US" dirty="0" smtClean="0"/>
              <a:t> of </a:t>
            </a:r>
            <a:r>
              <a:rPr lang="en-US" b="1" u="sng" dirty="0" smtClean="0"/>
              <a:t>houses</a:t>
            </a:r>
            <a:r>
              <a:rPr lang="en-US" dirty="0" smtClean="0"/>
              <a:t> </a:t>
            </a:r>
            <a:r>
              <a:rPr lang="en-US" b="1" u="sng" dirty="0" smtClean="0"/>
              <a:t>varies</a:t>
            </a:r>
            <a:r>
              <a:rPr lang="en-US" dirty="0" smtClean="0"/>
              <a:t> </a:t>
            </a:r>
            <a:r>
              <a:rPr lang="en-US" b="1" u="sng" dirty="0" smtClean="0"/>
              <a:t>according</a:t>
            </a:r>
            <a:r>
              <a:rPr lang="en-US" dirty="0" smtClean="0"/>
              <a:t> to the location.</a:t>
            </a:r>
          </a:p>
          <a:p>
            <a:pPr>
              <a:buNone/>
            </a:pPr>
            <a:r>
              <a:rPr lang="en-US" dirty="0" smtClean="0"/>
              <a:t>  A. sizes</a:t>
            </a:r>
          </a:p>
          <a:p>
            <a:pPr>
              <a:buNone/>
            </a:pPr>
            <a:r>
              <a:rPr lang="en-US" dirty="0" smtClean="0"/>
              <a:t>  B. houses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varies</a:t>
            </a:r>
          </a:p>
          <a:p>
            <a:pPr>
              <a:buNone/>
            </a:pPr>
            <a:r>
              <a:rPr lang="en-US" dirty="0" smtClean="0"/>
              <a:t>  D. according</a:t>
            </a: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A </a:t>
            </a:r>
            <a:r>
              <a:rPr lang="en-US" b="1" u="sng" dirty="0" smtClean="0"/>
              <a:t>small</a:t>
            </a:r>
            <a:r>
              <a:rPr lang="en-US" dirty="0" smtClean="0"/>
              <a:t> </a:t>
            </a:r>
            <a:r>
              <a:rPr lang="en-US" b="1" u="sng" dirty="0" smtClean="0"/>
              <a:t>family</a:t>
            </a:r>
            <a:r>
              <a:rPr lang="en-US" dirty="0" smtClean="0"/>
              <a:t> </a:t>
            </a:r>
            <a:r>
              <a:rPr lang="en-US" b="1" u="sng" dirty="0" smtClean="0"/>
              <a:t>have</a:t>
            </a:r>
            <a:r>
              <a:rPr lang="en-US" dirty="0" smtClean="0"/>
              <a:t> a lot of </a:t>
            </a:r>
            <a:r>
              <a:rPr lang="en-US" b="1" u="sng" dirty="0" smtClean="0"/>
              <a:t>advantages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small</a:t>
            </a:r>
          </a:p>
          <a:p>
            <a:pPr>
              <a:buNone/>
            </a:pPr>
            <a:r>
              <a:rPr lang="en-US" dirty="0" smtClean="0"/>
              <a:t>  B. family</a:t>
            </a:r>
          </a:p>
          <a:p>
            <a:pPr>
              <a:buNone/>
            </a:pPr>
            <a:r>
              <a:rPr lang="en-US" dirty="0" smtClean="0"/>
              <a:t>  C. have</a:t>
            </a:r>
          </a:p>
          <a:p>
            <a:pPr>
              <a:buNone/>
            </a:pPr>
            <a:r>
              <a:rPr lang="en-US" dirty="0" smtClean="0"/>
              <a:t>  D. advantage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There </a:t>
            </a:r>
            <a:r>
              <a:rPr lang="en-US" b="1" u="sng" dirty="0" smtClean="0"/>
              <a:t>is</a:t>
            </a:r>
            <a:r>
              <a:rPr lang="en-US" dirty="0" smtClean="0"/>
              <a:t> a </a:t>
            </a:r>
            <a:r>
              <a:rPr lang="en-US" b="1" u="sng" dirty="0" smtClean="0"/>
              <a:t>lot</a:t>
            </a:r>
            <a:r>
              <a:rPr lang="en-US" dirty="0" smtClean="0"/>
              <a:t> of </a:t>
            </a:r>
            <a:r>
              <a:rPr lang="en-US" b="1" u="sng" dirty="0" smtClean="0"/>
              <a:t>differences</a:t>
            </a:r>
            <a:r>
              <a:rPr lang="en-US" dirty="0" smtClean="0"/>
              <a:t> between </a:t>
            </a:r>
            <a:r>
              <a:rPr lang="en-US" b="1" u="sng" dirty="0" smtClean="0"/>
              <a:t>them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is</a:t>
            </a:r>
          </a:p>
          <a:p>
            <a:pPr>
              <a:buNone/>
            </a:pPr>
            <a:r>
              <a:rPr lang="en-US" dirty="0" smtClean="0"/>
              <a:t>  B. lot</a:t>
            </a:r>
          </a:p>
          <a:p>
            <a:pPr>
              <a:buNone/>
            </a:pPr>
            <a:r>
              <a:rPr lang="en-US" dirty="0" smtClean="0"/>
              <a:t>  C. difference</a:t>
            </a:r>
          </a:p>
          <a:p>
            <a:pPr>
              <a:buNone/>
            </a:pPr>
            <a:r>
              <a:rPr lang="en-US" dirty="0" smtClean="0"/>
              <a:t>  D. them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A </a:t>
            </a:r>
            <a:r>
              <a:rPr lang="en-US" b="1" u="sng" dirty="0" smtClean="0"/>
              <a:t>small</a:t>
            </a:r>
            <a:r>
              <a:rPr lang="en-US" dirty="0" smtClean="0"/>
              <a:t> </a:t>
            </a:r>
            <a:r>
              <a:rPr lang="en-US" b="1" u="sng" dirty="0" smtClean="0"/>
              <a:t>family</a:t>
            </a:r>
            <a:r>
              <a:rPr lang="en-US" dirty="0" smtClean="0"/>
              <a:t> </a:t>
            </a:r>
            <a:r>
              <a:rPr lang="en-US" b="1" u="sng" dirty="0" smtClean="0"/>
              <a:t>have</a:t>
            </a:r>
            <a:r>
              <a:rPr lang="en-US" dirty="0" smtClean="0"/>
              <a:t> a lot of </a:t>
            </a:r>
            <a:r>
              <a:rPr lang="en-US" b="1" u="sng" dirty="0" smtClean="0"/>
              <a:t>advantages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small</a:t>
            </a:r>
          </a:p>
          <a:p>
            <a:pPr>
              <a:buNone/>
            </a:pPr>
            <a:r>
              <a:rPr lang="en-US" dirty="0" smtClean="0"/>
              <a:t>  B. family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have</a:t>
            </a:r>
          </a:p>
          <a:p>
            <a:pPr>
              <a:buNone/>
            </a:pPr>
            <a:r>
              <a:rPr lang="en-US" dirty="0" smtClean="0"/>
              <a:t>  D. advantage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There </a:t>
            </a:r>
            <a:r>
              <a:rPr lang="en-US" b="1" u="sng" dirty="0" smtClean="0"/>
              <a:t>is</a:t>
            </a:r>
            <a:r>
              <a:rPr lang="en-US" dirty="0" smtClean="0"/>
              <a:t> a </a:t>
            </a:r>
            <a:r>
              <a:rPr lang="en-US" b="1" u="sng" dirty="0" smtClean="0"/>
              <a:t>lot</a:t>
            </a:r>
            <a:r>
              <a:rPr lang="en-US" dirty="0" smtClean="0"/>
              <a:t> of </a:t>
            </a:r>
            <a:r>
              <a:rPr lang="en-US" b="1" u="sng" dirty="0" smtClean="0"/>
              <a:t>differences</a:t>
            </a:r>
            <a:r>
              <a:rPr lang="en-US" dirty="0" smtClean="0"/>
              <a:t> between </a:t>
            </a:r>
            <a:r>
              <a:rPr lang="en-US" b="1" u="sng" dirty="0" smtClean="0"/>
              <a:t>them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is</a:t>
            </a:r>
          </a:p>
          <a:p>
            <a:pPr>
              <a:buNone/>
            </a:pPr>
            <a:r>
              <a:rPr lang="en-US" dirty="0" smtClean="0"/>
              <a:t>  B. lot</a:t>
            </a:r>
          </a:p>
          <a:p>
            <a:pPr>
              <a:buNone/>
            </a:pPr>
            <a:r>
              <a:rPr lang="en-US" dirty="0" smtClean="0"/>
              <a:t>  C. difference</a:t>
            </a:r>
          </a:p>
          <a:p>
            <a:pPr>
              <a:buNone/>
            </a:pPr>
            <a:r>
              <a:rPr lang="en-US" dirty="0" smtClean="0"/>
              <a:t>  D. them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People </a:t>
            </a:r>
            <a:r>
              <a:rPr lang="en-US" b="1" u="sng" dirty="0" smtClean="0"/>
              <a:t>in</a:t>
            </a:r>
            <a:r>
              <a:rPr lang="en-US" dirty="0" smtClean="0"/>
              <a:t> the </a:t>
            </a:r>
            <a:r>
              <a:rPr lang="en-US" b="1" u="sng" dirty="0" smtClean="0"/>
              <a:t>West</a:t>
            </a:r>
            <a:r>
              <a:rPr lang="en-US" dirty="0" smtClean="0"/>
              <a:t> </a:t>
            </a:r>
            <a:r>
              <a:rPr lang="en-US" b="1" u="sng" dirty="0" smtClean="0"/>
              <a:t>doesn't</a:t>
            </a:r>
            <a:r>
              <a:rPr lang="en-US" dirty="0" smtClean="0"/>
              <a:t> know much about </a:t>
            </a:r>
            <a:r>
              <a:rPr lang="en-US" b="1" u="sng" dirty="0" smtClean="0"/>
              <a:t>us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in</a:t>
            </a:r>
          </a:p>
          <a:p>
            <a:pPr>
              <a:buNone/>
            </a:pPr>
            <a:r>
              <a:rPr lang="en-US" dirty="0" smtClean="0"/>
              <a:t>  B. west</a:t>
            </a:r>
          </a:p>
          <a:p>
            <a:pPr>
              <a:buNone/>
            </a:pPr>
            <a:r>
              <a:rPr lang="en-US" dirty="0" smtClean="0"/>
              <a:t>  C. doesn’t</a:t>
            </a:r>
          </a:p>
          <a:p>
            <a:pPr>
              <a:buNone/>
            </a:pPr>
            <a:r>
              <a:rPr lang="en-US" dirty="0" smtClean="0"/>
              <a:t>  D. us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24. My </a:t>
            </a:r>
            <a:r>
              <a:rPr lang="en-US" b="1" u="sng" dirty="0" smtClean="0"/>
              <a:t>father</a:t>
            </a:r>
            <a:r>
              <a:rPr lang="en-US" dirty="0" smtClean="0"/>
              <a:t> </a:t>
            </a:r>
            <a:r>
              <a:rPr lang="en-US" b="1" u="sng" dirty="0" smtClean="0"/>
              <a:t>don't</a:t>
            </a:r>
            <a:r>
              <a:rPr lang="en-US" dirty="0" smtClean="0"/>
              <a:t> </a:t>
            </a:r>
            <a:r>
              <a:rPr lang="en-US" b="1" u="sng" dirty="0" smtClean="0"/>
              <a:t>like</a:t>
            </a:r>
            <a:r>
              <a:rPr lang="en-US" dirty="0" smtClean="0"/>
              <a:t> people who </a:t>
            </a:r>
            <a:r>
              <a:rPr lang="en-US" b="1" u="sng" dirty="0" smtClean="0"/>
              <a:t>lie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father</a:t>
            </a:r>
          </a:p>
          <a:p>
            <a:pPr>
              <a:buNone/>
            </a:pPr>
            <a:r>
              <a:rPr lang="en-US" dirty="0" smtClean="0"/>
              <a:t>  B. don’t</a:t>
            </a:r>
          </a:p>
          <a:p>
            <a:pPr>
              <a:buNone/>
            </a:pPr>
            <a:r>
              <a:rPr lang="en-US" dirty="0" smtClean="0"/>
              <a:t>  C. like</a:t>
            </a:r>
          </a:p>
          <a:p>
            <a:pPr>
              <a:buNone/>
            </a:pPr>
            <a:r>
              <a:rPr lang="en-US" dirty="0" smtClean="0"/>
              <a:t>  D. lie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People </a:t>
            </a:r>
            <a:r>
              <a:rPr lang="en-US" b="1" u="sng" dirty="0" smtClean="0"/>
              <a:t>in</a:t>
            </a:r>
            <a:r>
              <a:rPr lang="en-US" dirty="0" smtClean="0"/>
              <a:t> the </a:t>
            </a:r>
            <a:r>
              <a:rPr lang="en-US" b="1" u="sng" dirty="0" smtClean="0"/>
              <a:t>West</a:t>
            </a:r>
            <a:r>
              <a:rPr lang="en-US" dirty="0" smtClean="0"/>
              <a:t> </a:t>
            </a:r>
            <a:r>
              <a:rPr lang="en-US" b="1" u="sng" dirty="0" smtClean="0"/>
              <a:t>doesn't</a:t>
            </a:r>
            <a:r>
              <a:rPr lang="en-US" dirty="0" smtClean="0"/>
              <a:t> know much about </a:t>
            </a:r>
            <a:r>
              <a:rPr lang="en-US" b="1" u="sng" dirty="0" smtClean="0"/>
              <a:t>us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in</a:t>
            </a:r>
          </a:p>
          <a:p>
            <a:pPr>
              <a:buNone/>
            </a:pPr>
            <a:r>
              <a:rPr lang="en-US" dirty="0" smtClean="0"/>
              <a:t>  B. west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doesn’t</a:t>
            </a:r>
          </a:p>
          <a:p>
            <a:pPr>
              <a:buNone/>
            </a:pPr>
            <a:r>
              <a:rPr lang="en-US" dirty="0" smtClean="0"/>
              <a:t>  D. us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24. My </a:t>
            </a:r>
            <a:r>
              <a:rPr lang="en-US" b="1" u="sng" dirty="0" smtClean="0"/>
              <a:t>father</a:t>
            </a:r>
            <a:r>
              <a:rPr lang="en-US" dirty="0" smtClean="0"/>
              <a:t> </a:t>
            </a:r>
            <a:r>
              <a:rPr lang="en-US" b="1" u="sng" dirty="0" smtClean="0"/>
              <a:t>don't</a:t>
            </a:r>
            <a:r>
              <a:rPr lang="en-US" dirty="0" smtClean="0"/>
              <a:t> </a:t>
            </a:r>
            <a:r>
              <a:rPr lang="en-US" b="1" u="sng" dirty="0" smtClean="0"/>
              <a:t>like</a:t>
            </a:r>
            <a:r>
              <a:rPr lang="en-US" dirty="0" smtClean="0"/>
              <a:t> people who </a:t>
            </a:r>
            <a:r>
              <a:rPr lang="en-US" b="1" u="sng" dirty="0" smtClean="0"/>
              <a:t>lie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father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don’t</a:t>
            </a:r>
          </a:p>
          <a:p>
            <a:pPr>
              <a:buNone/>
            </a:pPr>
            <a:r>
              <a:rPr lang="en-US" dirty="0" smtClean="0"/>
              <a:t>  C. like</a:t>
            </a:r>
          </a:p>
          <a:p>
            <a:pPr>
              <a:buNone/>
            </a:pPr>
            <a:r>
              <a:rPr lang="en-US" dirty="0" smtClean="0"/>
              <a:t>  D. lie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Who </a:t>
            </a:r>
            <a:r>
              <a:rPr lang="en-US" b="1" u="sng" dirty="0" smtClean="0"/>
              <a:t>want</a:t>
            </a:r>
            <a:r>
              <a:rPr lang="en-US" dirty="0" smtClean="0"/>
              <a:t> </a:t>
            </a:r>
            <a:r>
              <a:rPr lang="en-US" b="1" u="sng" dirty="0" smtClean="0"/>
              <a:t>to</a:t>
            </a:r>
            <a:r>
              <a:rPr lang="en-US" dirty="0" smtClean="0"/>
              <a:t> </a:t>
            </a:r>
            <a:r>
              <a:rPr lang="en-US" b="1" u="sng" dirty="0" smtClean="0"/>
              <a:t>read</a:t>
            </a:r>
            <a:r>
              <a:rPr lang="en-US" dirty="0" smtClean="0"/>
              <a:t> the book </a:t>
            </a:r>
            <a:r>
              <a:rPr lang="en-US" b="1" u="sng" dirty="0" smtClean="0"/>
              <a:t>first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want</a:t>
            </a:r>
          </a:p>
          <a:p>
            <a:pPr>
              <a:buNone/>
            </a:pPr>
            <a:r>
              <a:rPr lang="en-US" dirty="0" smtClean="0"/>
              <a:t>  B. to</a:t>
            </a:r>
          </a:p>
          <a:p>
            <a:pPr>
              <a:buNone/>
            </a:pPr>
            <a:r>
              <a:rPr lang="en-US" dirty="0" smtClean="0"/>
              <a:t>  C. read</a:t>
            </a:r>
          </a:p>
          <a:p>
            <a:pPr>
              <a:buNone/>
            </a:pPr>
            <a:r>
              <a:rPr lang="en-US" dirty="0" smtClean="0"/>
              <a:t>  D. first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If </a:t>
            </a:r>
            <a:r>
              <a:rPr lang="en-US" b="1" u="sng" dirty="0" smtClean="0"/>
              <a:t>you</a:t>
            </a:r>
            <a:r>
              <a:rPr lang="en-US" dirty="0" smtClean="0"/>
              <a:t> give </a:t>
            </a:r>
            <a:r>
              <a:rPr lang="en-US" b="1" u="sng" dirty="0" smtClean="0"/>
              <a:t>more</a:t>
            </a:r>
            <a:r>
              <a:rPr lang="en-US" dirty="0" smtClean="0"/>
              <a:t> care and </a:t>
            </a:r>
            <a:r>
              <a:rPr lang="en-US" b="1" u="sng" dirty="0" smtClean="0"/>
              <a:t>attention</a:t>
            </a:r>
            <a:r>
              <a:rPr lang="en-US" dirty="0" smtClean="0"/>
              <a:t>, it would </a:t>
            </a:r>
            <a:r>
              <a:rPr lang="en-US" b="1" u="sng" dirty="0" smtClean="0"/>
              <a:t>fruit</a:t>
            </a:r>
            <a:r>
              <a:rPr lang="en-US" dirty="0" smtClean="0"/>
              <a:t> a better child.</a:t>
            </a:r>
          </a:p>
          <a:p>
            <a:pPr>
              <a:buNone/>
            </a:pPr>
            <a:r>
              <a:rPr lang="en-US" dirty="0" smtClean="0"/>
              <a:t>  A. you</a:t>
            </a:r>
          </a:p>
          <a:p>
            <a:pPr>
              <a:buNone/>
            </a:pPr>
            <a:r>
              <a:rPr lang="en-US" dirty="0" smtClean="0"/>
              <a:t>  B. more</a:t>
            </a:r>
          </a:p>
          <a:p>
            <a:pPr>
              <a:buNone/>
            </a:pPr>
            <a:r>
              <a:rPr lang="en-US" dirty="0" smtClean="0"/>
              <a:t>  C. attention</a:t>
            </a:r>
          </a:p>
          <a:p>
            <a:pPr>
              <a:buNone/>
            </a:pPr>
            <a:r>
              <a:rPr lang="en-US" dirty="0" smtClean="0"/>
              <a:t>  D. fruit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Who </a:t>
            </a:r>
            <a:r>
              <a:rPr lang="en-US" b="1" u="sng" dirty="0" smtClean="0"/>
              <a:t>want</a:t>
            </a:r>
            <a:r>
              <a:rPr lang="en-US" dirty="0" smtClean="0"/>
              <a:t> </a:t>
            </a:r>
            <a:r>
              <a:rPr lang="en-US" b="1" u="sng" dirty="0" smtClean="0"/>
              <a:t>to</a:t>
            </a:r>
            <a:r>
              <a:rPr lang="en-US" dirty="0" smtClean="0"/>
              <a:t> </a:t>
            </a:r>
            <a:r>
              <a:rPr lang="en-US" b="1" u="sng" dirty="0" smtClean="0"/>
              <a:t>read</a:t>
            </a:r>
            <a:r>
              <a:rPr lang="en-US" dirty="0" smtClean="0"/>
              <a:t> the book </a:t>
            </a:r>
            <a:r>
              <a:rPr lang="en-US" b="1" u="sng" dirty="0" smtClean="0"/>
              <a:t>first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want</a:t>
            </a:r>
          </a:p>
          <a:p>
            <a:pPr>
              <a:buNone/>
            </a:pPr>
            <a:r>
              <a:rPr lang="en-US" dirty="0" smtClean="0"/>
              <a:t>  B. to</a:t>
            </a:r>
          </a:p>
          <a:p>
            <a:pPr>
              <a:buNone/>
            </a:pPr>
            <a:r>
              <a:rPr lang="en-US" dirty="0" smtClean="0"/>
              <a:t>  C. read</a:t>
            </a:r>
          </a:p>
          <a:p>
            <a:pPr>
              <a:buNone/>
            </a:pPr>
            <a:r>
              <a:rPr lang="en-US" dirty="0" smtClean="0"/>
              <a:t>  D. first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If </a:t>
            </a:r>
            <a:r>
              <a:rPr lang="en-US" b="1" u="sng" dirty="0" smtClean="0"/>
              <a:t>you</a:t>
            </a:r>
            <a:r>
              <a:rPr lang="en-US" dirty="0" smtClean="0"/>
              <a:t> give </a:t>
            </a:r>
            <a:r>
              <a:rPr lang="en-US" b="1" u="sng" dirty="0" smtClean="0"/>
              <a:t>more</a:t>
            </a:r>
            <a:r>
              <a:rPr lang="en-US" dirty="0" smtClean="0"/>
              <a:t> care and </a:t>
            </a:r>
            <a:r>
              <a:rPr lang="en-US" b="1" u="sng" dirty="0" smtClean="0"/>
              <a:t>attention</a:t>
            </a:r>
            <a:r>
              <a:rPr lang="en-US" dirty="0" smtClean="0"/>
              <a:t>, it would </a:t>
            </a:r>
            <a:r>
              <a:rPr lang="en-US" b="1" u="sng" dirty="0" smtClean="0"/>
              <a:t>fruit</a:t>
            </a:r>
            <a:r>
              <a:rPr lang="en-US" dirty="0" smtClean="0"/>
              <a:t> a better child.</a:t>
            </a:r>
          </a:p>
          <a:p>
            <a:pPr>
              <a:buNone/>
            </a:pPr>
            <a:r>
              <a:rPr lang="en-US" dirty="0" smtClean="0"/>
              <a:t>  A. you</a:t>
            </a:r>
          </a:p>
          <a:p>
            <a:pPr>
              <a:buNone/>
            </a:pPr>
            <a:r>
              <a:rPr lang="en-US" dirty="0" smtClean="0"/>
              <a:t>  B. more</a:t>
            </a:r>
          </a:p>
          <a:p>
            <a:pPr>
              <a:buNone/>
            </a:pPr>
            <a:r>
              <a:rPr lang="en-US" dirty="0" smtClean="0"/>
              <a:t>  C. attention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fruit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You </a:t>
            </a:r>
            <a:r>
              <a:rPr lang="en-US" b="1" u="sng" dirty="0" smtClean="0"/>
              <a:t>can</a:t>
            </a:r>
            <a:r>
              <a:rPr lang="en-US" dirty="0" smtClean="0"/>
              <a:t> </a:t>
            </a:r>
            <a:r>
              <a:rPr lang="en-US" b="1" u="sng" dirty="0" smtClean="0"/>
              <a:t>see</a:t>
            </a:r>
            <a:r>
              <a:rPr lang="en-US" dirty="0" smtClean="0"/>
              <a:t> them </a:t>
            </a:r>
            <a:r>
              <a:rPr lang="en-US" b="1" u="sng" dirty="0" smtClean="0"/>
              <a:t>wondering</a:t>
            </a:r>
            <a:r>
              <a:rPr lang="en-US" dirty="0" smtClean="0"/>
              <a:t> around our </a:t>
            </a:r>
            <a:r>
              <a:rPr lang="en-US" b="1" u="sng" dirty="0" smtClean="0"/>
              <a:t>house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can</a:t>
            </a:r>
          </a:p>
          <a:p>
            <a:pPr>
              <a:buNone/>
            </a:pPr>
            <a:r>
              <a:rPr lang="en-US" dirty="0" smtClean="0"/>
              <a:t>  B. see</a:t>
            </a:r>
          </a:p>
          <a:p>
            <a:pPr>
              <a:buNone/>
            </a:pPr>
            <a:r>
              <a:rPr lang="en-US" dirty="0" smtClean="0"/>
              <a:t>  C. wondering</a:t>
            </a:r>
          </a:p>
          <a:p>
            <a:pPr>
              <a:buNone/>
            </a:pPr>
            <a:r>
              <a:rPr lang="en-US" dirty="0" smtClean="0"/>
              <a:t>  D. house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b="1" u="sng" dirty="0" smtClean="0"/>
              <a:t>They</a:t>
            </a:r>
            <a:r>
              <a:rPr lang="en-US" dirty="0" smtClean="0"/>
              <a:t> should </a:t>
            </a:r>
            <a:r>
              <a:rPr lang="en-US" b="1" u="sng" dirty="0" smtClean="0"/>
              <a:t>do</a:t>
            </a:r>
            <a:r>
              <a:rPr lang="en-US" dirty="0" smtClean="0"/>
              <a:t> </a:t>
            </a:r>
            <a:r>
              <a:rPr lang="en-US" b="1" u="sng" dirty="0" smtClean="0"/>
              <a:t>their</a:t>
            </a:r>
            <a:r>
              <a:rPr lang="en-US" dirty="0" smtClean="0"/>
              <a:t> responsibilities </a:t>
            </a:r>
            <a:r>
              <a:rPr lang="en-US" b="1" u="sng" dirty="0" smtClean="0"/>
              <a:t>well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they</a:t>
            </a:r>
          </a:p>
          <a:p>
            <a:pPr>
              <a:buNone/>
            </a:pPr>
            <a:r>
              <a:rPr lang="en-US" dirty="0" smtClean="0"/>
              <a:t>  B. do</a:t>
            </a:r>
          </a:p>
          <a:p>
            <a:pPr>
              <a:buNone/>
            </a:pPr>
            <a:r>
              <a:rPr lang="en-US" dirty="0" smtClean="0"/>
              <a:t>  C. their</a:t>
            </a:r>
          </a:p>
          <a:p>
            <a:pPr>
              <a:buNone/>
            </a:pPr>
            <a:r>
              <a:rPr lang="en-US" dirty="0" smtClean="0"/>
              <a:t>  D. well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You </a:t>
            </a:r>
            <a:r>
              <a:rPr lang="en-US" b="1" u="sng" dirty="0" smtClean="0"/>
              <a:t>can</a:t>
            </a:r>
            <a:r>
              <a:rPr lang="en-US" dirty="0" smtClean="0"/>
              <a:t> </a:t>
            </a:r>
            <a:r>
              <a:rPr lang="en-US" b="1" u="sng" dirty="0" smtClean="0"/>
              <a:t>see</a:t>
            </a:r>
            <a:r>
              <a:rPr lang="en-US" dirty="0" smtClean="0"/>
              <a:t> them </a:t>
            </a:r>
            <a:r>
              <a:rPr lang="en-US" b="1" u="sng" dirty="0" smtClean="0"/>
              <a:t>wondering</a:t>
            </a:r>
            <a:r>
              <a:rPr lang="en-US" dirty="0" smtClean="0"/>
              <a:t> around our </a:t>
            </a:r>
            <a:r>
              <a:rPr lang="en-US" b="1" u="sng" dirty="0" smtClean="0"/>
              <a:t>house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can</a:t>
            </a:r>
          </a:p>
          <a:p>
            <a:pPr>
              <a:buNone/>
            </a:pPr>
            <a:r>
              <a:rPr lang="en-US" dirty="0" smtClean="0"/>
              <a:t>  B. see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wondering</a:t>
            </a:r>
          </a:p>
          <a:p>
            <a:pPr>
              <a:buNone/>
            </a:pPr>
            <a:r>
              <a:rPr lang="en-US" dirty="0" smtClean="0"/>
              <a:t>  D. house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b="1" u="sng" dirty="0" smtClean="0"/>
              <a:t>They</a:t>
            </a:r>
            <a:r>
              <a:rPr lang="en-US" dirty="0" smtClean="0"/>
              <a:t> should </a:t>
            </a:r>
            <a:r>
              <a:rPr lang="en-US" b="1" u="sng" dirty="0" smtClean="0"/>
              <a:t>do</a:t>
            </a:r>
            <a:r>
              <a:rPr lang="en-US" dirty="0" smtClean="0"/>
              <a:t> </a:t>
            </a:r>
            <a:r>
              <a:rPr lang="en-US" b="1" u="sng" dirty="0" smtClean="0"/>
              <a:t>their</a:t>
            </a:r>
            <a:r>
              <a:rPr lang="en-US" dirty="0" smtClean="0"/>
              <a:t> responsibilities </a:t>
            </a:r>
            <a:r>
              <a:rPr lang="en-US" b="1" u="sng" dirty="0" smtClean="0"/>
              <a:t>well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they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do</a:t>
            </a:r>
          </a:p>
          <a:p>
            <a:pPr>
              <a:buNone/>
            </a:pPr>
            <a:r>
              <a:rPr lang="en-US" dirty="0" smtClean="0"/>
              <a:t>  C. their</a:t>
            </a:r>
          </a:p>
          <a:p>
            <a:pPr>
              <a:buNone/>
            </a:pPr>
            <a:r>
              <a:rPr lang="en-US" dirty="0" smtClean="0"/>
              <a:t>  D. well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When you </a:t>
            </a:r>
            <a:r>
              <a:rPr lang="en-US" b="1" u="sng" dirty="0" smtClean="0"/>
              <a:t>send</a:t>
            </a:r>
            <a:r>
              <a:rPr lang="en-US" dirty="0" smtClean="0"/>
              <a:t> the forms, you </a:t>
            </a:r>
            <a:r>
              <a:rPr lang="en-US" b="1" u="sng" dirty="0" smtClean="0"/>
              <a:t>should included</a:t>
            </a:r>
            <a:r>
              <a:rPr lang="en-US" dirty="0" smtClean="0"/>
              <a:t> a </a:t>
            </a:r>
            <a:r>
              <a:rPr lang="en-US" b="1" u="sng" dirty="0" smtClean="0"/>
              <a:t>photograph</a:t>
            </a:r>
            <a:r>
              <a:rPr lang="en-US" b="1" dirty="0" smtClean="0"/>
              <a:t>. </a:t>
            </a:r>
            <a:r>
              <a:rPr lang="en-US" dirty="0" smtClean="0"/>
              <a:t>It is required as an </a:t>
            </a:r>
            <a:r>
              <a:rPr lang="en-US" b="1" u="sng" dirty="0" smtClean="0"/>
              <a:t>identity</a:t>
            </a:r>
            <a:r>
              <a:rPr lang="en-US" dirty="0" smtClean="0"/>
              <a:t> proof.</a:t>
            </a:r>
          </a:p>
          <a:p>
            <a:pPr>
              <a:buNone/>
            </a:pPr>
            <a:r>
              <a:rPr lang="en-US" dirty="0" smtClean="0"/>
              <a:t>  A..send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should included </a:t>
            </a:r>
          </a:p>
          <a:p>
            <a:pPr>
              <a:buNone/>
            </a:pPr>
            <a:r>
              <a:rPr lang="en-US" dirty="0" smtClean="0"/>
              <a:t>  C. photograph</a:t>
            </a:r>
          </a:p>
          <a:p>
            <a:pPr>
              <a:buNone/>
            </a:pPr>
            <a:r>
              <a:rPr lang="en-US" dirty="0" smtClean="0"/>
              <a:t>  D. identity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2. He can </a:t>
            </a:r>
            <a:r>
              <a:rPr lang="en-US" b="1" u="sng" dirty="0" smtClean="0"/>
              <a:t>easily</a:t>
            </a:r>
            <a:r>
              <a:rPr lang="en-US" b="1" dirty="0" smtClean="0"/>
              <a:t> </a:t>
            </a:r>
            <a:r>
              <a:rPr lang="en-US" b="1" u="sng" dirty="0" smtClean="0"/>
              <a:t>recognizes</a:t>
            </a:r>
            <a:r>
              <a:rPr lang="en-US" dirty="0" smtClean="0"/>
              <a:t> his old friends. He never forgets </a:t>
            </a:r>
            <a:r>
              <a:rPr lang="en-US" b="1" u="sng" dirty="0" smtClean="0"/>
              <a:t>friends</a:t>
            </a:r>
            <a:r>
              <a:rPr lang="en-US" dirty="0" smtClean="0"/>
              <a:t> as he values them </a:t>
            </a:r>
            <a:r>
              <a:rPr lang="en-US" b="1" u="sng" dirty="0" smtClean="0"/>
              <a:t>very</a:t>
            </a:r>
            <a:r>
              <a:rPr lang="en-US" u="sng" dirty="0" smtClean="0"/>
              <a:t> </a:t>
            </a:r>
            <a:r>
              <a:rPr lang="en-US" b="1" u="sng" dirty="0" smtClean="0"/>
              <a:t>much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can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recognizes</a:t>
            </a:r>
          </a:p>
          <a:p>
            <a:pPr>
              <a:buNone/>
            </a:pPr>
            <a:r>
              <a:rPr lang="en-US" dirty="0" smtClean="0"/>
              <a:t>  C. friends </a:t>
            </a:r>
          </a:p>
          <a:p>
            <a:pPr>
              <a:buNone/>
            </a:pPr>
            <a:r>
              <a:rPr lang="en-US" dirty="0" smtClean="0"/>
              <a:t>  D. very much.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</a:t>
            </a:r>
            <a:r>
              <a:rPr lang="en-US" b="1" u="sng" dirty="0" smtClean="0"/>
              <a:t>This</a:t>
            </a:r>
            <a:r>
              <a:rPr lang="en-US" dirty="0" smtClean="0"/>
              <a:t> </a:t>
            </a:r>
            <a:r>
              <a:rPr lang="en-US" b="1" u="sng" dirty="0" smtClean="0"/>
              <a:t>scheme</a:t>
            </a:r>
            <a:r>
              <a:rPr lang="en-US" dirty="0" smtClean="0"/>
              <a:t> has </a:t>
            </a:r>
            <a:r>
              <a:rPr lang="en-US" b="1" u="sng" dirty="0" smtClean="0"/>
              <a:t>larger</a:t>
            </a:r>
            <a:r>
              <a:rPr lang="en-US" dirty="0" smtClean="0"/>
              <a:t> </a:t>
            </a:r>
            <a:r>
              <a:rPr lang="en-US" b="1" u="sng" dirty="0" smtClean="0"/>
              <a:t>advantages</a:t>
            </a:r>
          </a:p>
          <a:p>
            <a:pPr>
              <a:buNone/>
            </a:pPr>
            <a:r>
              <a:rPr lang="en-US" dirty="0" smtClean="0"/>
              <a:t>  A. this</a:t>
            </a:r>
          </a:p>
          <a:p>
            <a:pPr>
              <a:buNone/>
            </a:pPr>
            <a:r>
              <a:rPr lang="en-US" dirty="0" smtClean="0"/>
              <a:t>  B. scheme</a:t>
            </a:r>
          </a:p>
          <a:p>
            <a:pPr>
              <a:buNone/>
            </a:pPr>
            <a:r>
              <a:rPr lang="en-US" dirty="0" smtClean="0"/>
              <a:t>  C. larger</a:t>
            </a:r>
          </a:p>
          <a:p>
            <a:pPr>
              <a:buNone/>
            </a:pPr>
            <a:r>
              <a:rPr lang="en-US" dirty="0" smtClean="0"/>
              <a:t>  D. advantages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</a:t>
            </a:r>
            <a:r>
              <a:rPr lang="en-US" b="1" u="sng" dirty="0" smtClean="0"/>
              <a:t>We</a:t>
            </a:r>
            <a:r>
              <a:rPr lang="en-US" dirty="0" smtClean="0"/>
              <a:t> </a:t>
            </a:r>
            <a:r>
              <a:rPr lang="en-US" b="1" u="sng" dirty="0" smtClean="0"/>
              <a:t>heard</a:t>
            </a:r>
            <a:r>
              <a:rPr lang="en-US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 </a:t>
            </a:r>
            <a:r>
              <a:rPr lang="en-US" b="1" u="sng" dirty="0" smtClean="0"/>
              <a:t>voice of a gun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we</a:t>
            </a:r>
          </a:p>
          <a:p>
            <a:pPr>
              <a:buNone/>
            </a:pPr>
            <a:r>
              <a:rPr lang="en-US" dirty="0" smtClean="0"/>
              <a:t>  B. heard</a:t>
            </a:r>
          </a:p>
          <a:p>
            <a:pPr>
              <a:buNone/>
            </a:pPr>
            <a:r>
              <a:rPr lang="en-US" dirty="0" smtClean="0"/>
              <a:t>  C. the</a:t>
            </a:r>
          </a:p>
          <a:p>
            <a:pPr>
              <a:buNone/>
            </a:pPr>
            <a:r>
              <a:rPr lang="en-US" dirty="0" smtClean="0"/>
              <a:t>  D. voice of a gun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</a:t>
            </a:r>
            <a:r>
              <a:rPr lang="en-US" b="1" u="sng" dirty="0" smtClean="0"/>
              <a:t>This</a:t>
            </a:r>
            <a:r>
              <a:rPr lang="en-US" dirty="0" smtClean="0"/>
              <a:t> </a:t>
            </a:r>
            <a:r>
              <a:rPr lang="en-US" b="1" u="sng" dirty="0" smtClean="0"/>
              <a:t>scheme</a:t>
            </a:r>
            <a:r>
              <a:rPr lang="en-US" dirty="0" smtClean="0"/>
              <a:t> has </a:t>
            </a:r>
            <a:r>
              <a:rPr lang="en-US" b="1" u="sng" dirty="0" smtClean="0"/>
              <a:t>larger</a:t>
            </a:r>
            <a:r>
              <a:rPr lang="en-US" dirty="0" smtClean="0"/>
              <a:t> </a:t>
            </a:r>
            <a:r>
              <a:rPr lang="en-US" b="1" u="sng" dirty="0" smtClean="0"/>
              <a:t>advantages</a:t>
            </a:r>
          </a:p>
          <a:p>
            <a:pPr>
              <a:buNone/>
            </a:pPr>
            <a:r>
              <a:rPr lang="en-US" dirty="0" smtClean="0"/>
              <a:t>  A. this</a:t>
            </a:r>
          </a:p>
          <a:p>
            <a:pPr>
              <a:buNone/>
            </a:pPr>
            <a:r>
              <a:rPr lang="en-US" dirty="0" smtClean="0"/>
              <a:t>  B. scheme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larger</a:t>
            </a:r>
          </a:p>
          <a:p>
            <a:pPr>
              <a:buNone/>
            </a:pPr>
            <a:r>
              <a:rPr lang="en-US" dirty="0" smtClean="0"/>
              <a:t>  D. advantages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</a:t>
            </a:r>
            <a:r>
              <a:rPr lang="en-US" b="1" u="sng" dirty="0" smtClean="0"/>
              <a:t>We</a:t>
            </a:r>
            <a:r>
              <a:rPr lang="en-US" dirty="0" smtClean="0"/>
              <a:t> </a:t>
            </a:r>
            <a:r>
              <a:rPr lang="en-US" b="1" u="sng" dirty="0" smtClean="0"/>
              <a:t>heard</a:t>
            </a:r>
            <a:r>
              <a:rPr lang="en-US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 </a:t>
            </a:r>
            <a:r>
              <a:rPr lang="en-US" b="1" u="sng" dirty="0" smtClean="0"/>
              <a:t>voice of a gun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we</a:t>
            </a:r>
          </a:p>
          <a:p>
            <a:pPr>
              <a:buNone/>
            </a:pPr>
            <a:r>
              <a:rPr lang="en-US" dirty="0" smtClean="0"/>
              <a:t>  B. heard</a:t>
            </a:r>
          </a:p>
          <a:p>
            <a:pPr>
              <a:buNone/>
            </a:pPr>
            <a:r>
              <a:rPr lang="en-US" dirty="0" smtClean="0"/>
              <a:t>  C. the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voice of a gun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teacher </a:t>
            </a:r>
            <a:r>
              <a:rPr lang="en-US" b="1" u="sng" dirty="0" smtClean="0"/>
              <a:t>gave</a:t>
            </a:r>
            <a:r>
              <a:rPr lang="en-US" dirty="0" smtClean="0"/>
              <a:t> each of the </a:t>
            </a:r>
            <a:r>
              <a:rPr lang="en-US" b="1" u="sng" dirty="0" smtClean="0"/>
              <a:t>student</a:t>
            </a:r>
            <a:r>
              <a:rPr lang="en-US" dirty="0" smtClean="0"/>
              <a:t> a test paper , which they had to </a:t>
            </a:r>
            <a:r>
              <a:rPr lang="en-US" b="1" u="sng" dirty="0" smtClean="0"/>
              <a:t>finish</a:t>
            </a:r>
            <a:r>
              <a:rPr lang="en-US" dirty="0" smtClean="0"/>
              <a:t> within an </a:t>
            </a:r>
            <a:r>
              <a:rPr lang="en-US" b="1" u="sng" dirty="0" smtClean="0"/>
              <a:t>hour’s</a:t>
            </a:r>
            <a:r>
              <a:rPr lang="en-US" dirty="0" smtClean="0"/>
              <a:t> time.</a:t>
            </a:r>
          </a:p>
          <a:p>
            <a:pPr>
              <a:buNone/>
            </a:pPr>
            <a:r>
              <a:rPr lang="en-US" dirty="0" smtClean="0"/>
              <a:t>  A. gave </a:t>
            </a:r>
          </a:p>
          <a:p>
            <a:pPr>
              <a:buNone/>
            </a:pPr>
            <a:r>
              <a:rPr lang="en-US" dirty="0" smtClean="0"/>
              <a:t>  B. student</a:t>
            </a:r>
          </a:p>
          <a:p>
            <a:pPr>
              <a:buNone/>
            </a:pPr>
            <a:r>
              <a:rPr lang="en-US" dirty="0" smtClean="0"/>
              <a:t>  C. finish </a:t>
            </a:r>
          </a:p>
          <a:p>
            <a:pPr>
              <a:buNone/>
            </a:pPr>
            <a:r>
              <a:rPr lang="en-US" dirty="0" smtClean="0"/>
              <a:t>  D. hour’s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Dictionary </a:t>
            </a:r>
            <a:r>
              <a:rPr lang="en-US" b="1" u="sng" dirty="0" smtClean="0"/>
              <a:t>solves</a:t>
            </a:r>
            <a:r>
              <a:rPr lang="en-US" dirty="0" smtClean="0"/>
              <a:t> many doubts of a </a:t>
            </a:r>
            <a:r>
              <a:rPr lang="en-US" b="1" u="sng" dirty="0" smtClean="0"/>
              <a:t>student</a:t>
            </a:r>
            <a:r>
              <a:rPr lang="en-US" dirty="0" smtClean="0"/>
              <a:t> and its very helpful as well. It's </a:t>
            </a:r>
            <a:r>
              <a:rPr lang="en-US" b="1" u="sng" dirty="0" smtClean="0"/>
              <a:t>important</a:t>
            </a:r>
            <a:r>
              <a:rPr lang="en-US" dirty="0" smtClean="0"/>
              <a:t> for every </a:t>
            </a:r>
            <a:r>
              <a:rPr lang="en-US" b="1" u="sng" dirty="0" smtClean="0"/>
              <a:t>students</a:t>
            </a:r>
            <a:r>
              <a:rPr lang="en-US" dirty="0" smtClean="0"/>
              <a:t> to have a dictionary.</a:t>
            </a:r>
          </a:p>
          <a:p>
            <a:pPr>
              <a:buNone/>
            </a:pPr>
            <a:r>
              <a:rPr lang="en-US" dirty="0" smtClean="0"/>
              <a:t>  A. solves </a:t>
            </a:r>
          </a:p>
          <a:p>
            <a:pPr>
              <a:buNone/>
            </a:pPr>
            <a:r>
              <a:rPr lang="en-US" dirty="0" smtClean="0"/>
              <a:t>  B. student </a:t>
            </a:r>
          </a:p>
          <a:p>
            <a:pPr>
              <a:buNone/>
            </a:pPr>
            <a:r>
              <a:rPr lang="en-US" dirty="0" smtClean="0"/>
              <a:t>  C. important </a:t>
            </a:r>
          </a:p>
          <a:p>
            <a:pPr>
              <a:buNone/>
            </a:pPr>
            <a:r>
              <a:rPr lang="en-US" dirty="0" smtClean="0"/>
              <a:t>  D. students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teacher </a:t>
            </a:r>
            <a:r>
              <a:rPr lang="en-US" b="1" u="sng" dirty="0" smtClean="0"/>
              <a:t>gave</a:t>
            </a:r>
            <a:r>
              <a:rPr lang="en-US" dirty="0" smtClean="0"/>
              <a:t> each of the </a:t>
            </a:r>
            <a:r>
              <a:rPr lang="en-US" b="1" u="sng" dirty="0" smtClean="0"/>
              <a:t>student</a:t>
            </a:r>
            <a:r>
              <a:rPr lang="en-US" dirty="0" smtClean="0"/>
              <a:t> a test paper , which they had to </a:t>
            </a:r>
            <a:r>
              <a:rPr lang="en-US" b="1" u="sng" dirty="0" smtClean="0"/>
              <a:t>finish</a:t>
            </a:r>
            <a:r>
              <a:rPr lang="en-US" dirty="0" smtClean="0"/>
              <a:t> within an </a:t>
            </a:r>
            <a:r>
              <a:rPr lang="en-US" b="1" u="sng" dirty="0" smtClean="0"/>
              <a:t>hour’s</a:t>
            </a:r>
            <a:r>
              <a:rPr lang="en-US" dirty="0" smtClean="0"/>
              <a:t> time.</a:t>
            </a:r>
          </a:p>
          <a:p>
            <a:pPr>
              <a:buNone/>
            </a:pPr>
            <a:r>
              <a:rPr lang="en-US" dirty="0" smtClean="0"/>
              <a:t>  A. gave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student</a:t>
            </a:r>
          </a:p>
          <a:p>
            <a:pPr>
              <a:buNone/>
            </a:pPr>
            <a:r>
              <a:rPr lang="en-US" dirty="0" smtClean="0"/>
              <a:t>  C. finish </a:t>
            </a:r>
          </a:p>
          <a:p>
            <a:pPr>
              <a:buNone/>
            </a:pPr>
            <a:r>
              <a:rPr lang="en-US" dirty="0" smtClean="0"/>
              <a:t>  D. hour’s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Dictionary </a:t>
            </a:r>
            <a:r>
              <a:rPr lang="en-US" b="1" u="sng" dirty="0" smtClean="0"/>
              <a:t>solves</a:t>
            </a:r>
            <a:r>
              <a:rPr lang="en-US" dirty="0" smtClean="0"/>
              <a:t> many doubts of a </a:t>
            </a:r>
            <a:r>
              <a:rPr lang="en-US" b="1" u="sng" dirty="0" smtClean="0"/>
              <a:t>student</a:t>
            </a:r>
            <a:r>
              <a:rPr lang="en-US" dirty="0" smtClean="0"/>
              <a:t> and its very helpful as well. It's </a:t>
            </a:r>
            <a:r>
              <a:rPr lang="en-US" b="1" u="sng" dirty="0" smtClean="0"/>
              <a:t>important</a:t>
            </a:r>
            <a:r>
              <a:rPr lang="en-US" dirty="0" smtClean="0"/>
              <a:t> for every </a:t>
            </a:r>
            <a:r>
              <a:rPr lang="en-US" b="1" u="sng" dirty="0" smtClean="0"/>
              <a:t>students</a:t>
            </a:r>
            <a:r>
              <a:rPr lang="en-US" dirty="0" smtClean="0"/>
              <a:t> to have a dictionary.</a:t>
            </a:r>
          </a:p>
          <a:p>
            <a:pPr>
              <a:buNone/>
            </a:pPr>
            <a:r>
              <a:rPr lang="en-US" dirty="0" smtClean="0"/>
              <a:t>  A. solves </a:t>
            </a:r>
          </a:p>
          <a:p>
            <a:pPr>
              <a:buNone/>
            </a:pPr>
            <a:r>
              <a:rPr lang="en-US" dirty="0" smtClean="0"/>
              <a:t>  B. student </a:t>
            </a:r>
          </a:p>
          <a:p>
            <a:pPr>
              <a:buNone/>
            </a:pPr>
            <a:r>
              <a:rPr lang="en-US" dirty="0" smtClean="0"/>
              <a:t>  C. important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students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</a:t>
            </a:r>
            <a:r>
              <a:rPr lang="en-US" b="1" u="sng" dirty="0" smtClean="0"/>
              <a:t>businessman</a:t>
            </a:r>
            <a:r>
              <a:rPr lang="en-US" dirty="0" smtClean="0"/>
              <a:t> has bought a lot of </a:t>
            </a:r>
            <a:r>
              <a:rPr lang="en-US" b="1" u="sng" dirty="0" smtClean="0"/>
              <a:t>properties</a:t>
            </a:r>
            <a:r>
              <a:rPr lang="en-US" dirty="0" smtClean="0"/>
              <a:t>. He has lot of </a:t>
            </a:r>
            <a:r>
              <a:rPr lang="en-US" b="1" u="sng" dirty="0" smtClean="0"/>
              <a:t>expansion</a:t>
            </a:r>
            <a:r>
              <a:rPr lang="en-US" dirty="0" smtClean="0"/>
              <a:t> plans for the </a:t>
            </a:r>
            <a:r>
              <a:rPr lang="en-US" b="1" u="sng" dirty="0" smtClean="0"/>
              <a:t>next</a:t>
            </a:r>
            <a:r>
              <a:rPr lang="en-US" u="sng" dirty="0" smtClean="0"/>
              <a:t> </a:t>
            </a:r>
            <a:r>
              <a:rPr lang="en-US" b="1" u="sng" dirty="0" smtClean="0"/>
              <a:t>year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businessman </a:t>
            </a:r>
          </a:p>
          <a:p>
            <a:pPr>
              <a:buNone/>
            </a:pPr>
            <a:r>
              <a:rPr lang="en-US" dirty="0" smtClean="0"/>
              <a:t>  B. properties</a:t>
            </a:r>
          </a:p>
          <a:p>
            <a:pPr>
              <a:buNone/>
            </a:pPr>
            <a:r>
              <a:rPr lang="en-US" dirty="0" smtClean="0"/>
              <a:t>  C. expansion </a:t>
            </a:r>
          </a:p>
          <a:p>
            <a:pPr>
              <a:buNone/>
            </a:pPr>
            <a:r>
              <a:rPr lang="en-US" dirty="0" smtClean="0"/>
              <a:t>  D. next year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b="1" u="sng" dirty="0" smtClean="0"/>
              <a:t>Looking</a:t>
            </a:r>
            <a:r>
              <a:rPr lang="en-US" dirty="0" smtClean="0"/>
              <a:t> at the world </a:t>
            </a:r>
            <a:r>
              <a:rPr lang="en-US" b="1" u="sng" dirty="0" smtClean="0"/>
              <a:t>population</a:t>
            </a:r>
            <a:r>
              <a:rPr lang="en-US" dirty="0" smtClean="0"/>
              <a:t> charts it is </a:t>
            </a:r>
            <a:r>
              <a:rPr lang="en-US" b="1" u="sng" dirty="0" smtClean="0"/>
              <a:t>wise to have</a:t>
            </a:r>
            <a:r>
              <a:rPr lang="en-US" b="1" dirty="0" smtClean="0"/>
              <a:t> </a:t>
            </a:r>
            <a:r>
              <a:rPr lang="en-US" dirty="0" smtClean="0"/>
              <a:t>a smaller </a:t>
            </a:r>
            <a:r>
              <a:rPr lang="en-US" b="1" u="sng" dirty="0" smtClean="0"/>
              <a:t>amount</a:t>
            </a:r>
            <a:r>
              <a:rPr lang="en-US" dirty="0" smtClean="0"/>
              <a:t> of children.</a:t>
            </a:r>
          </a:p>
          <a:p>
            <a:pPr>
              <a:buNone/>
            </a:pPr>
            <a:r>
              <a:rPr lang="en-US" dirty="0" smtClean="0"/>
              <a:t>  A. Looking </a:t>
            </a:r>
          </a:p>
          <a:p>
            <a:pPr>
              <a:buNone/>
            </a:pPr>
            <a:r>
              <a:rPr lang="en-US" dirty="0" smtClean="0"/>
              <a:t>  B. population </a:t>
            </a:r>
          </a:p>
          <a:p>
            <a:pPr>
              <a:buNone/>
            </a:pPr>
            <a:r>
              <a:rPr lang="en-US" dirty="0" smtClean="0"/>
              <a:t>  C. wise to have </a:t>
            </a:r>
          </a:p>
          <a:p>
            <a:pPr>
              <a:buNone/>
            </a:pPr>
            <a:r>
              <a:rPr lang="en-US" dirty="0" smtClean="0"/>
              <a:t>  D. amount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</a:t>
            </a:r>
            <a:r>
              <a:rPr lang="en-US" b="1" u="sng" dirty="0" smtClean="0"/>
              <a:t>businessman</a:t>
            </a:r>
            <a:r>
              <a:rPr lang="en-US" dirty="0" smtClean="0"/>
              <a:t> has bought a lot of </a:t>
            </a:r>
            <a:r>
              <a:rPr lang="en-US" b="1" u="sng" dirty="0" smtClean="0"/>
              <a:t>properties</a:t>
            </a:r>
            <a:r>
              <a:rPr lang="en-US" dirty="0" smtClean="0"/>
              <a:t>. He has lot of </a:t>
            </a:r>
            <a:r>
              <a:rPr lang="en-US" b="1" u="sng" dirty="0" smtClean="0"/>
              <a:t>expansion</a:t>
            </a:r>
            <a:r>
              <a:rPr lang="en-US" dirty="0" smtClean="0"/>
              <a:t> plans for the </a:t>
            </a:r>
            <a:r>
              <a:rPr lang="en-US" b="1" u="sng" dirty="0" smtClean="0"/>
              <a:t>next</a:t>
            </a:r>
            <a:r>
              <a:rPr lang="en-US" u="sng" dirty="0" smtClean="0"/>
              <a:t> </a:t>
            </a:r>
            <a:r>
              <a:rPr lang="en-US" b="1" u="sng" dirty="0" smtClean="0"/>
              <a:t>year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businessman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properties</a:t>
            </a:r>
          </a:p>
          <a:p>
            <a:pPr>
              <a:buNone/>
            </a:pPr>
            <a:r>
              <a:rPr lang="en-US" dirty="0" smtClean="0"/>
              <a:t>  C. expansion </a:t>
            </a:r>
          </a:p>
          <a:p>
            <a:pPr>
              <a:buNone/>
            </a:pPr>
            <a:r>
              <a:rPr lang="en-US" dirty="0" smtClean="0"/>
              <a:t>  D. next year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en-US" b="1" u="sng" dirty="0" smtClean="0"/>
              <a:t>Looking</a:t>
            </a:r>
            <a:r>
              <a:rPr lang="en-US" dirty="0" smtClean="0"/>
              <a:t> at the world </a:t>
            </a:r>
            <a:r>
              <a:rPr lang="en-US" b="1" u="sng" dirty="0" smtClean="0"/>
              <a:t>population</a:t>
            </a:r>
            <a:r>
              <a:rPr lang="en-US" dirty="0" smtClean="0"/>
              <a:t> charts it is </a:t>
            </a:r>
            <a:r>
              <a:rPr lang="en-US" b="1" u="sng" dirty="0" smtClean="0"/>
              <a:t>wise to have</a:t>
            </a:r>
            <a:r>
              <a:rPr lang="en-US" b="1" dirty="0" smtClean="0"/>
              <a:t> </a:t>
            </a:r>
            <a:r>
              <a:rPr lang="en-US" dirty="0" smtClean="0"/>
              <a:t>a smaller </a:t>
            </a:r>
            <a:r>
              <a:rPr lang="en-US" b="1" u="sng" dirty="0" smtClean="0"/>
              <a:t>amount</a:t>
            </a:r>
            <a:r>
              <a:rPr lang="en-US" dirty="0" smtClean="0"/>
              <a:t> of children.</a:t>
            </a:r>
          </a:p>
          <a:p>
            <a:pPr>
              <a:buNone/>
            </a:pPr>
            <a:r>
              <a:rPr lang="en-US" dirty="0" smtClean="0"/>
              <a:t>  A. Looking </a:t>
            </a:r>
          </a:p>
          <a:p>
            <a:pPr>
              <a:buNone/>
            </a:pPr>
            <a:r>
              <a:rPr lang="en-US" dirty="0" smtClean="0"/>
              <a:t>  B. population </a:t>
            </a:r>
          </a:p>
          <a:p>
            <a:pPr>
              <a:buNone/>
            </a:pPr>
            <a:r>
              <a:rPr lang="en-US" dirty="0" smtClean="0"/>
              <a:t>  C. wise to have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amount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 I </a:t>
            </a:r>
            <a:r>
              <a:rPr lang="en-US" b="1" u="sng" dirty="0" smtClean="0"/>
              <a:t>know</a:t>
            </a:r>
            <a:r>
              <a:rPr lang="en-US" dirty="0" smtClean="0"/>
              <a:t> it is obvious to every one </a:t>
            </a:r>
            <a:r>
              <a:rPr lang="en-US" b="1" u="sng" dirty="0" smtClean="0"/>
              <a:t>in this room</a:t>
            </a:r>
            <a:r>
              <a:rPr lang="en-US" b="1" dirty="0" smtClean="0"/>
              <a:t> </a:t>
            </a:r>
            <a:r>
              <a:rPr lang="en-US" dirty="0" smtClean="0"/>
              <a:t>but still can </a:t>
            </a:r>
            <a:r>
              <a:rPr lang="en-US" b="1" u="sng" dirty="0" smtClean="0"/>
              <a:t>anyone</a:t>
            </a:r>
            <a:r>
              <a:rPr lang="en-US" dirty="0" smtClean="0"/>
              <a:t> tell me what </a:t>
            </a:r>
            <a:r>
              <a:rPr lang="en-US" b="1" u="sng" dirty="0" smtClean="0"/>
              <a:t>is the story</a:t>
            </a:r>
            <a:r>
              <a:rPr lang="en-US" dirty="0" smtClean="0"/>
              <a:t> about ?  </a:t>
            </a:r>
          </a:p>
          <a:p>
            <a:pPr>
              <a:buNone/>
            </a:pPr>
            <a:r>
              <a:rPr lang="en-US" dirty="0" smtClean="0"/>
              <a:t>  A. know </a:t>
            </a:r>
          </a:p>
          <a:p>
            <a:pPr>
              <a:buNone/>
            </a:pPr>
            <a:r>
              <a:rPr lang="en-US" dirty="0" smtClean="0"/>
              <a:t>  B. in this room </a:t>
            </a:r>
          </a:p>
          <a:p>
            <a:pPr>
              <a:buNone/>
            </a:pPr>
            <a:r>
              <a:rPr lang="en-US" dirty="0" smtClean="0"/>
              <a:t>  C. anyone </a:t>
            </a:r>
          </a:p>
          <a:p>
            <a:pPr>
              <a:buNone/>
            </a:pPr>
            <a:r>
              <a:rPr lang="en-US" dirty="0" smtClean="0"/>
              <a:t>  D.  is the story 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8. It’s a </a:t>
            </a:r>
            <a:r>
              <a:rPr lang="en-US" b="1" u="sng" dirty="0" smtClean="0"/>
              <a:t>shame</a:t>
            </a:r>
            <a:r>
              <a:rPr lang="en-US" dirty="0" smtClean="0"/>
              <a:t> that she never </a:t>
            </a:r>
            <a:r>
              <a:rPr lang="en-US" b="1" u="sng" dirty="0" smtClean="0"/>
              <a:t>visits</a:t>
            </a:r>
            <a:r>
              <a:rPr lang="en-US" dirty="0" smtClean="0"/>
              <a:t> her mother. Her </a:t>
            </a:r>
            <a:r>
              <a:rPr lang="en-US" b="1" u="sng" dirty="0" smtClean="0"/>
              <a:t>mother</a:t>
            </a:r>
            <a:r>
              <a:rPr lang="en-US" dirty="0" smtClean="0"/>
              <a:t> </a:t>
            </a:r>
            <a:r>
              <a:rPr lang="en-US" b="1" u="sng" dirty="0" smtClean="0"/>
              <a:t>is staying where</a:t>
            </a:r>
            <a:r>
              <a:rPr lang="en-US" dirty="0" smtClean="0"/>
              <a:t> ?</a:t>
            </a:r>
          </a:p>
          <a:p>
            <a:pPr>
              <a:buNone/>
            </a:pPr>
            <a:r>
              <a:rPr lang="en-US" dirty="0" smtClean="0"/>
              <a:t>  A. shame </a:t>
            </a:r>
          </a:p>
          <a:p>
            <a:pPr>
              <a:buNone/>
            </a:pPr>
            <a:r>
              <a:rPr lang="en-US" dirty="0" smtClean="0"/>
              <a:t>  B. visits </a:t>
            </a:r>
          </a:p>
          <a:p>
            <a:pPr>
              <a:buNone/>
            </a:pPr>
            <a:r>
              <a:rPr lang="en-US" dirty="0" smtClean="0"/>
              <a:t>  C. mother</a:t>
            </a:r>
          </a:p>
          <a:p>
            <a:pPr>
              <a:buNone/>
            </a:pPr>
            <a:r>
              <a:rPr lang="en-US" dirty="0" smtClean="0"/>
              <a:t>  D. is staying where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 I </a:t>
            </a:r>
            <a:r>
              <a:rPr lang="en-US" b="1" u="sng" dirty="0" smtClean="0"/>
              <a:t>know</a:t>
            </a:r>
            <a:r>
              <a:rPr lang="en-US" dirty="0" smtClean="0"/>
              <a:t> it is obvious to every one </a:t>
            </a:r>
            <a:r>
              <a:rPr lang="en-US" b="1" u="sng" dirty="0" smtClean="0"/>
              <a:t>in this room</a:t>
            </a:r>
            <a:r>
              <a:rPr lang="en-US" b="1" dirty="0" smtClean="0"/>
              <a:t> </a:t>
            </a:r>
            <a:r>
              <a:rPr lang="en-US" dirty="0" smtClean="0"/>
              <a:t>but still can </a:t>
            </a:r>
            <a:r>
              <a:rPr lang="en-US" b="1" u="sng" dirty="0" smtClean="0"/>
              <a:t>anyone</a:t>
            </a:r>
            <a:r>
              <a:rPr lang="en-US" dirty="0" smtClean="0"/>
              <a:t> tell me what </a:t>
            </a:r>
            <a:r>
              <a:rPr lang="en-US" b="1" u="sng" dirty="0" smtClean="0"/>
              <a:t>is the story</a:t>
            </a:r>
            <a:r>
              <a:rPr lang="en-US" dirty="0" smtClean="0"/>
              <a:t> about ?  </a:t>
            </a:r>
          </a:p>
          <a:p>
            <a:pPr>
              <a:buNone/>
            </a:pPr>
            <a:r>
              <a:rPr lang="en-US" dirty="0" smtClean="0"/>
              <a:t>  A. know </a:t>
            </a:r>
          </a:p>
          <a:p>
            <a:pPr>
              <a:buNone/>
            </a:pPr>
            <a:r>
              <a:rPr lang="en-US" dirty="0" smtClean="0"/>
              <a:t>  B. in this room </a:t>
            </a:r>
          </a:p>
          <a:p>
            <a:pPr>
              <a:buNone/>
            </a:pPr>
            <a:r>
              <a:rPr lang="en-US" dirty="0" smtClean="0"/>
              <a:t>  C. anyone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 is the story 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8. It’s a </a:t>
            </a:r>
            <a:r>
              <a:rPr lang="en-US" b="1" u="sng" dirty="0" smtClean="0"/>
              <a:t>shame</a:t>
            </a:r>
            <a:r>
              <a:rPr lang="en-US" dirty="0" smtClean="0"/>
              <a:t> that she never </a:t>
            </a:r>
            <a:r>
              <a:rPr lang="en-US" b="1" u="sng" dirty="0" smtClean="0"/>
              <a:t>visits</a:t>
            </a:r>
            <a:r>
              <a:rPr lang="en-US" dirty="0" smtClean="0"/>
              <a:t> her mother. Her </a:t>
            </a:r>
            <a:r>
              <a:rPr lang="en-US" b="1" u="sng" dirty="0" smtClean="0"/>
              <a:t>mother</a:t>
            </a:r>
            <a:r>
              <a:rPr lang="en-US" dirty="0" smtClean="0"/>
              <a:t> </a:t>
            </a:r>
            <a:r>
              <a:rPr lang="en-US" b="1" u="sng" dirty="0" smtClean="0"/>
              <a:t>is staying where</a:t>
            </a:r>
            <a:r>
              <a:rPr lang="en-US" dirty="0" smtClean="0"/>
              <a:t> ?</a:t>
            </a:r>
          </a:p>
          <a:p>
            <a:pPr>
              <a:buNone/>
            </a:pPr>
            <a:r>
              <a:rPr lang="en-US" dirty="0" smtClean="0"/>
              <a:t>  A. shame </a:t>
            </a:r>
          </a:p>
          <a:p>
            <a:pPr>
              <a:buNone/>
            </a:pPr>
            <a:r>
              <a:rPr lang="en-US" dirty="0" smtClean="0"/>
              <a:t>  B. visits </a:t>
            </a:r>
          </a:p>
          <a:p>
            <a:pPr>
              <a:buNone/>
            </a:pPr>
            <a:r>
              <a:rPr lang="en-US" dirty="0" smtClean="0"/>
              <a:t>  C. mother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is staying where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317</Words>
  <Application>Microsoft Office PowerPoint</Application>
  <PresentationFormat>On-screen Show (4:3)</PresentationFormat>
  <Paragraphs>336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4</cp:revision>
  <dcterms:created xsi:type="dcterms:W3CDTF">2006-08-16T00:00:00Z</dcterms:created>
  <dcterms:modified xsi:type="dcterms:W3CDTF">2015-04-07T15:13:28Z</dcterms:modified>
</cp:coreProperties>
</file>