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72" r:id="rId4"/>
    <p:sldId id="258" r:id="rId5"/>
    <p:sldId id="273" r:id="rId6"/>
    <p:sldId id="259" r:id="rId7"/>
    <p:sldId id="274" r:id="rId8"/>
    <p:sldId id="260" r:id="rId9"/>
    <p:sldId id="275" r:id="rId10"/>
    <p:sldId id="261" r:id="rId11"/>
    <p:sldId id="276" r:id="rId12"/>
    <p:sldId id="262" r:id="rId13"/>
    <p:sldId id="277" r:id="rId14"/>
    <p:sldId id="263" r:id="rId15"/>
    <p:sldId id="278" r:id="rId16"/>
    <p:sldId id="264" r:id="rId17"/>
    <p:sldId id="279" r:id="rId18"/>
    <p:sldId id="265" r:id="rId19"/>
    <p:sldId id="280" r:id="rId20"/>
    <p:sldId id="266" r:id="rId21"/>
    <p:sldId id="281" r:id="rId22"/>
    <p:sldId id="267" r:id="rId23"/>
    <p:sldId id="282" r:id="rId24"/>
    <p:sldId id="268" r:id="rId25"/>
    <p:sldId id="283" r:id="rId26"/>
    <p:sldId id="269" r:id="rId27"/>
    <p:sldId id="284" r:id="rId28"/>
    <p:sldId id="270" r:id="rId29"/>
    <p:sldId id="285" r:id="rId30"/>
    <p:sldId id="271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A1A724-AF04-472A-B04A-1935B98E4DA7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AB9E7-C5CB-4A76-877E-829CD863B94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994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27</a:t>
            </a:fld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29</a:t>
            </a:fld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b/a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30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b/a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31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AB9E7-C5CB-4A76-877E-829CD863B94C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53340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17</a:t>
            </a:r>
            <a:endParaRPr lang="en-GB" sz="4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9. </a:t>
            </a:r>
            <a:r>
              <a:rPr lang="en-US" b="1" u="sng" dirty="0" smtClean="0"/>
              <a:t>The</a:t>
            </a:r>
            <a:r>
              <a:rPr lang="en-US" dirty="0" smtClean="0"/>
              <a:t> footprints </a:t>
            </a:r>
            <a:r>
              <a:rPr lang="en-US" b="1" u="sng" dirty="0" smtClean="0"/>
              <a:t>might</a:t>
            </a:r>
            <a:r>
              <a:rPr lang="en-US" dirty="0" smtClean="0"/>
              <a:t> be </a:t>
            </a:r>
            <a:r>
              <a:rPr lang="en-US" b="1" u="sng" dirty="0" smtClean="0"/>
              <a:t>done</a:t>
            </a:r>
            <a:r>
              <a:rPr lang="en-US" dirty="0" smtClean="0"/>
              <a:t> by </a:t>
            </a:r>
            <a:r>
              <a:rPr lang="en-US" b="1" u="sng" dirty="0" smtClean="0"/>
              <a:t>burglars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 </a:t>
            </a:r>
          </a:p>
          <a:p>
            <a:pPr>
              <a:buNone/>
            </a:pPr>
            <a:r>
              <a:rPr lang="en-US" dirty="0" smtClean="0"/>
              <a:t>  B. might </a:t>
            </a:r>
          </a:p>
          <a:p>
            <a:pPr>
              <a:buNone/>
            </a:pPr>
            <a:r>
              <a:rPr lang="en-US" dirty="0" smtClean="0"/>
              <a:t>  C. done</a:t>
            </a:r>
          </a:p>
          <a:p>
            <a:pPr>
              <a:buNone/>
            </a:pPr>
            <a:r>
              <a:rPr lang="en-US" dirty="0" smtClean="0"/>
              <a:t>  D. burglars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10. </a:t>
            </a:r>
            <a:r>
              <a:rPr lang="en-US" b="1" u="sng" dirty="0" smtClean="0"/>
              <a:t>A</a:t>
            </a:r>
            <a:r>
              <a:rPr lang="en-US" dirty="0" smtClean="0"/>
              <a:t> Indian </a:t>
            </a:r>
            <a:r>
              <a:rPr lang="en-US" b="1" u="sng" dirty="0" smtClean="0"/>
              <a:t>lady</a:t>
            </a:r>
            <a:r>
              <a:rPr lang="en-US" dirty="0" smtClean="0"/>
              <a:t> gave the </a:t>
            </a:r>
            <a:r>
              <a:rPr lang="en-US" b="1" u="sng" dirty="0" smtClean="0"/>
              <a:t>beggar</a:t>
            </a:r>
            <a:r>
              <a:rPr lang="en-US" dirty="0" smtClean="0"/>
              <a:t> some </a:t>
            </a:r>
            <a:r>
              <a:rPr lang="en-US" b="1" u="sng" dirty="0" smtClean="0"/>
              <a:t>money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</a:t>
            </a:r>
          </a:p>
          <a:p>
            <a:pPr>
              <a:buNone/>
            </a:pPr>
            <a:r>
              <a:rPr lang="en-US" dirty="0" smtClean="0"/>
              <a:t>  B. lady </a:t>
            </a:r>
          </a:p>
          <a:p>
            <a:pPr>
              <a:buNone/>
            </a:pPr>
            <a:r>
              <a:rPr lang="en-US" dirty="0" smtClean="0"/>
              <a:t>  C. beggar </a:t>
            </a:r>
          </a:p>
          <a:p>
            <a:pPr>
              <a:buNone/>
            </a:pPr>
            <a:r>
              <a:rPr lang="en-US" dirty="0" smtClean="0"/>
              <a:t>  D. money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9. </a:t>
            </a:r>
            <a:r>
              <a:rPr lang="en-US" b="1" u="sng" dirty="0" smtClean="0"/>
              <a:t>The</a:t>
            </a:r>
            <a:r>
              <a:rPr lang="en-US" dirty="0" smtClean="0"/>
              <a:t> footprints </a:t>
            </a:r>
            <a:r>
              <a:rPr lang="en-US" b="1" u="sng" dirty="0" smtClean="0"/>
              <a:t>might</a:t>
            </a:r>
            <a:r>
              <a:rPr lang="en-US" dirty="0" smtClean="0"/>
              <a:t> be </a:t>
            </a:r>
            <a:r>
              <a:rPr lang="en-US" b="1" u="sng" dirty="0" smtClean="0"/>
              <a:t>done</a:t>
            </a:r>
            <a:r>
              <a:rPr lang="en-US" dirty="0" smtClean="0"/>
              <a:t> by </a:t>
            </a:r>
            <a:r>
              <a:rPr lang="en-US" b="1" u="sng" dirty="0" smtClean="0"/>
              <a:t>burglars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 </a:t>
            </a:r>
          </a:p>
          <a:p>
            <a:pPr>
              <a:buNone/>
            </a:pPr>
            <a:r>
              <a:rPr lang="en-US" dirty="0" smtClean="0"/>
              <a:t>  B. might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done</a:t>
            </a:r>
          </a:p>
          <a:p>
            <a:pPr>
              <a:buNone/>
            </a:pPr>
            <a:r>
              <a:rPr lang="en-US" dirty="0" smtClean="0"/>
              <a:t>  D. burglars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10. </a:t>
            </a:r>
            <a:r>
              <a:rPr lang="en-US" b="1" u="sng" dirty="0" smtClean="0"/>
              <a:t>A</a:t>
            </a:r>
            <a:r>
              <a:rPr lang="en-US" dirty="0" smtClean="0"/>
              <a:t> Indian </a:t>
            </a:r>
            <a:r>
              <a:rPr lang="en-US" b="1" u="sng" dirty="0" smtClean="0"/>
              <a:t>lady</a:t>
            </a:r>
            <a:r>
              <a:rPr lang="en-US" dirty="0" smtClean="0"/>
              <a:t> gave the </a:t>
            </a:r>
            <a:r>
              <a:rPr lang="en-US" b="1" u="sng" dirty="0" smtClean="0"/>
              <a:t>beggar</a:t>
            </a:r>
            <a:r>
              <a:rPr lang="en-US" dirty="0" smtClean="0"/>
              <a:t> some </a:t>
            </a:r>
            <a:r>
              <a:rPr lang="en-US" b="1" u="sng" dirty="0" smtClean="0"/>
              <a:t>money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A</a:t>
            </a:r>
          </a:p>
          <a:p>
            <a:pPr>
              <a:buNone/>
            </a:pPr>
            <a:r>
              <a:rPr lang="en-US" dirty="0" smtClean="0"/>
              <a:t>  B. lady </a:t>
            </a:r>
          </a:p>
          <a:p>
            <a:pPr>
              <a:buNone/>
            </a:pPr>
            <a:r>
              <a:rPr lang="en-US" dirty="0" smtClean="0"/>
              <a:t>  C. beggar </a:t>
            </a:r>
          </a:p>
          <a:p>
            <a:pPr>
              <a:buNone/>
            </a:pPr>
            <a:r>
              <a:rPr lang="en-US" dirty="0" smtClean="0"/>
              <a:t>  D. money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11. </a:t>
            </a:r>
            <a:r>
              <a:rPr lang="en-US" b="1" u="sng" dirty="0" smtClean="0"/>
              <a:t>She</a:t>
            </a:r>
            <a:r>
              <a:rPr lang="en-US" dirty="0" smtClean="0"/>
              <a:t> was </a:t>
            </a:r>
            <a:r>
              <a:rPr lang="en-US" b="1" u="sng" dirty="0" smtClean="0"/>
              <a:t>afraid</a:t>
            </a:r>
            <a:r>
              <a:rPr lang="en-US" dirty="0" smtClean="0"/>
              <a:t> to </a:t>
            </a:r>
            <a:r>
              <a:rPr lang="en-US" b="1" u="sng" dirty="0" smtClean="0"/>
              <a:t>lost</a:t>
            </a:r>
            <a:r>
              <a:rPr lang="en-US" dirty="0" smtClean="0"/>
              <a:t> her </a:t>
            </a:r>
            <a:r>
              <a:rPr lang="en-US" b="1" u="sng" dirty="0" smtClean="0"/>
              <a:t>way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She </a:t>
            </a:r>
          </a:p>
          <a:p>
            <a:pPr>
              <a:buNone/>
            </a:pPr>
            <a:r>
              <a:rPr lang="en-US" dirty="0" smtClean="0"/>
              <a:t>  B. afraid </a:t>
            </a:r>
          </a:p>
          <a:p>
            <a:pPr>
              <a:buNone/>
            </a:pPr>
            <a:r>
              <a:rPr lang="en-US" dirty="0" smtClean="0"/>
              <a:t>  C. lost</a:t>
            </a:r>
          </a:p>
          <a:p>
            <a:pPr>
              <a:buNone/>
            </a:pPr>
            <a:r>
              <a:rPr lang="en-US" dirty="0" smtClean="0"/>
              <a:t>  D. way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12. </a:t>
            </a:r>
            <a:r>
              <a:rPr lang="en-US" b="1" u="sng" dirty="0" smtClean="0"/>
              <a:t>The</a:t>
            </a:r>
            <a:r>
              <a:rPr lang="en-US" dirty="0" smtClean="0"/>
              <a:t> number of </a:t>
            </a:r>
            <a:r>
              <a:rPr lang="en-US" b="1" u="sng" dirty="0" smtClean="0"/>
              <a:t>accidents</a:t>
            </a:r>
            <a:r>
              <a:rPr lang="en-US" dirty="0" smtClean="0"/>
              <a:t> </a:t>
            </a:r>
            <a:r>
              <a:rPr lang="en-US" b="1" u="sng" dirty="0" smtClean="0"/>
              <a:t>have</a:t>
            </a:r>
            <a:r>
              <a:rPr lang="en-US" dirty="0" smtClean="0"/>
              <a:t> </a:t>
            </a:r>
            <a:r>
              <a:rPr lang="en-US" b="1" u="sng" dirty="0" smtClean="0"/>
              <a:t>increased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 </a:t>
            </a:r>
          </a:p>
          <a:p>
            <a:pPr>
              <a:buNone/>
            </a:pPr>
            <a:r>
              <a:rPr lang="en-US" dirty="0" smtClean="0"/>
              <a:t>  B. accidents</a:t>
            </a:r>
          </a:p>
          <a:p>
            <a:pPr>
              <a:buNone/>
            </a:pPr>
            <a:r>
              <a:rPr lang="en-US" dirty="0" smtClean="0"/>
              <a:t>  C. have</a:t>
            </a:r>
          </a:p>
          <a:p>
            <a:pPr>
              <a:buNone/>
            </a:pPr>
            <a:r>
              <a:rPr lang="en-US" dirty="0" smtClean="0"/>
              <a:t>  D. increased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11. </a:t>
            </a:r>
            <a:r>
              <a:rPr lang="en-US" b="1" u="sng" dirty="0" smtClean="0"/>
              <a:t>She</a:t>
            </a:r>
            <a:r>
              <a:rPr lang="en-US" dirty="0" smtClean="0"/>
              <a:t> was </a:t>
            </a:r>
            <a:r>
              <a:rPr lang="en-US" b="1" u="sng" dirty="0" smtClean="0"/>
              <a:t>afraid</a:t>
            </a:r>
            <a:r>
              <a:rPr lang="en-US" dirty="0" smtClean="0"/>
              <a:t> to </a:t>
            </a:r>
            <a:r>
              <a:rPr lang="en-US" b="1" u="sng" dirty="0" smtClean="0"/>
              <a:t>lost</a:t>
            </a:r>
            <a:r>
              <a:rPr lang="en-US" dirty="0" smtClean="0"/>
              <a:t> her </a:t>
            </a:r>
            <a:r>
              <a:rPr lang="en-US" b="1" u="sng" dirty="0" smtClean="0"/>
              <a:t>way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She </a:t>
            </a:r>
          </a:p>
          <a:p>
            <a:pPr>
              <a:buNone/>
            </a:pPr>
            <a:r>
              <a:rPr lang="en-US" dirty="0" smtClean="0"/>
              <a:t>  B. afraid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lost</a:t>
            </a:r>
          </a:p>
          <a:p>
            <a:pPr>
              <a:buNone/>
            </a:pPr>
            <a:r>
              <a:rPr lang="en-US" dirty="0" smtClean="0"/>
              <a:t>  D. way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12. </a:t>
            </a:r>
            <a:r>
              <a:rPr lang="en-US" b="1" u="sng" dirty="0" smtClean="0"/>
              <a:t>The</a:t>
            </a:r>
            <a:r>
              <a:rPr lang="en-US" dirty="0" smtClean="0"/>
              <a:t> number of </a:t>
            </a:r>
            <a:r>
              <a:rPr lang="en-US" b="1" u="sng" dirty="0" smtClean="0"/>
              <a:t>accidents</a:t>
            </a:r>
            <a:r>
              <a:rPr lang="en-US" dirty="0" smtClean="0"/>
              <a:t> </a:t>
            </a:r>
            <a:r>
              <a:rPr lang="en-US" b="1" u="sng" dirty="0" smtClean="0"/>
              <a:t>have</a:t>
            </a:r>
            <a:r>
              <a:rPr lang="en-US" dirty="0" smtClean="0"/>
              <a:t> </a:t>
            </a:r>
            <a:r>
              <a:rPr lang="en-US" b="1" u="sng" dirty="0" smtClean="0"/>
              <a:t>increased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 </a:t>
            </a:r>
          </a:p>
          <a:p>
            <a:pPr>
              <a:buNone/>
            </a:pPr>
            <a:r>
              <a:rPr lang="en-US" dirty="0" smtClean="0"/>
              <a:t>  B. accidents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have</a:t>
            </a:r>
          </a:p>
          <a:p>
            <a:pPr>
              <a:buNone/>
            </a:pPr>
            <a:r>
              <a:rPr lang="en-US" dirty="0" smtClean="0"/>
              <a:t>  D. increased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13. </a:t>
            </a:r>
            <a:r>
              <a:rPr lang="en-US" b="1" u="sng" dirty="0" smtClean="0"/>
              <a:t>The</a:t>
            </a:r>
            <a:r>
              <a:rPr lang="en-US" dirty="0" smtClean="0"/>
              <a:t> cholera </a:t>
            </a:r>
            <a:r>
              <a:rPr lang="en-US" b="1" u="sng" dirty="0" smtClean="0"/>
              <a:t>epidemic</a:t>
            </a:r>
            <a:r>
              <a:rPr lang="en-US" dirty="0" smtClean="0"/>
              <a:t> </a:t>
            </a:r>
            <a:r>
              <a:rPr lang="en-US" b="1" u="sng" dirty="0" err="1" smtClean="0"/>
              <a:t>spreaded</a:t>
            </a:r>
            <a:r>
              <a:rPr lang="en-US" dirty="0" smtClean="0"/>
              <a:t> very </a:t>
            </a:r>
            <a:r>
              <a:rPr lang="en-US" b="1" u="sng" dirty="0" smtClean="0"/>
              <a:t>fast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 </a:t>
            </a:r>
          </a:p>
          <a:p>
            <a:pPr>
              <a:buNone/>
            </a:pPr>
            <a:r>
              <a:rPr lang="en-US" dirty="0" smtClean="0"/>
              <a:t>  B. epidemic</a:t>
            </a:r>
          </a:p>
          <a:p>
            <a:pPr>
              <a:buNone/>
            </a:pPr>
            <a:r>
              <a:rPr lang="en-US" dirty="0" smtClean="0"/>
              <a:t>  C. </a:t>
            </a:r>
            <a:r>
              <a:rPr lang="en-US" dirty="0" err="1" smtClean="0"/>
              <a:t>spreaded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D. fast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14. Lucy </a:t>
            </a:r>
            <a:r>
              <a:rPr lang="en-US" b="1" u="sng" dirty="0" err="1" smtClean="0"/>
              <a:t>payed</a:t>
            </a:r>
            <a:r>
              <a:rPr lang="en-US" dirty="0" smtClean="0"/>
              <a:t> $6 </a:t>
            </a:r>
            <a:r>
              <a:rPr lang="en-US" b="1" u="sng" dirty="0" smtClean="0"/>
              <a:t>for</a:t>
            </a:r>
            <a:r>
              <a:rPr lang="en-US" dirty="0" smtClean="0"/>
              <a:t> </a:t>
            </a:r>
            <a:r>
              <a:rPr lang="en-US" b="1" u="sng" dirty="0" smtClean="0"/>
              <a:t>the</a:t>
            </a:r>
            <a:r>
              <a:rPr lang="en-US" dirty="0" smtClean="0"/>
              <a:t> </a:t>
            </a:r>
            <a:r>
              <a:rPr lang="en-US" b="1" u="sng" dirty="0" smtClean="0"/>
              <a:t>magazine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</a:t>
            </a:r>
            <a:r>
              <a:rPr lang="en-US" dirty="0" err="1" smtClean="0"/>
              <a:t>payed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B. for </a:t>
            </a:r>
          </a:p>
          <a:p>
            <a:pPr>
              <a:buNone/>
            </a:pPr>
            <a:r>
              <a:rPr lang="en-US" dirty="0" smtClean="0"/>
              <a:t>  C. the </a:t>
            </a:r>
          </a:p>
          <a:p>
            <a:pPr>
              <a:buNone/>
            </a:pPr>
            <a:r>
              <a:rPr lang="en-US" dirty="0" smtClean="0"/>
              <a:t>  D. magazine</a:t>
            </a: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13. </a:t>
            </a:r>
            <a:r>
              <a:rPr lang="en-US" b="1" u="sng" dirty="0" smtClean="0"/>
              <a:t>The</a:t>
            </a:r>
            <a:r>
              <a:rPr lang="en-US" dirty="0" smtClean="0"/>
              <a:t> cholera </a:t>
            </a:r>
            <a:r>
              <a:rPr lang="en-US" b="1" u="sng" dirty="0" smtClean="0"/>
              <a:t>epidemic</a:t>
            </a:r>
            <a:r>
              <a:rPr lang="en-US" dirty="0" smtClean="0"/>
              <a:t> </a:t>
            </a:r>
            <a:r>
              <a:rPr lang="en-US" b="1" u="sng" dirty="0" err="1" smtClean="0"/>
              <a:t>spreaded</a:t>
            </a:r>
            <a:r>
              <a:rPr lang="en-US" dirty="0" smtClean="0"/>
              <a:t> very </a:t>
            </a:r>
            <a:r>
              <a:rPr lang="en-US" b="1" u="sng" dirty="0" smtClean="0"/>
              <a:t>fast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 </a:t>
            </a:r>
          </a:p>
          <a:p>
            <a:pPr>
              <a:buNone/>
            </a:pPr>
            <a:r>
              <a:rPr lang="en-US" dirty="0" smtClean="0"/>
              <a:t>  B. epidemic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</a:t>
            </a:r>
            <a:r>
              <a:rPr lang="en-US" dirty="0" err="1" smtClean="0"/>
              <a:t>spreaded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D. fast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14. Lucy </a:t>
            </a:r>
            <a:r>
              <a:rPr lang="en-US" b="1" u="sng" dirty="0" err="1" smtClean="0"/>
              <a:t>payed</a:t>
            </a:r>
            <a:r>
              <a:rPr lang="en-US" dirty="0" smtClean="0"/>
              <a:t> $6 </a:t>
            </a:r>
            <a:r>
              <a:rPr lang="en-US" b="1" u="sng" dirty="0" smtClean="0"/>
              <a:t>for</a:t>
            </a:r>
            <a:r>
              <a:rPr lang="en-US" dirty="0" smtClean="0"/>
              <a:t> </a:t>
            </a:r>
            <a:r>
              <a:rPr lang="en-US" b="1" u="sng" dirty="0" smtClean="0"/>
              <a:t>the</a:t>
            </a:r>
            <a:r>
              <a:rPr lang="en-US" dirty="0" smtClean="0"/>
              <a:t> </a:t>
            </a:r>
            <a:r>
              <a:rPr lang="en-US" b="1" u="sng" dirty="0" smtClean="0"/>
              <a:t>magazine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</a:t>
            </a:r>
            <a:r>
              <a:rPr lang="en-US" dirty="0" err="1" smtClean="0"/>
              <a:t>payed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B. for </a:t>
            </a:r>
          </a:p>
          <a:p>
            <a:pPr>
              <a:buNone/>
            </a:pPr>
            <a:r>
              <a:rPr lang="en-US" dirty="0" smtClean="0"/>
              <a:t>  C. the </a:t>
            </a:r>
          </a:p>
          <a:p>
            <a:pPr>
              <a:buNone/>
            </a:pPr>
            <a:r>
              <a:rPr lang="en-US" dirty="0" smtClean="0"/>
              <a:t>  D. magazine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15. The </a:t>
            </a:r>
            <a:r>
              <a:rPr lang="en-US" b="1" u="sng" dirty="0" smtClean="0"/>
              <a:t>letter</a:t>
            </a:r>
            <a:r>
              <a:rPr lang="en-US" dirty="0" smtClean="0"/>
              <a:t> was </a:t>
            </a:r>
            <a:r>
              <a:rPr lang="en-US" b="1" u="sng" dirty="0" smtClean="0"/>
              <a:t>handwriting</a:t>
            </a:r>
            <a:r>
              <a:rPr lang="en-US" dirty="0" smtClean="0"/>
              <a:t> </a:t>
            </a:r>
            <a:r>
              <a:rPr lang="en-US" b="1" u="sng" dirty="0" smtClean="0"/>
              <a:t>not</a:t>
            </a:r>
            <a:r>
              <a:rPr lang="en-US" dirty="0" smtClean="0"/>
              <a:t> </a:t>
            </a:r>
            <a:r>
              <a:rPr lang="en-US" b="1" u="sng" dirty="0" smtClean="0"/>
              <a:t>typed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letter </a:t>
            </a:r>
          </a:p>
          <a:p>
            <a:pPr>
              <a:buNone/>
            </a:pPr>
            <a:r>
              <a:rPr lang="en-US" dirty="0" smtClean="0"/>
              <a:t>  B. handwriting</a:t>
            </a:r>
          </a:p>
          <a:p>
            <a:pPr>
              <a:buNone/>
            </a:pPr>
            <a:r>
              <a:rPr lang="en-US" dirty="0" smtClean="0"/>
              <a:t>  C. not </a:t>
            </a:r>
          </a:p>
          <a:p>
            <a:pPr>
              <a:buNone/>
            </a:pPr>
            <a:r>
              <a:rPr lang="en-US" dirty="0" smtClean="0"/>
              <a:t>  D. typed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16. </a:t>
            </a:r>
            <a:r>
              <a:rPr lang="en-US" b="1" u="sng" dirty="0" smtClean="0"/>
              <a:t>Her</a:t>
            </a:r>
            <a:r>
              <a:rPr lang="en-US" dirty="0" smtClean="0"/>
              <a:t> youngest </a:t>
            </a:r>
            <a:r>
              <a:rPr lang="en-US" b="1" u="sng" dirty="0" smtClean="0"/>
              <a:t>child</a:t>
            </a:r>
            <a:r>
              <a:rPr lang="en-US" dirty="0" smtClean="0"/>
              <a:t> is able to </a:t>
            </a:r>
            <a:r>
              <a:rPr lang="en-US" b="1" u="sng" dirty="0" smtClean="0"/>
              <a:t>do</a:t>
            </a:r>
            <a:r>
              <a:rPr lang="en-US" dirty="0" smtClean="0"/>
              <a:t> decisions </a:t>
            </a:r>
            <a:r>
              <a:rPr lang="en-US" b="1" u="sng" dirty="0" smtClean="0"/>
              <a:t>himself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Her </a:t>
            </a:r>
          </a:p>
          <a:p>
            <a:pPr>
              <a:buNone/>
            </a:pPr>
            <a:r>
              <a:rPr lang="en-US" dirty="0" smtClean="0"/>
              <a:t>  B. child </a:t>
            </a:r>
          </a:p>
          <a:p>
            <a:pPr>
              <a:buNone/>
            </a:pPr>
            <a:r>
              <a:rPr lang="en-US" dirty="0" smtClean="0"/>
              <a:t>  C. do</a:t>
            </a:r>
          </a:p>
          <a:p>
            <a:pPr>
              <a:buNone/>
            </a:pPr>
            <a:r>
              <a:rPr lang="en-US" dirty="0" smtClean="0"/>
              <a:t>  D. himself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15. The </a:t>
            </a:r>
            <a:r>
              <a:rPr lang="en-US" b="1" u="sng" dirty="0" smtClean="0"/>
              <a:t>letter</a:t>
            </a:r>
            <a:r>
              <a:rPr lang="en-US" dirty="0" smtClean="0"/>
              <a:t> was </a:t>
            </a:r>
            <a:r>
              <a:rPr lang="en-US" b="1" u="sng" dirty="0" smtClean="0"/>
              <a:t>handwriting</a:t>
            </a:r>
            <a:r>
              <a:rPr lang="en-US" dirty="0" smtClean="0"/>
              <a:t> </a:t>
            </a:r>
            <a:r>
              <a:rPr lang="en-US" b="1" u="sng" dirty="0" smtClean="0"/>
              <a:t>not</a:t>
            </a:r>
            <a:r>
              <a:rPr lang="en-US" dirty="0" smtClean="0"/>
              <a:t> </a:t>
            </a:r>
            <a:r>
              <a:rPr lang="en-US" b="1" u="sng" dirty="0" smtClean="0"/>
              <a:t>typed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letter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handwriting</a:t>
            </a:r>
          </a:p>
          <a:p>
            <a:pPr>
              <a:buNone/>
            </a:pPr>
            <a:r>
              <a:rPr lang="en-US" dirty="0" smtClean="0"/>
              <a:t>  C. not </a:t>
            </a:r>
          </a:p>
          <a:p>
            <a:pPr>
              <a:buNone/>
            </a:pPr>
            <a:r>
              <a:rPr lang="en-US" dirty="0" smtClean="0"/>
              <a:t>  D. typed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16. </a:t>
            </a:r>
            <a:r>
              <a:rPr lang="en-US" b="1" u="sng" dirty="0" smtClean="0"/>
              <a:t>Her</a:t>
            </a:r>
            <a:r>
              <a:rPr lang="en-US" dirty="0" smtClean="0"/>
              <a:t> youngest </a:t>
            </a:r>
            <a:r>
              <a:rPr lang="en-US" b="1" u="sng" dirty="0" smtClean="0"/>
              <a:t>child</a:t>
            </a:r>
            <a:r>
              <a:rPr lang="en-US" dirty="0" smtClean="0"/>
              <a:t> is able to </a:t>
            </a:r>
            <a:r>
              <a:rPr lang="en-US" b="1" u="sng" dirty="0" smtClean="0"/>
              <a:t>do</a:t>
            </a:r>
            <a:r>
              <a:rPr lang="en-US" dirty="0" smtClean="0"/>
              <a:t> decisions </a:t>
            </a:r>
            <a:r>
              <a:rPr lang="en-US" b="1" u="sng" dirty="0" smtClean="0"/>
              <a:t>himself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Her </a:t>
            </a:r>
          </a:p>
          <a:p>
            <a:pPr>
              <a:buNone/>
            </a:pPr>
            <a:r>
              <a:rPr lang="en-US" dirty="0" smtClean="0"/>
              <a:t>  B. child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do</a:t>
            </a:r>
          </a:p>
          <a:p>
            <a:pPr>
              <a:buNone/>
            </a:pPr>
            <a:r>
              <a:rPr lang="en-US" dirty="0" smtClean="0"/>
              <a:t>  D. himself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17. </a:t>
            </a:r>
            <a:r>
              <a:rPr lang="en-US" b="1" u="sng" dirty="0" smtClean="0"/>
              <a:t>Some</a:t>
            </a:r>
            <a:r>
              <a:rPr lang="en-US" dirty="0" smtClean="0"/>
              <a:t> people </a:t>
            </a:r>
            <a:r>
              <a:rPr lang="en-US" b="1" u="sng" dirty="0" smtClean="0"/>
              <a:t>don't</a:t>
            </a:r>
            <a:r>
              <a:rPr lang="en-US" dirty="0" smtClean="0"/>
              <a:t> believe </a:t>
            </a:r>
            <a:r>
              <a:rPr lang="en-US" b="1" u="sng" dirty="0" smtClean="0"/>
              <a:t>the exist</a:t>
            </a:r>
            <a:r>
              <a:rPr lang="en-US" dirty="0" smtClean="0"/>
              <a:t> of </a:t>
            </a:r>
            <a:r>
              <a:rPr lang="en-US" b="1" u="sng" dirty="0" smtClean="0"/>
              <a:t>God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Some </a:t>
            </a:r>
          </a:p>
          <a:p>
            <a:pPr>
              <a:buNone/>
            </a:pPr>
            <a:r>
              <a:rPr lang="en-US" dirty="0" smtClean="0"/>
              <a:t>  B. don't </a:t>
            </a:r>
          </a:p>
          <a:p>
            <a:pPr>
              <a:buNone/>
            </a:pPr>
            <a:r>
              <a:rPr lang="en-US" dirty="0" smtClean="0"/>
              <a:t>  C. the exist</a:t>
            </a:r>
          </a:p>
          <a:p>
            <a:pPr>
              <a:buNone/>
            </a:pPr>
            <a:r>
              <a:rPr lang="en-US" dirty="0" smtClean="0"/>
              <a:t>  D. God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18. </a:t>
            </a:r>
            <a:r>
              <a:rPr lang="en-US" b="1" u="sng" dirty="0" smtClean="0"/>
              <a:t>They</a:t>
            </a:r>
            <a:r>
              <a:rPr lang="en-US" dirty="0" smtClean="0"/>
              <a:t> had </a:t>
            </a:r>
            <a:r>
              <a:rPr lang="en-US" b="1" u="sng" dirty="0" smtClean="0"/>
              <a:t>orders</a:t>
            </a:r>
            <a:r>
              <a:rPr lang="en-US" dirty="0" smtClean="0"/>
              <a:t> to </a:t>
            </a:r>
            <a:r>
              <a:rPr lang="en-US" b="1" u="sng" dirty="0" smtClean="0"/>
              <a:t>capture</a:t>
            </a:r>
            <a:r>
              <a:rPr lang="en-US" dirty="0" smtClean="0"/>
              <a:t> or </a:t>
            </a:r>
            <a:r>
              <a:rPr lang="en-US" b="1" u="sng" dirty="0" smtClean="0"/>
              <a:t>killed</a:t>
            </a:r>
            <a:r>
              <a:rPr lang="en-US" dirty="0" smtClean="0"/>
              <a:t> the outlaw.</a:t>
            </a:r>
          </a:p>
          <a:p>
            <a:pPr>
              <a:buNone/>
            </a:pPr>
            <a:r>
              <a:rPr lang="en-US" dirty="0" smtClean="0"/>
              <a:t>  A. They </a:t>
            </a:r>
          </a:p>
          <a:p>
            <a:pPr>
              <a:buNone/>
            </a:pPr>
            <a:r>
              <a:rPr lang="en-US" dirty="0" smtClean="0"/>
              <a:t>  B. orders </a:t>
            </a:r>
          </a:p>
          <a:p>
            <a:pPr>
              <a:buNone/>
            </a:pPr>
            <a:r>
              <a:rPr lang="en-US" dirty="0" smtClean="0"/>
              <a:t>  C. capture </a:t>
            </a:r>
          </a:p>
          <a:p>
            <a:pPr>
              <a:buNone/>
            </a:pPr>
            <a:r>
              <a:rPr lang="en-US" dirty="0" smtClean="0"/>
              <a:t>  D. killed</a:t>
            </a: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17. </a:t>
            </a:r>
            <a:r>
              <a:rPr lang="en-US" b="1" u="sng" dirty="0" smtClean="0"/>
              <a:t>Some</a:t>
            </a:r>
            <a:r>
              <a:rPr lang="en-US" dirty="0" smtClean="0"/>
              <a:t> people </a:t>
            </a:r>
            <a:r>
              <a:rPr lang="en-US" b="1" u="sng" dirty="0" smtClean="0"/>
              <a:t>don't</a:t>
            </a:r>
            <a:r>
              <a:rPr lang="en-US" dirty="0" smtClean="0"/>
              <a:t> believe </a:t>
            </a:r>
            <a:r>
              <a:rPr lang="en-US" b="1" u="sng" dirty="0" smtClean="0"/>
              <a:t>the exist</a:t>
            </a:r>
            <a:r>
              <a:rPr lang="en-US" dirty="0" smtClean="0"/>
              <a:t> of </a:t>
            </a:r>
            <a:r>
              <a:rPr lang="en-US" b="1" u="sng" dirty="0" smtClean="0"/>
              <a:t>God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Some </a:t>
            </a:r>
          </a:p>
          <a:p>
            <a:pPr>
              <a:buNone/>
            </a:pPr>
            <a:r>
              <a:rPr lang="en-US" dirty="0" smtClean="0"/>
              <a:t>  B. don't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the exist</a:t>
            </a:r>
          </a:p>
          <a:p>
            <a:pPr>
              <a:buNone/>
            </a:pPr>
            <a:r>
              <a:rPr lang="en-US" dirty="0" smtClean="0"/>
              <a:t>  D. God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18. </a:t>
            </a:r>
            <a:r>
              <a:rPr lang="en-US" b="1" u="sng" dirty="0" smtClean="0"/>
              <a:t>They</a:t>
            </a:r>
            <a:r>
              <a:rPr lang="en-US" dirty="0" smtClean="0"/>
              <a:t> had </a:t>
            </a:r>
            <a:r>
              <a:rPr lang="en-US" b="1" u="sng" dirty="0" smtClean="0"/>
              <a:t>orders</a:t>
            </a:r>
            <a:r>
              <a:rPr lang="en-US" dirty="0" smtClean="0"/>
              <a:t> to </a:t>
            </a:r>
            <a:r>
              <a:rPr lang="en-US" b="1" u="sng" dirty="0" smtClean="0"/>
              <a:t>capture</a:t>
            </a:r>
            <a:r>
              <a:rPr lang="en-US" dirty="0" smtClean="0"/>
              <a:t> or </a:t>
            </a:r>
            <a:r>
              <a:rPr lang="en-US" b="1" u="sng" dirty="0" smtClean="0"/>
              <a:t>killed</a:t>
            </a:r>
            <a:r>
              <a:rPr lang="en-US" dirty="0" smtClean="0"/>
              <a:t> the outlaw.</a:t>
            </a:r>
          </a:p>
          <a:p>
            <a:pPr>
              <a:buNone/>
            </a:pPr>
            <a:r>
              <a:rPr lang="en-US" dirty="0" smtClean="0"/>
              <a:t>  A. They </a:t>
            </a:r>
          </a:p>
          <a:p>
            <a:pPr>
              <a:buNone/>
            </a:pPr>
            <a:r>
              <a:rPr lang="en-US" dirty="0" smtClean="0"/>
              <a:t>  B. orders </a:t>
            </a:r>
          </a:p>
          <a:p>
            <a:pPr>
              <a:buNone/>
            </a:pPr>
            <a:r>
              <a:rPr lang="en-US" dirty="0" smtClean="0"/>
              <a:t>  C. capture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killed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1. </a:t>
            </a:r>
            <a:r>
              <a:rPr lang="en-US" b="1" u="sng" dirty="0" smtClean="0"/>
              <a:t>Feeling</a:t>
            </a:r>
            <a:r>
              <a:rPr lang="en-US" dirty="0" smtClean="0"/>
              <a:t> curious, I </a:t>
            </a:r>
            <a:r>
              <a:rPr lang="en-US" b="1" u="sng" dirty="0" smtClean="0"/>
              <a:t>watched</a:t>
            </a:r>
            <a:r>
              <a:rPr lang="en-US" dirty="0" smtClean="0"/>
              <a:t> out </a:t>
            </a:r>
            <a:r>
              <a:rPr lang="en-US" b="1" u="sng" dirty="0" smtClean="0"/>
              <a:t>through</a:t>
            </a:r>
            <a:r>
              <a:rPr lang="en-US" dirty="0" smtClean="0"/>
              <a:t> the </a:t>
            </a:r>
            <a:r>
              <a:rPr lang="en-US" b="1" u="sng" dirty="0" smtClean="0"/>
              <a:t>window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Feeling </a:t>
            </a:r>
          </a:p>
          <a:p>
            <a:pPr>
              <a:buNone/>
            </a:pPr>
            <a:r>
              <a:rPr lang="en-US" dirty="0" smtClean="0"/>
              <a:t>  B. watched</a:t>
            </a:r>
          </a:p>
          <a:p>
            <a:pPr>
              <a:buNone/>
            </a:pPr>
            <a:r>
              <a:rPr lang="en-US" dirty="0" smtClean="0"/>
              <a:t>  C. through </a:t>
            </a:r>
          </a:p>
          <a:p>
            <a:pPr>
              <a:buNone/>
            </a:pPr>
            <a:r>
              <a:rPr lang="en-US" dirty="0" smtClean="0"/>
              <a:t>  D. window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2. The </a:t>
            </a:r>
            <a:r>
              <a:rPr lang="en-US" b="1" u="sng" dirty="0" smtClean="0"/>
              <a:t>break-in</a:t>
            </a:r>
            <a:r>
              <a:rPr lang="en-US" dirty="0" smtClean="0"/>
              <a:t> </a:t>
            </a:r>
            <a:r>
              <a:rPr lang="en-US" b="1" u="sng" dirty="0" smtClean="0"/>
              <a:t>occurred</a:t>
            </a:r>
            <a:r>
              <a:rPr lang="en-US" dirty="0" smtClean="0"/>
              <a:t> </a:t>
            </a:r>
            <a:r>
              <a:rPr lang="en-US" b="1" u="sng" dirty="0" smtClean="0"/>
              <a:t>on last</a:t>
            </a:r>
            <a:r>
              <a:rPr lang="en-US" dirty="0" smtClean="0"/>
              <a:t> </a:t>
            </a:r>
            <a:r>
              <a:rPr lang="en-US" b="1" u="sng" dirty="0" smtClean="0"/>
              <a:t>Monday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break-in </a:t>
            </a:r>
          </a:p>
          <a:p>
            <a:pPr>
              <a:buNone/>
            </a:pPr>
            <a:r>
              <a:rPr lang="en-US" dirty="0" smtClean="0"/>
              <a:t>  B. occurred</a:t>
            </a:r>
          </a:p>
          <a:p>
            <a:pPr>
              <a:buNone/>
            </a:pPr>
            <a:r>
              <a:rPr lang="en-US" dirty="0" smtClean="0"/>
              <a:t>  C. on last</a:t>
            </a:r>
          </a:p>
          <a:p>
            <a:pPr>
              <a:buNone/>
            </a:pPr>
            <a:r>
              <a:rPr lang="en-US" dirty="0" smtClean="0"/>
              <a:t>  D. Monday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19. The </a:t>
            </a:r>
            <a:r>
              <a:rPr lang="en-US" b="1" u="sng" dirty="0" smtClean="0"/>
              <a:t>police</a:t>
            </a:r>
            <a:r>
              <a:rPr lang="en-US" dirty="0" smtClean="0"/>
              <a:t> have </a:t>
            </a:r>
            <a:r>
              <a:rPr lang="en-US" b="1" u="sng" dirty="0" smtClean="0"/>
              <a:t>come</a:t>
            </a:r>
            <a:r>
              <a:rPr lang="en-US" dirty="0" smtClean="0"/>
              <a:t> to search </a:t>
            </a:r>
            <a:r>
              <a:rPr lang="en-US" b="1" u="sng" dirty="0" smtClean="0"/>
              <a:t>of</a:t>
            </a:r>
            <a:r>
              <a:rPr lang="en-US" dirty="0" smtClean="0"/>
              <a:t> the </a:t>
            </a:r>
            <a:r>
              <a:rPr lang="en-US" b="1" u="sng" dirty="0" smtClean="0"/>
              <a:t>kidnapped</a:t>
            </a:r>
            <a:r>
              <a:rPr lang="en-US" dirty="0" smtClean="0"/>
              <a:t> tycoon.</a:t>
            </a:r>
          </a:p>
          <a:p>
            <a:pPr>
              <a:buNone/>
            </a:pPr>
            <a:r>
              <a:rPr lang="en-US" dirty="0" smtClean="0"/>
              <a:t>  A. police </a:t>
            </a:r>
          </a:p>
          <a:p>
            <a:pPr>
              <a:buNone/>
            </a:pPr>
            <a:r>
              <a:rPr lang="en-US" dirty="0" smtClean="0"/>
              <a:t>  B. come </a:t>
            </a:r>
          </a:p>
          <a:p>
            <a:pPr>
              <a:buNone/>
            </a:pPr>
            <a:r>
              <a:rPr lang="en-US" dirty="0" smtClean="0"/>
              <a:t>  C. of</a:t>
            </a:r>
          </a:p>
          <a:p>
            <a:pPr>
              <a:buNone/>
            </a:pPr>
            <a:r>
              <a:rPr lang="en-US" dirty="0" smtClean="0"/>
              <a:t>  D. kidnapped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20. Compared </a:t>
            </a:r>
            <a:r>
              <a:rPr lang="en-US" b="1" u="sng" dirty="0" smtClean="0"/>
              <a:t>to</a:t>
            </a:r>
            <a:r>
              <a:rPr lang="en-US" dirty="0" smtClean="0"/>
              <a:t> </a:t>
            </a:r>
            <a:r>
              <a:rPr lang="en-US" b="1" u="sng" dirty="0" smtClean="0"/>
              <a:t>Jenny</a:t>
            </a:r>
            <a:r>
              <a:rPr lang="en-US" dirty="0" smtClean="0"/>
              <a:t>, I </a:t>
            </a:r>
            <a:r>
              <a:rPr lang="en-US" u="sng" dirty="0" smtClean="0"/>
              <a:t>have</a:t>
            </a:r>
            <a:r>
              <a:rPr lang="en-US" dirty="0" smtClean="0"/>
              <a:t> an </a:t>
            </a:r>
            <a:r>
              <a:rPr lang="en-US" b="1" u="sng" dirty="0" smtClean="0"/>
              <a:t>easy</a:t>
            </a:r>
            <a:r>
              <a:rPr lang="en-US" dirty="0" smtClean="0"/>
              <a:t> life.</a:t>
            </a:r>
          </a:p>
          <a:p>
            <a:pPr>
              <a:buNone/>
            </a:pPr>
            <a:r>
              <a:rPr lang="en-US" dirty="0" smtClean="0"/>
              <a:t>  A. to </a:t>
            </a:r>
          </a:p>
          <a:p>
            <a:pPr>
              <a:buNone/>
            </a:pPr>
            <a:r>
              <a:rPr lang="en-US" dirty="0" smtClean="0"/>
              <a:t>  B. Jenny</a:t>
            </a:r>
          </a:p>
          <a:p>
            <a:pPr>
              <a:buNone/>
            </a:pPr>
            <a:r>
              <a:rPr lang="en-US" dirty="0" smtClean="0"/>
              <a:t>  C. have </a:t>
            </a:r>
          </a:p>
          <a:p>
            <a:pPr>
              <a:buNone/>
            </a:pPr>
            <a:r>
              <a:rPr lang="en-US" dirty="0" smtClean="0"/>
              <a:t>  D. easy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19. The </a:t>
            </a:r>
            <a:r>
              <a:rPr lang="en-US" b="1" u="sng" dirty="0" smtClean="0"/>
              <a:t>police</a:t>
            </a:r>
            <a:r>
              <a:rPr lang="en-US" dirty="0" smtClean="0"/>
              <a:t> have </a:t>
            </a:r>
            <a:r>
              <a:rPr lang="en-US" b="1" u="sng" dirty="0" smtClean="0"/>
              <a:t>come</a:t>
            </a:r>
            <a:r>
              <a:rPr lang="en-US" dirty="0" smtClean="0"/>
              <a:t> to search </a:t>
            </a:r>
            <a:r>
              <a:rPr lang="en-US" b="1" u="sng" dirty="0" smtClean="0"/>
              <a:t>of</a:t>
            </a:r>
            <a:r>
              <a:rPr lang="en-US" dirty="0" smtClean="0"/>
              <a:t> the </a:t>
            </a:r>
            <a:r>
              <a:rPr lang="en-US" b="1" u="sng" dirty="0" smtClean="0"/>
              <a:t>kidnapped</a:t>
            </a:r>
            <a:r>
              <a:rPr lang="en-US" dirty="0" smtClean="0"/>
              <a:t> tycoon.</a:t>
            </a:r>
          </a:p>
          <a:p>
            <a:pPr>
              <a:buNone/>
            </a:pPr>
            <a:r>
              <a:rPr lang="en-US" dirty="0" smtClean="0"/>
              <a:t>  A. police </a:t>
            </a:r>
          </a:p>
          <a:p>
            <a:pPr>
              <a:buNone/>
            </a:pPr>
            <a:r>
              <a:rPr lang="en-US" dirty="0" smtClean="0"/>
              <a:t>  B. come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of</a:t>
            </a:r>
          </a:p>
          <a:p>
            <a:pPr>
              <a:buNone/>
            </a:pPr>
            <a:r>
              <a:rPr lang="en-US" dirty="0" smtClean="0"/>
              <a:t>  D. kidnapped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20. Compared </a:t>
            </a:r>
            <a:r>
              <a:rPr lang="en-US" b="1" u="sng" dirty="0" smtClean="0"/>
              <a:t>to</a:t>
            </a:r>
            <a:r>
              <a:rPr lang="en-US" dirty="0" smtClean="0"/>
              <a:t> </a:t>
            </a:r>
            <a:r>
              <a:rPr lang="en-US" b="1" u="sng" dirty="0" smtClean="0"/>
              <a:t>Jenny</a:t>
            </a:r>
            <a:r>
              <a:rPr lang="en-US" dirty="0" smtClean="0"/>
              <a:t>, I </a:t>
            </a:r>
            <a:r>
              <a:rPr lang="en-US" u="sng" dirty="0" smtClean="0"/>
              <a:t>have</a:t>
            </a:r>
            <a:r>
              <a:rPr lang="en-US" dirty="0" smtClean="0"/>
              <a:t> an </a:t>
            </a:r>
            <a:r>
              <a:rPr lang="en-US" b="1" u="sng" dirty="0" smtClean="0"/>
              <a:t>easy</a:t>
            </a:r>
            <a:r>
              <a:rPr lang="en-US" dirty="0" smtClean="0"/>
              <a:t> life.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to </a:t>
            </a:r>
          </a:p>
          <a:p>
            <a:pPr>
              <a:buNone/>
            </a:pPr>
            <a:r>
              <a:rPr lang="en-US" dirty="0" smtClean="0"/>
              <a:t>  B. Jenny</a:t>
            </a:r>
          </a:p>
          <a:p>
            <a:pPr>
              <a:buNone/>
            </a:pPr>
            <a:r>
              <a:rPr lang="en-US" dirty="0" smtClean="0"/>
              <a:t>  C. have </a:t>
            </a:r>
          </a:p>
          <a:p>
            <a:pPr>
              <a:buNone/>
            </a:pPr>
            <a:r>
              <a:rPr lang="en-US" dirty="0" smtClean="0"/>
              <a:t>  D. easy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21. The </a:t>
            </a:r>
            <a:r>
              <a:rPr lang="en-US" b="1" u="sng" dirty="0" smtClean="0"/>
              <a:t>mother</a:t>
            </a:r>
            <a:r>
              <a:rPr lang="en-US" dirty="0" smtClean="0"/>
              <a:t> elephant </a:t>
            </a:r>
            <a:r>
              <a:rPr lang="en-US" b="1" u="sng" dirty="0" smtClean="0"/>
              <a:t>helped</a:t>
            </a:r>
            <a:r>
              <a:rPr lang="en-US" dirty="0" smtClean="0"/>
              <a:t> </a:t>
            </a:r>
            <a:r>
              <a:rPr lang="en-US" b="1" u="sng" dirty="0" smtClean="0"/>
              <a:t>it's</a:t>
            </a:r>
            <a:r>
              <a:rPr lang="en-US" dirty="0" smtClean="0"/>
              <a:t> baby cross the </a:t>
            </a:r>
            <a:r>
              <a:rPr lang="en-US" b="1" u="sng" dirty="0" smtClean="0"/>
              <a:t>river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mother </a:t>
            </a:r>
          </a:p>
          <a:p>
            <a:pPr>
              <a:buNone/>
            </a:pPr>
            <a:r>
              <a:rPr lang="en-US" dirty="0" smtClean="0"/>
              <a:t>  B. helped</a:t>
            </a:r>
          </a:p>
          <a:p>
            <a:pPr>
              <a:buNone/>
            </a:pPr>
            <a:r>
              <a:rPr lang="en-US" dirty="0" smtClean="0"/>
              <a:t>  C. it's</a:t>
            </a:r>
          </a:p>
          <a:p>
            <a:pPr>
              <a:buNone/>
            </a:pPr>
            <a:r>
              <a:rPr lang="en-US" dirty="0" smtClean="0"/>
              <a:t>  D. river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22. He </a:t>
            </a:r>
            <a:r>
              <a:rPr lang="en-US" b="1" u="sng" dirty="0" smtClean="0"/>
              <a:t>wrote</a:t>
            </a:r>
            <a:r>
              <a:rPr lang="en-US" dirty="0" smtClean="0"/>
              <a:t> his </a:t>
            </a:r>
            <a:r>
              <a:rPr lang="en-US" b="1" u="sng" dirty="0" smtClean="0"/>
              <a:t>own</a:t>
            </a:r>
            <a:r>
              <a:rPr lang="en-US" dirty="0" smtClean="0"/>
              <a:t> </a:t>
            </a:r>
            <a:r>
              <a:rPr lang="en-US" b="1" u="sng" dirty="0" smtClean="0"/>
              <a:t>biography</a:t>
            </a:r>
            <a:r>
              <a:rPr lang="en-US" dirty="0" smtClean="0"/>
              <a:t> when he </a:t>
            </a:r>
            <a:r>
              <a:rPr lang="en-US" b="1" u="sng" dirty="0" smtClean="0"/>
              <a:t>retired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wrote </a:t>
            </a:r>
          </a:p>
          <a:p>
            <a:pPr>
              <a:buNone/>
            </a:pPr>
            <a:r>
              <a:rPr lang="en-US" dirty="0" smtClean="0"/>
              <a:t>  B. own</a:t>
            </a:r>
          </a:p>
          <a:p>
            <a:pPr>
              <a:buNone/>
            </a:pPr>
            <a:r>
              <a:rPr lang="en-US" dirty="0" smtClean="0"/>
              <a:t>  C. biography</a:t>
            </a:r>
          </a:p>
          <a:p>
            <a:pPr>
              <a:buNone/>
            </a:pPr>
            <a:r>
              <a:rPr lang="en-US" dirty="0" smtClean="0"/>
              <a:t>  D. retired</a:t>
            </a:r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21. The </a:t>
            </a:r>
            <a:r>
              <a:rPr lang="en-US" b="1" u="sng" dirty="0" smtClean="0"/>
              <a:t>mother</a:t>
            </a:r>
            <a:r>
              <a:rPr lang="en-US" dirty="0" smtClean="0"/>
              <a:t> elephant </a:t>
            </a:r>
            <a:r>
              <a:rPr lang="en-US" b="1" u="sng" dirty="0" smtClean="0"/>
              <a:t>helped</a:t>
            </a:r>
            <a:r>
              <a:rPr lang="en-US" dirty="0" smtClean="0"/>
              <a:t> </a:t>
            </a:r>
            <a:r>
              <a:rPr lang="en-US" b="1" u="sng" dirty="0" smtClean="0"/>
              <a:t>it's</a:t>
            </a:r>
            <a:r>
              <a:rPr lang="en-US" dirty="0" smtClean="0"/>
              <a:t> baby cross the </a:t>
            </a:r>
            <a:r>
              <a:rPr lang="en-US" b="1" u="sng" dirty="0" smtClean="0"/>
              <a:t>river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mother </a:t>
            </a:r>
          </a:p>
          <a:p>
            <a:pPr>
              <a:buNone/>
            </a:pPr>
            <a:r>
              <a:rPr lang="en-US" dirty="0" smtClean="0"/>
              <a:t>  B. helped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it's</a:t>
            </a:r>
          </a:p>
          <a:p>
            <a:pPr>
              <a:buNone/>
            </a:pPr>
            <a:r>
              <a:rPr lang="en-US" dirty="0" smtClean="0"/>
              <a:t>  D. river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22. He </a:t>
            </a:r>
            <a:r>
              <a:rPr lang="en-US" b="1" u="sng" dirty="0" smtClean="0"/>
              <a:t>wrote</a:t>
            </a:r>
            <a:r>
              <a:rPr lang="en-US" dirty="0" smtClean="0"/>
              <a:t> his </a:t>
            </a:r>
            <a:r>
              <a:rPr lang="en-US" b="1" u="sng" dirty="0" smtClean="0"/>
              <a:t>own</a:t>
            </a:r>
            <a:r>
              <a:rPr lang="en-US" dirty="0" smtClean="0"/>
              <a:t> </a:t>
            </a:r>
            <a:r>
              <a:rPr lang="en-US" b="1" u="sng" dirty="0" smtClean="0"/>
              <a:t>biography</a:t>
            </a:r>
            <a:r>
              <a:rPr lang="en-US" dirty="0" smtClean="0"/>
              <a:t> when he </a:t>
            </a:r>
            <a:r>
              <a:rPr lang="en-US" b="1" u="sng" dirty="0" smtClean="0"/>
              <a:t>retired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wrote </a:t>
            </a:r>
          </a:p>
          <a:p>
            <a:pPr>
              <a:buNone/>
            </a:pPr>
            <a:r>
              <a:rPr lang="en-US" dirty="0" smtClean="0"/>
              <a:t>  B. own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biography</a:t>
            </a:r>
          </a:p>
          <a:p>
            <a:pPr>
              <a:buNone/>
            </a:pPr>
            <a:r>
              <a:rPr lang="en-US" dirty="0" smtClean="0"/>
              <a:t>  D. retired</a:t>
            </a:r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23. </a:t>
            </a:r>
            <a:r>
              <a:rPr lang="en-US" b="1" u="sng" dirty="0" smtClean="0"/>
              <a:t>Although</a:t>
            </a:r>
            <a:r>
              <a:rPr lang="en-US" dirty="0" smtClean="0"/>
              <a:t> he is the </a:t>
            </a:r>
            <a:r>
              <a:rPr lang="en-US" b="1" u="sng" dirty="0" smtClean="0"/>
              <a:t>big</a:t>
            </a:r>
            <a:r>
              <a:rPr lang="en-US" dirty="0" smtClean="0"/>
              <a:t> boy in his </a:t>
            </a:r>
            <a:r>
              <a:rPr lang="en-US" b="1" u="sng" dirty="0" smtClean="0"/>
              <a:t>class</a:t>
            </a:r>
            <a:r>
              <a:rPr lang="en-US" dirty="0" smtClean="0"/>
              <a:t>, he is </a:t>
            </a:r>
            <a:r>
              <a:rPr lang="en-US" b="1" u="sng" dirty="0" smtClean="0"/>
              <a:t>rather</a:t>
            </a:r>
            <a:r>
              <a:rPr lang="en-US" dirty="0" smtClean="0"/>
              <a:t> timid.</a:t>
            </a:r>
          </a:p>
          <a:p>
            <a:pPr>
              <a:buNone/>
            </a:pPr>
            <a:r>
              <a:rPr lang="en-US" dirty="0" smtClean="0"/>
              <a:t>  A. Although </a:t>
            </a:r>
          </a:p>
          <a:p>
            <a:pPr>
              <a:buNone/>
            </a:pPr>
            <a:r>
              <a:rPr lang="en-US" dirty="0" smtClean="0"/>
              <a:t>  B. big</a:t>
            </a:r>
          </a:p>
          <a:p>
            <a:pPr>
              <a:buNone/>
            </a:pPr>
            <a:r>
              <a:rPr lang="en-US" dirty="0" smtClean="0"/>
              <a:t>  C. class </a:t>
            </a:r>
          </a:p>
          <a:p>
            <a:pPr>
              <a:buNone/>
            </a:pPr>
            <a:r>
              <a:rPr lang="en-US" dirty="0" smtClean="0"/>
              <a:t>  D. rather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24. The </a:t>
            </a:r>
            <a:r>
              <a:rPr lang="en-US" b="1" u="sng" dirty="0" smtClean="0"/>
              <a:t>hockey</a:t>
            </a:r>
            <a:r>
              <a:rPr lang="en-US" dirty="0" smtClean="0"/>
              <a:t> team has </a:t>
            </a:r>
            <a:r>
              <a:rPr lang="en-US" b="1" u="sng" dirty="0" smtClean="0"/>
              <a:t>win</a:t>
            </a:r>
            <a:r>
              <a:rPr lang="en-US" dirty="0" smtClean="0"/>
              <a:t> all the </a:t>
            </a:r>
            <a:r>
              <a:rPr lang="en-US" b="1" u="sng" dirty="0" smtClean="0"/>
              <a:t>matches</a:t>
            </a:r>
            <a:r>
              <a:rPr lang="en-US" dirty="0" smtClean="0"/>
              <a:t> so </a:t>
            </a:r>
            <a:r>
              <a:rPr lang="en-US" b="1" u="sng" dirty="0" smtClean="0"/>
              <a:t>far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hockey </a:t>
            </a:r>
          </a:p>
          <a:p>
            <a:pPr>
              <a:buNone/>
            </a:pPr>
            <a:r>
              <a:rPr lang="en-US" dirty="0" smtClean="0"/>
              <a:t>  B. win</a:t>
            </a:r>
          </a:p>
          <a:p>
            <a:pPr>
              <a:buNone/>
            </a:pPr>
            <a:r>
              <a:rPr lang="en-US" dirty="0" smtClean="0"/>
              <a:t>  C. matches </a:t>
            </a:r>
          </a:p>
          <a:p>
            <a:pPr>
              <a:buNone/>
            </a:pPr>
            <a:r>
              <a:rPr lang="en-US" dirty="0" smtClean="0"/>
              <a:t>  D. far</a:t>
            </a:r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23. </a:t>
            </a:r>
            <a:r>
              <a:rPr lang="en-US" b="1" u="sng" dirty="0" smtClean="0"/>
              <a:t>Although</a:t>
            </a:r>
            <a:r>
              <a:rPr lang="en-US" dirty="0" smtClean="0"/>
              <a:t> he is the </a:t>
            </a:r>
            <a:r>
              <a:rPr lang="en-US" b="1" u="sng" dirty="0" smtClean="0"/>
              <a:t>big</a:t>
            </a:r>
            <a:r>
              <a:rPr lang="en-US" dirty="0" smtClean="0"/>
              <a:t> boy in his </a:t>
            </a:r>
            <a:r>
              <a:rPr lang="en-US" b="1" u="sng" dirty="0" smtClean="0"/>
              <a:t>class</a:t>
            </a:r>
            <a:r>
              <a:rPr lang="en-US" dirty="0" smtClean="0"/>
              <a:t>, he is </a:t>
            </a:r>
            <a:r>
              <a:rPr lang="en-US" b="1" u="sng" dirty="0" smtClean="0"/>
              <a:t>rather</a:t>
            </a:r>
            <a:r>
              <a:rPr lang="en-US" dirty="0" smtClean="0"/>
              <a:t> timid.</a:t>
            </a:r>
          </a:p>
          <a:p>
            <a:pPr>
              <a:buNone/>
            </a:pPr>
            <a:r>
              <a:rPr lang="en-US" dirty="0" smtClean="0"/>
              <a:t>  A. Although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big</a:t>
            </a:r>
          </a:p>
          <a:p>
            <a:pPr>
              <a:buNone/>
            </a:pPr>
            <a:r>
              <a:rPr lang="en-US" dirty="0" smtClean="0"/>
              <a:t>  C. class </a:t>
            </a:r>
          </a:p>
          <a:p>
            <a:pPr>
              <a:buNone/>
            </a:pPr>
            <a:r>
              <a:rPr lang="en-US" dirty="0" smtClean="0"/>
              <a:t>  D. rather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24. The </a:t>
            </a:r>
            <a:r>
              <a:rPr lang="en-US" b="1" u="sng" dirty="0" smtClean="0"/>
              <a:t>hockey</a:t>
            </a:r>
            <a:r>
              <a:rPr lang="en-US" dirty="0" smtClean="0"/>
              <a:t> team has </a:t>
            </a:r>
            <a:r>
              <a:rPr lang="en-US" b="1" u="sng" dirty="0" smtClean="0"/>
              <a:t>win</a:t>
            </a:r>
            <a:r>
              <a:rPr lang="en-US" dirty="0" smtClean="0"/>
              <a:t> all the </a:t>
            </a:r>
            <a:r>
              <a:rPr lang="en-US" b="1" u="sng" dirty="0" smtClean="0"/>
              <a:t>matches</a:t>
            </a:r>
            <a:r>
              <a:rPr lang="en-US" dirty="0" smtClean="0"/>
              <a:t> so </a:t>
            </a:r>
            <a:r>
              <a:rPr lang="en-US" b="1" u="sng" dirty="0" smtClean="0"/>
              <a:t>far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hockey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win</a:t>
            </a:r>
          </a:p>
          <a:p>
            <a:pPr>
              <a:buNone/>
            </a:pPr>
            <a:r>
              <a:rPr lang="en-US" dirty="0" smtClean="0"/>
              <a:t>  C. matches </a:t>
            </a:r>
          </a:p>
          <a:p>
            <a:pPr>
              <a:buNone/>
            </a:pPr>
            <a:r>
              <a:rPr lang="en-US" dirty="0" smtClean="0"/>
              <a:t>  D. far</a:t>
            </a:r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25. The boy </a:t>
            </a:r>
            <a:r>
              <a:rPr lang="en-US" b="1" u="sng" dirty="0" smtClean="0"/>
              <a:t>which</a:t>
            </a:r>
            <a:r>
              <a:rPr lang="en-US" dirty="0" smtClean="0"/>
              <a:t> was </a:t>
            </a:r>
            <a:r>
              <a:rPr lang="en-US" b="1" u="sng" dirty="0" smtClean="0"/>
              <a:t>chosen</a:t>
            </a:r>
            <a:r>
              <a:rPr lang="en-US" dirty="0" smtClean="0"/>
              <a:t> as </a:t>
            </a:r>
            <a:r>
              <a:rPr lang="en-US" b="1" u="sng" dirty="0" smtClean="0"/>
              <a:t>Head</a:t>
            </a:r>
            <a:r>
              <a:rPr lang="en-US" dirty="0" smtClean="0"/>
              <a:t> Boy is my </a:t>
            </a:r>
            <a:r>
              <a:rPr lang="en-US" b="1" u="sng" dirty="0" smtClean="0"/>
              <a:t>friend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which</a:t>
            </a:r>
          </a:p>
          <a:p>
            <a:pPr>
              <a:buNone/>
            </a:pPr>
            <a:r>
              <a:rPr lang="en-US" dirty="0" smtClean="0"/>
              <a:t>  B. chosen </a:t>
            </a:r>
          </a:p>
          <a:p>
            <a:pPr>
              <a:buNone/>
            </a:pPr>
            <a:r>
              <a:rPr lang="en-US" dirty="0" smtClean="0"/>
              <a:t>  C. Head </a:t>
            </a:r>
          </a:p>
          <a:p>
            <a:pPr>
              <a:buNone/>
            </a:pPr>
            <a:r>
              <a:rPr lang="en-US" dirty="0" smtClean="0"/>
              <a:t>  D. friend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26. His mother </a:t>
            </a:r>
            <a:r>
              <a:rPr lang="en-US" b="1" u="sng" dirty="0" smtClean="0"/>
              <a:t>asked</a:t>
            </a:r>
            <a:r>
              <a:rPr lang="en-US" dirty="0" smtClean="0"/>
              <a:t> him to </a:t>
            </a:r>
            <a:r>
              <a:rPr lang="en-US" b="1" u="sng" dirty="0" smtClean="0"/>
              <a:t>chose</a:t>
            </a:r>
            <a:r>
              <a:rPr lang="en-US" dirty="0" smtClean="0"/>
              <a:t> the </a:t>
            </a:r>
            <a:r>
              <a:rPr lang="en-US" b="1" u="sng" dirty="0" smtClean="0"/>
              <a:t>shoes</a:t>
            </a:r>
            <a:r>
              <a:rPr lang="en-US" dirty="0" smtClean="0"/>
              <a:t> he </a:t>
            </a:r>
            <a:r>
              <a:rPr lang="en-US" b="1" u="sng" dirty="0" smtClean="0"/>
              <a:t>liked</a:t>
            </a:r>
            <a:r>
              <a:rPr lang="en-US" dirty="0" smtClean="0"/>
              <a:t> best.</a:t>
            </a:r>
          </a:p>
          <a:p>
            <a:pPr>
              <a:buNone/>
            </a:pPr>
            <a:r>
              <a:rPr lang="en-US" dirty="0" smtClean="0"/>
              <a:t>  A. asked </a:t>
            </a:r>
          </a:p>
          <a:p>
            <a:pPr>
              <a:buNone/>
            </a:pPr>
            <a:r>
              <a:rPr lang="en-US" dirty="0" smtClean="0"/>
              <a:t>  B. chose</a:t>
            </a:r>
          </a:p>
          <a:p>
            <a:pPr>
              <a:buNone/>
            </a:pPr>
            <a:r>
              <a:rPr lang="en-US" dirty="0" smtClean="0"/>
              <a:t>  C. shoes </a:t>
            </a:r>
          </a:p>
          <a:p>
            <a:pPr>
              <a:buNone/>
            </a:pPr>
            <a:r>
              <a:rPr lang="en-US" dirty="0" smtClean="0"/>
              <a:t>  D. liked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25. The boy </a:t>
            </a:r>
            <a:r>
              <a:rPr lang="en-US" b="1" u="sng" dirty="0" smtClean="0"/>
              <a:t>which</a:t>
            </a:r>
            <a:r>
              <a:rPr lang="en-US" dirty="0" smtClean="0"/>
              <a:t> was </a:t>
            </a:r>
            <a:r>
              <a:rPr lang="en-US" b="1" u="sng" dirty="0" smtClean="0"/>
              <a:t>chosen</a:t>
            </a:r>
            <a:r>
              <a:rPr lang="en-US" dirty="0" smtClean="0"/>
              <a:t> as </a:t>
            </a:r>
            <a:r>
              <a:rPr lang="en-US" b="1" u="sng" dirty="0" smtClean="0"/>
              <a:t>Head</a:t>
            </a:r>
            <a:r>
              <a:rPr lang="en-US" dirty="0" smtClean="0"/>
              <a:t> Boy is my </a:t>
            </a:r>
            <a:r>
              <a:rPr lang="en-US" b="1" u="sng" dirty="0" smtClean="0"/>
              <a:t>friend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which</a:t>
            </a:r>
          </a:p>
          <a:p>
            <a:pPr>
              <a:buNone/>
            </a:pPr>
            <a:r>
              <a:rPr lang="en-US" dirty="0" smtClean="0"/>
              <a:t>  B. chosen </a:t>
            </a:r>
          </a:p>
          <a:p>
            <a:pPr>
              <a:buNone/>
            </a:pPr>
            <a:r>
              <a:rPr lang="en-US" dirty="0" smtClean="0"/>
              <a:t>  C. Head </a:t>
            </a:r>
          </a:p>
          <a:p>
            <a:pPr>
              <a:buNone/>
            </a:pPr>
            <a:r>
              <a:rPr lang="en-US" dirty="0" smtClean="0"/>
              <a:t>  D. friend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26. His mother </a:t>
            </a:r>
            <a:r>
              <a:rPr lang="en-US" b="1" u="sng" dirty="0" smtClean="0"/>
              <a:t>asked</a:t>
            </a:r>
            <a:r>
              <a:rPr lang="en-US" dirty="0" smtClean="0"/>
              <a:t> him to </a:t>
            </a:r>
            <a:r>
              <a:rPr lang="en-US" b="1" u="sng" dirty="0" smtClean="0"/>
              <a:t>chose</a:t>
            </a:r>
            <a:r>
              <a:rPr lang="en-US" dirty="0" smtClean="0"/>
              <a:t> the </a:t>
            </a:r>
            <a:r>
              <a:rPr lang="en-US" b="1" u="sng" dirty="0" smtClean="0"/>
              <a:t>shoes</a:t>
            </a:r>
            <a:r>
              <a:rPr lang="en-US" dirty="0" smtClean="0"/>
              <a:t> he </a:t>
            </a:r>
            <a:r>
              <a:rPr lang="en-US" b="1" u="sng" dirty="0" smtClean="0"/>
              <a:t>liked</a:t>
            </a:r>
            <a:r>
              <a:rPr lang="en-US" dirty="0" smtClean="0"/>
              <a:t> best.</a:t>
            </a:r>
          </a:p>
          <a:p>
            <a:pPr>
              <a:buNone/>
            </a:pPr>
            <a:r>
              <a:rPr lang="en-US" dirty="0" smtClean="0"/>
              <a:t>  A. asked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chose</a:t>
            </a:r>
          </a:p>
          <a:p>
            <a:pPr>
              <a:buNone/>
            </a:pPr>
            <a:r>
              <a:rPr lang="en-US" dirty="0" smtClean="0"/>
              <a:t>  C. shoes </a:t>
            </a:r>
          </a:p>
          <a:p>
            <a:pPr>
              <a:buNone/>
            </a:pPr>
            <a:r>
              <a:rPr lang="en-US" dirty="0" smtClean="0"/>
              <a:t>  D. liked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27. </a:t>
            </a:r>
            <a:r>
              <a:rPr lang="en-US" b="1" u="sng" dirty="0" smtClean="0"/>
              <a:t>Aisha</a:t>
            </a:r>
            <a:r>
              <a:rPr lang="en-US" dirty="0" smtClean="0"/>
              <a:t> asked </a:t>
            </a:r>
            <a:r>
              <a:rPr lang="en-US" b="1" u="sng" dirty="0" smtClean="0"/>
              <a:t>his</a:t>
            </a:r>
            <a:r>
              <a:rPr lang="en-US" dirty="0" smtClean="0"/>
              <a:t> husband to </a:t>
            </a:r>
            <a:r>
              <a:rPr lang="en-US" b="1" u="sng" dirty="0" smtClean="0"/>
              <a:t>come</a:t>
            </a:r>
            <a:r>
              <a:rPr lang="en-US" dirty="0" smtClean="0"/>
              <a:t> home </a:t>
            </a:r>
            <a:r>
              <a:rPr lang="en-US" b="1" u="sng" dirty="0" smtClean="0"/>
              <a:t>early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Aisha </a:t>
            </a:r>
          </a:p>
          <a:p>
            <a:pPr>
              <a:buNone/>
            </a:pPr>
            <a:r>
              <a:rPr lang="en-US" dirty="0" smtClean="0"/>
              <a:t>  B. his</a:t>
            </a:r>
          </a:p>
          <a:p>
            <a:pPr>
              <a:buNone/>
            </a:pPr>
            <a:r>
              <a:rPr lang="en-US" dirty="0" smtClean="0"/>
              <a:t>  C. come </a:t>
            </a:r>
          </a:p>
          <a:p>
            <a:pPr>
              <a:buNone/>
            </a:pPr>
            <a:r>
              <a:rPr lang="en-US" dirty="0" smtClean="0"/>
              <a:t>  D. early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28. I </a:t>
            </a:r>
            <a:r>
              <a:rPr lang="en-US" b="1" u="sng" dirty="0" smtClean="0"/>
              <a:t>have</a:t>
            </a:r>
            <a:r>
              <a:rPr lang="en-US" dirty="0" smtClean="0"/>
              <a:t> not </a:t>
            </a:r>
            <a:r>
              <a:rPr lang="en-US" b="1" u="sng" dirty="0" smtClean="0"/>
              <a:t>seen</a:t>
            </a:r>
            <a:r>
              <a:rPr lang="en-US" dirty="0" smtClean="0"/>
              <a:t> Ray </a:t>
            </a:r>
            <a:r>
              <a:rPr lang="en-US" b="1" u="sng" dirty="0" smtClean="0"/>
              <a:t>since</a:t>
            </a:r>
            <a:r>
              <a:rPr lang="en-US" dirty="0" smtClean="0"/>
              <a:t> two </a:t>
            </a:r>
            <a:r>
              <a:rPr lang="en-US" b="1" u="sng" dirty="0" smtClean="0"/>
              <a:t>weeks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have </a:t>
            </a:r>
          </a:p>
          <a:p>
            <a:pPr>
              <a:buNone/>
            </a:pPr>
            <a:r>
              <a:rPr lang="en-US" dirty="0" smtClean="0"/>
              <a:t>  B. seen </a:t>
            </a:r>
          </a:p>
          <a:p>
            <a:pPr>
              <a:buNone/>
            </a:pPr>
            <a:r>
              <a:rPr lang="en-US" dirty="0" smtClean="0"/>
              <a:t>  C. since</a:t>
            </a:r>
          </a:p>
          <a:p>
            <a:pPr>
              <a:buNone/>
            </a:pPr>
            <a:r>
              <a:rPr lang="en-US" dirty="0" smtClean="0"/>
              <a:t>  D. weeks</a:t>
            </a:r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27. </a:t>
            </a:r>
            <a:r>
              <a:rPr lang="en-US" b="1" u="sng" dirty="0" smtClean="0"/>
              <a:t>Aisha</a:t>
            </a:r>
            <a:r>
              <a:rPr lang="en-US" dirty="0" smtClean="0"/>
              <a:t> asked </a:t>
            </a:r>
            <a:r>
              <a:rPr lang="en-US" b="1" u="sng" dirty="0" smtClean="0"/>
              <a:t>his</a:t>
            </a:r>
            <a:r>
              <a:rPr lang="en-US" dirty="0" smtClean="0"/>
              <a:t> husband to </a:t>
            </a:r>
            <a:r>
              <a:rPr lang="en-US" b="1" u="sng" dirty="0" smtClean="0"/>
              <a:t>come</a:t>
            </a:r>
            <a:r>
              <a:rPr lang="en-US" dirty="0" smtClean="0"/>
              <a:t> home </a:t>
            </a:r>
            <a:r>
              <a:rPr lang="en-US" b="1" u="sng" dirty="0" smtClean="0"/>
              <a:t>early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Aisha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his</a:t>
            </a:r>
          </a:p>
          <a:p>
            <a:pPr>
              <a:buNone/>
            </a:pPr>
            <a:r>
              <a:rPr lang="en-US" dirty="0" smtClean="0"/>
              <a:t>  C. come </a:t>
            </a:r>
          </a:p>
          <a:p>
            <a:pPr>
              <a:buNone/>
            </a:pPr>
            <a:r>
              <a:rPr lang="en-US" dirty="0" smtClean="0"/>
              <a:t>  D. early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28. I </a:t>
            </a:r>
            <a:r>
              <a:rPr lang="en-US" b="1" u="sng" dirty="0" smtClean="0"/>
              <a:t>have</a:t>
            </a:r>
            <a:r>
              <a:rPr lang="en-US" dirty="0" smtClean="0"/>
              <a:t> not </a:t>
            </a:r>
            <a:r>
              <a:rPr lang="en-US" b="1" u="sng" dirty="0" smtClean="0"/>
              <a:t>seen</a:t>
            </a:r>
            <a:r>
              <a:rPr lang="en-US" dirty="0" smtClean="0"/>
              <a:t> Ray </a:t>
            </a:r>
            <a:r>
              <a:rPr lang="en-US" b="1" u="sng" dirty="0" smtClean="0"/>
              <a:t>since</a:t>
            </a:r>
            <a:r>
              <a:rPr lang="en-US" dirty="0" smtClean="0"/>
              <a:t> two </a:t>
            </a:r>
            <a:r>
              <a:rPr lang="en-US" b="1" u="sng" dirty="0" smtClean="0"/>
              <a:t>weeks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have </a:t>
            </a:r>
          </a:p>
          <a:p>
            <a:pPr>
              <a:buNone/>
            </a:pPr>
            <a:r>
              <a:rPr lang="en-US" dirty="0" smtClean="0"/>
              <a:t>  B. seen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since</a:t>
            </a:r>
          </a:p>
          <a:p>
            <a:pPr>
              <a:buNone/>
            </a:pPr>
            <a:r>
              <a:rPr lang="en-US" dirty="0" smtClean="0"/>
              <a:t>  D. weeks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1. </a:t>
            </a:r>
            <a:r>
              <a:rPr lang="en-US" b="1" u="sng" dirty="0" smtClean="0"/>
              <a:t>Feeling</a:t>
            </a:r>
            <a:r>
              <a:rPr lang="en-US" dirty="0" smtClean="0"/>
              <a:t> curious, I </a:t>
            </a:r>
            <a:r>
              <a:rPr lang="en-US" b="1" u="sng" dirty="0" smtClean="0"/>
              <a:t>watched</a:t>
            </a:r>
            <a:r>
              <a:rPr lang="en-US" dirty="0" smtClean="0"/>
              <a:t> out </a:t>
            </a:r>
            <a:r>
              <a:rPr lang="en-US" b="1" u="sng" dirty="0" smtClean="0"/>
              <a:t>through</a:t>
            </a:r>
            <a:r>
              <a:rPr lang="en-US" dirty="0" smtClean="0"/>
              <a:t> the </a:t>
            </a:r>
            <a:r>
              <a:rPr lang="en-US" b="1" u="sng" dirty="0" smtClean="0"/>
              <a:t>window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Feeling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watched</a:t>
            </a:r>
          </a:p>
          <a:p>
            <a:pPr>
              <a:buNone/>
            </a:pPr>
            <a:r>
              <a:rPr lang="en-US" dirty="0" smtClean="0"/>
              <a:t>  C. through </a:t>
            </a:r>
          </a:p>
          <a:p>
            <a:pPr>
              <a:buNone/>
            </a:pPr>
            <a:r>
              <a:rPr lang="en-US" dirty="0" smtClean="0"/>
              <a:t>  D. window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2. The </a:t>
            </a:r>
            <a:r>
              <a:rPr lang="en-US" b="1" u="sng" dirty="0" smtClean="0"/>
              <a:t>break-in</a:t>
            </a:r>
            <a:r>
              <a:rPr lang="en-US" dirty="0" smtClean="0"/>
              <a:t> </a:t>
            </a:r>
            <a:r>
              <a:rPr lang="en-US" b="1" u="sng" dirty="0" smtClean="0"/>
              <a:t>occurred</a:t>
            </a:r>
            <a:r>
              <a:rPr lang="en-US" dirty="0" smtClean="0"/>
              <a:t> </a:t>
            </a:r>
            <a:r>
              <a:rPr lang="en-US" b="1" u="sng" dirty="0" smtClean="0"/>
              <a:t>on last</a:t>
            </a:r>
            <a:r>
              <a:rPr lang="en-US" dirty="0" smtClean="0"/>
              <a:t> </a:t>
            </a:r>
            <a:r>
              <a:rPr lang="en-US" b="1" u="sng" dirty="0" smtClean="0"/>
              <a:t>Monday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break-in </a:t>
            </a:r>
          </a:p>
          <a:p>
            <a:pPr>
              <a:buNone/>
            </a:pPr>
            <a:r>
              <a:rPr lang="en-US" dirty="0" smtClean="0"/>
              <a:t>  B. occurred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on last</a:t>
            </a:r>
          </a:p>
          <a:p>
            <a:pPr>
              <a:buNone/>
            </a:pPr>
            <a:r>
              <a:rPr lang="en-US" dirty="0" smtClean="0"/>
              <a:t>  D. Monday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29. My </a:t>
            </a:r>
            <a:r>
              <a:rPr lang="en-US" b="1" u="sng" dirty="0" smtClean="0"/>
              <a:t>grandfather</a:t>
            </a:r>
            <a:r>
              <a:rPr lang="en-US" dirty="0" smtClean="0"/>
              <a:t> was </a:t>
            </a:r>
            <a:r>
              <a:rPr lang="en-US" b="1" u="sng" dirty="0" smtClean="0"/>
              <a:t>discharge</a:t>
            </a:r>
            <a:r>
              <a:rPr lang="en-US" dirty="0" smtClean="0"/>
              <a:t> from the </a:t>
            </a:r>
            <a:r>
              <a:rPr lang="en-US" b="1" u="sng" dirty="0" smtClean="0"/>
              <a:t>hospital</a:t>
            </a:r>
            <a:r>
              <a:rPr lang="en-US" dirty="0" smtClean="0"/>
              <a:t> </a:t>
            </a:r>
            <a:r>
              <a:rPr lang="en-US" b="1" u="sng" dirty="0" smtClean="0"/>
              <a:t>yesterday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grandfather </a:t>
            </a:r>
          </a:p>
          <a:p>
            <a:pPr>
              <a:buNone/>
            </a:pPr>
            <a:r>
              <a:rPr lang="en-US" dirty="0" smtClean="0"/>
              <a:t>  B. discharge</a:t>
            </a:r>
          </a:p>
          <a:p>
            <a:pPr>
              <a:buNone/>
            </a:pPr>
            <a:r>
              <a:rPr lang="en-US" dirty="0" smtClean="0"/>
              <a:t>  C. hospital </a:t>
            </a:r>
          </a:p>
          <a:p>
            <a:pPr>
              <a:buNone/>
            </a:pPr>
            <a:r>
              <a:rPr lang="en-US" dirty="0" smtClean="0"/>
              <a:t>  D. yesterday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30. You </a:t>
            </a:r>
            <a:r>
              <a:rPr lang="en-US" b="1" u="sng" dirty="0" smtClean="0"/>
              <a:t>better</a:t>
            </a:r>
            <a:r>
              <a:rPr lang="en-US" dirty="0" smtClean="0"/>
              <a:t> hurry if </a:t>
            </a:r>
            <a:r>
              <a:rPr lang="en-US" b="1" u="sng" dirty="0" smtClean="0"/>
              <a:t>you</a:t>
            </a:r>
            <a:r>
              <a:rPr lang="en-US" dirty="0" smtClean="0"/>
              <a:t> </a:t>
            </a:r>
            <a:r>
              <a:rPr lang="en-US" b="1" u="sng" dirty="0" smtClean="0"/>
              <a:t>want</a:t>
            </a:r>
            <a:r>
              <a:rPr lang="en-US" dirty="0" smtClean="0"/>
              <a:t> to be </a:t>
            </a:r>
            <a:r>
              <a:rPr lang="en-US" b="1" u="sng" dirty="0" smtClean="0"/>
              <a:t>punctual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better</a:t>
            </a:r>
          </a:p>
          <a:p>
            <a:pPr>
              <a:buNone/>
            </a:pPr>
            <a:r>
              <a:rPr lang="en-US" dirty="0" smtClean="0"/>
              <a:t>  B. you </a:t>
            </a:r>
          </a:p>
          <a:p>
            <a:pPr>
              <a:buNone/>
            </a:pPr>
            <a:r>
              <a:rPr lang="en-US" dirty="0" smtClean="0"/>
              <a:t>  C. want </a:t>
            </a:r>
          </a:p>
          <a:p>
            <a:pPr>
              <a:buNone/>
            </a:pPr>
            <a:r>
              <a:rPr lang="en-US" dirty="0" smtClean="0"/>
              <a:t>  D. punctual</a:t>
            </a:r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29. My </a:t>
            </a:r>
            <a:r>
              <a:rPr lang="en-US" b="1" u="sng" dirty="0" smtClean="0"/>
              <a:t>grandfather</a:t>
            </a:r>
            <a:r>
              <a:rPr lang="en-US" dirty="0" smtClean="0"/>
              <a:t> was </a:t>
            </a:r>
            <a:r>
              <a:rPr lang="en-US" b="1" u="sng" dirty="0" smtClean="0"/>
              <a:t>discharge</a:t>
            </a:r>
            <a:r>
              <a:rPr lang="en-US" dirty="0" smtClean="0"/>
              <a:t> from the </a:t>
            </a:r>
            <a:r>
              <a:rPr lang="en-US" b="1" u="sng" dirty="0" smtClean="0"/>
              <a:t>hospital</a:t>
            </a:r>
            <a:r>
              <a:rPr lang="en-US" dirty="0" smtClean="0"/>
              <a:t> </a:t>
            </a:r>
            <a:r>
              <a:rPr lang="en-US" b="1" u="sng" dirty="0" smtClean="0"/>
              <a:t>yesterday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grandfather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discharge</a:t>
            </a:r>
          </a:p>
          <a:p>
            <a:pPr>
              <a:buNone/>
            </a:pPr>
            <a:r>
              <a:rPr lang="en-US" dirty="0" smtClean="0"/>
              <a:t>  C. hospital </a:t>
            </a:r>
          </a:p>
          <a:p>
            <a:pPr>
              <a:buNone/>
            </a:pPr>
            <a:r>
              <a:rPr lang="en-US" dirty="0" smtClean="0"/>
              <a:t>  D. yesterday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30. You </a:t>
            </a:r>
            <a:r>
              <a:rPr lang="en-US" b="1" u="sng" dirty="0" smtClean="0"/>
              <a:t>better</a:t>
            </a:r>
            <a:r>
              <a:rPr lang="en-US" dirty="0" smtClean="0"/>
              <a:t> hurry if </a:t>
            </a:r>
            <a:r>
              <a:rPr lang="en-US" b="1" u="sng" dirty="0" smtClean="0"/>
              <a:t>you</a:t>
            </a:r>
            <a:r>
              <a:rPr lang="en-US" dirty="0" smtClean="0"/>
              <a:t> </a:t>
            </a:r>
            <a:r>
              <a:rPr lang="en-US" b="1" u="sng" dirty="0" smtClean="0"/>
              <a:t>want</a:t>
            </a:r>
            <a:r>
              <a:rPr lang="en-US" dirty="0" smtClean="0"/>
              <a:t> to be </a:t>
            </a:r>
            <a:r>
              <a:rPr lang="en-US" b="1" u="sng" dirty="0" smtClean="0"/>
              <a:t>punctual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better</a:t>
            </a:r>
          </a:p>
          <a:p>
            <a:pPr>
              <a:buNone/>
            </a:pPr>
            <a:r>
              <a:rPr lang="en-US" dirty="0" smtClean="0"/>
              <a:t>  B. you </a:t>
            </a:r>
          </a:p>
          <a:p>
            <a:pPr>
              <a:buNone/>
            </a:pPr>
            <a:r>
              <a:rPr lang="en-US" dirty="0" smtClean="0"/>
              <a:t>  C. want </a:t>
            </a:r>
          </a:p>
          <a:p>
            <a:pPr>
              <a:buNone/>
            </a:pPr>
            <a:r>
              <a:rPr lang="en-US" dirty="0" smtClean="0"/>
              <a:t>  D. punctual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3. The </a:t>
            </a:r>
            <a:r>
              <a:rPr lang="en-US" b="1" u="sng" dirty="0" smtClean="0"/>
              <a:t>shop</a:t>
            </a:r>
            <a:r>
              <a:rPr lang="en-US" dirty="0" smtClean="0"/>
              <a:t> is </a:t>
            </a:r>
            <a:r>
              <a:rPr lang="en-US" b="1" u="sng" dirty="0" smtClean="0"/>
              <a:t>opened</a:t>
            </a:r>
            <a:r>
              <a:rPr lang="en-US" dirty="0" smtClean="0"/>
              <a:t> from </a:t>
            </a:r>
            <a:r>
              <a:rPr lang="en-US" b="1" u="sng" dirty="0" smtClean="0"/>
              <a:t>10.00</a:t>
            </a:r>
            <a:r>
              <a:rPr lang="en-US" dirty="0" smtClean="0"/>
              <a:t> a.m. to </a:t>
            </a:r>
            <a:r>
              <a:rPr lang="en-US" b="1" u="sng" dirty="0" smtClean="0"/>
              <a:t>8.00</a:t>
            </a:r>
            <a:r>
              <a:rPr lang="en-US" dirty="0" smtClean="0"/>
              <a:t> p.m.</a:t>
            </a:r>
          </a:p>
          <a:p>
            <a:pPr>
              <a:buNone/>
            </a:pPr>
            <a:r>
              <a:rPr lang="en-US" dirty="0" smtClean="0"/>
              <a:t>  A. shop </a:t>
            </a:r>
          </a:p>
          <a:p>
            <a:pPr>
              <a:buNone/>
            </a:pPr>
            <a:r>
              <a:rPr lang="en-US" dirty="0" smtClean="0"/>
              <a:t>  B. opened</a:t>
            </a:r>
          </a:p>
          <a:p>
            <a:pPr>
              <a:buNone/>
            </a:pPr>
            <a:r>
              <a:rPr lang="en-US" dirty="0" smtClean="0"/>
              <a:t>  C. 10.00 </a:t>
            </a:r>
          </a:p>
          <a:p>
            <a:pPr>
              <a:buNone/>
            </a:pPr>
            <a:r>
              <a:rPr lang="en-US" dirty="0" smtClean="0"/>
              <a:t>  D. 8.00 </a:t>
            </a: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dirty="0" smtClean="0"/>
              <a:t> 4. </a:t>
            </a:r>
            <a:r>
              <a:rPr lang="en-US" b="1" u="sng" dirty="0" smtClean="0"/>
              <a:t>In the</a:t>
            </a:r>
            <a:r>
              <a:rPr lang="en-US" dirty="0" smtClean="0"/>
              <a:t> next </a:t>
            </a:r>
            <a:r>
              <a:rPr lang="en-US" b="1" u="sng" dirty="0" smtClean="0"/>
              <a:t>morning</a:t>
            </a:r>
            <a:r>
              <a:rPr lang="en-US" dirty="0" smtClean="0"/>
              <a:t> we </a:t>
            </a:r>
            <a:r>
              <a:rPr lang="en-US" b="1" u="sng" dirty="0" smtClean="0"/>
              <a:t>went</a:t>
            </a:r>
            <a:r>
              <a:rPr lang="en-US" dirty="0" smtClean="0"/>
              <a:t> to the </a:t>
            </a:r>
            <a:r>
              <a:rPr lang="en-US" b="1" u="sng" dirty="0" smtClean="0"/>
              <a:t>Church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In the</a:t>
            </a:r>
          </a:p>
          <a:p>
            <a:pPr>
              <a:buNone/>
            </a:pPr>
            <a:r>
              <a:rPr lang="en-US" dirty="0" smtClean="0"/>
              <a:t>  B. morning </a:t>
            </a:r>
          </a:p>
          <a:p>
            <a:pPr>
              <a:buNone/>
            </a:pPr>
            <a:r>
              <a:rPr lang="en-US" dirty="0" smtClean="0"/>
              <a:t>  C. went </a:t>
            </a:r>
          </a:p>
          <a:p>
            <a:pPr>
              <a:buNone/>
            </a:pPr>
            <a:r>
              <a:rPr lang="en-US" dirty="0" smtClean="0"/>
              <a:t>  D. Church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3. The </a:t>
            </a:r>
            <a:r>
              <a:rPr lang="en-US" b="1" u="sng" dirty="0" smtClean="0"/>
              <a:t>shop</a:t>
            </a:r>
            <a:r>
              <a:rPr lang="en-US" dirty="0" smtClean="0"/>
              <a:t> is </a:t>
            </a:r>
            <a:r>
              <a:rPr lang="en-US" b="1" u="sng" dirty="0" smtClean="0"/>
              <a:t>opened</a:t>
            </a:r>
            <a:r>
              <a:rPr lang="en-US" dirty="0" smtClean="0"/>
              <a:t> from </a:t>
            </a:r>
            <a:r>
              <a:rPr lang="en-US" b="1" u="sng" dirty="0" smtClean="0"/>
              <a:t>10.00</a:t>
            </a:r>
            <a:r>
              <a:rPr lang="en-US" dirty="0" smtClean="0"/>
              <a:t> a.m. to </a:t>
            </a:r>
            <a:r>
              <a:rPr lang="en-US" b="1" u="sng" dirty="0" smtClean="0"/>
              <a:t>8.00</a:t>
            </a:r>
            <a:r>
              <a:rPr lang="en-US" dirty="0" smtClean="0"/>
              <a:t> p.m.</a:t>
            </a:r>
          </a:p>
          <a:p>
            <a:pPr>
              <a:buNone/>
            </a:pPr>
            <a:r>
              <a:rPr lang="en-US" dirty="0" smtClean="0"/>
              <a:t>  A. shop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opened</a:t>
            </a:r>
          </a:p>
          <a:p>
            <a:pPr>
              <a:buNone/>
            </a:pPr>
            <a:r>
              <a:rPr lang="en-US" dirty="0" smtClean="0"/>
              <a:t>  C. 10.00 </a:t>
            </a:r>
          </a:p>
          <a:p>
            <a:pPr>
              <a:buNone/>
            </a:pPr>
            <a:r>
              <a:rPr lang="en-US" dirty="0" smtClean="0"/>
              <a:t>  D. 8.00 </a:t>
            </a: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dirty="0" smtClean="0"/>
              <a:t> 4. </a:t>
            </a:r>
            <a:r>
              <a:rPr lang="en-US" b="1" u="sng" dirty="0" smtClean="0"/>
              <a:t>In the</a:t>
            </a:r>
            <a:r>
              <a:rPr lang="en-US" dirty="0" smtClean="0"/>
              <a:t> next </a:t>
            </a:r>
            <a:r>
              <a:rPr lang="en-US" b="1" u="sng" dirty="0" smtClean="0"/>
              <a:t>morning</a:t>
            </a:r>
            <a:r>
              <a:rPr lang="en-US" dirty="0" smtClean="0"/>
              <a:t> we </a:t>
            </a:r>
            <a:r>
              <a:rPr lang="en-US" b="1" u="sng" dirty="0" smtClean="0"/>
              <a:t>went</a:t>
            </a:r>
            <a:r>
              <a:rPr lang="en-US" dirty="0" smtClean="0"/>
              <a:t> to the </a:t>
            </a:r>
            <a:r>
              <a:rPr lang="en-US" b="1" u="sng" dirty="0" smtClean="0"/>
              <a:t>Church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In the</a:t>
            </a:r>
          </a:p>
          <a:p>
            <a:pPr>
              <a:buNone/>
            </a:pPr>
            <a:r>
              <a:rPr lang="en-US" dirty="0" smtClean="0"/>
              <a:t>  B. morning </a:t>
            </a:r>
          </a:p>
          <a:p>
            <a:pPr>
              <a:buNone/>
            </a:pPr>
            <a:r>
              <a:rPr lang="en-US" dirty="0" smtClean="0"/>
              <a:t>  C. went </a:t>
            </a:r>
          </a:p>
          <a:p>
            <a:pPr>
              <a:buNone/>
            </a:pPr>
            <a:r>
              <a:rPr lang="en-US" dirty="0" smtClean="0"/>
              <a:t>  D. Church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5. </a:t>
            </a:r>
            <a:r>
              <a:rPr lang="en-US" b="1" u="sng" dirty="0" smtClean="0"/>
              <a:t>She</a:t>
            </a:r>
            <a:r>
              <a:rPr lang="en-US" dirty="0" smtClean="0"/>
              <a:t> also </a:t>
            </a:r>
            <a:r>
              <a:rPr lang="en-US" b="1" u="sng" dirty="0" smtClean="0"/>
              <a:t>use</a:t>
            </a:r>
            <a:r>
              <a:rPr lang="en-US" dirty="0" smtClean="0"/>
              <a:t> her </a:t>
            </a:r>
            <a:r>
              <a:rPr lang="en-US" b="1" u="sng" dirty="0" smtClean="0"/>
              <a:t>money</a:t>
            </a:r>
            <a:r>
              <a:rPr lang="en-US" dirty="0" smtClean="0"/>
              <a:t> to </a:t>
            </a:r>
            <a:r>
              <a:rPr lang="en-US" b="1" u="sng" dirty="0" smtClean="0"/>
              <a:t>help</a:t>
            </a:r>
            <a:r>
              <a:rPr lang="en-US" dirty="0" smtClean="0"/>
              <a:t> us</a:t>
            </a:r>
          </a:p>
          <a:p>
            <a:pPr>
              <a:buNone/>
            </a:pPr>
            <a:r>
              <a:rPr lang="en-US" dirty="0" smtClean="0"/>
              <a:t>  A. She </a:t>
            </a:r>
          </a:p>
          <a:p>
            <a:pPr>
              <a:buNone/>
            </a:pPr>
            <a:r>
              <a:rPr lang="en-US" dirty="0" smtClean="0"/>
              <a:t>  B. use</a:t>
            </a:r>
          </a:p>
          <a:p>
            <a:pPr>
              <a:buNone/>
            </a:pPr>
            <a:r>
              <a:rPr lang="en-US" dirty="0" smtClean="0"/>
              <a:t>  C. money </a:t>
            </a:r>
          </a:p>
          <a:p>
            <a:pPr>
              <a:buNone/>
            </a:pPr>
            <a:r>
              <a:rPr lang="en-US" dirty="0" smtClean="0"/>
              <a:t>  D. help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6. </a:t>
            </a:r>
            <a:r>
              <a:rPr lang="en-US" b="1" u="sng" dirty="0" smtClean="0"/>
              <a:t>They</a:t>
            </a:r>
            <a:r>
              <a:rPr lang="en-US" dirty="0" smtClean="0"/>
              <a:t> have </a:t>
            </a:r>
            <a:r>
              <a:rPr lang="en-US" b="1" u="sng" dirty="0" smtClean="0"/>
              <a:t>plenty</a:t>
            </a:r>
            <a:r>
              <a:rPr lang="en-US" dirty="0" smtClean="0"/>
              <a:t> of time </a:t>
            </a:r>
            <a:r>
              <a:rPr lang="en-US" b="1" u="sng" dirty="0" smtClean="0"/>
              <a:t>to</a:t>
            </a:r>
            <a:r>
              <a:rPr lang="en-US" dirty="0" smtClean="0"/>
              <a:t> do their </a:t>
            </a:r>
            <a:r>
              <a:rPr lang="en-US" b="1" u="sng" dirty="0" smtClean="0"/>
              <a:t>works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They </a:t>
            </a:r>
          </a:p>
          <a:p>
            <a:pPr>
              <a:buNone/>
            </a:pPr>
            <a:r>
              <a:rPr lang="en-US" dirty="0" smtClean="0"/>
              <a:t>  B. plenty </a:t>
            </a:r>
          </a:p>
          <a:p>
            <a:pPr>
              <a:buNone/>
            </a:pPr>
            <a:r>
              <a:rPr lang="en-US" dirty="0" smtClean="0"/>
              <a:t>  C. to </a:t>
            </a:r>
          </a:p>
          <a:p>
            <a:pPr>
              <a:buNone/>
            </a:pPr>
            <a:r>
              <a:rPr lang="en-US" dirty="0" smtClean="0"/>
              <a:t>  D. works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5. </a:t>
            </a:r>
            <a:r>
              <a:rPr lang="en-US" b="1" u="sng" dirty="0" smtClean="0"/>
              <a:t>She</a:t>
            </a:r>
            <a:r>
              <a:rPr lang="en-US" dirty="0" smtClean="0"/>
              <a:t> also </a:t>
            </a:r>
            <a:r>
              <a:rPr lang="en-US" b="1" u="sng" dirty="0" smtClean="0"/>
              <a:t>use</a:t>
            </a:r>
            <a:r>
              <a:rPr lang="en-US" dirty="0" smtClean="0"/>
              <a:t> her </a:t>
            </a:r>
            <a:r>
              <a:rPr lang="en-US" b="1" u="sng" dirty="0" smtClean="0"/>
              <a:t>money</a:t>
            </a:r>
            <a:r>
              <a:rPr lang="en-US" dirty="0" smtClean="0"/>
              <a:t> to </a:t>
            </a:r>
            <a:r>
              <a:rPr lang="en-US" b="1" u="sng" dirty="0" smtClean="0"/>
              <a:t>help</a:t>
            </a:r>
            <a:r>
              <a:rPr lang="en-US" dirty="0" smtClean="0"/>
              <a:t> us</a:t>
            </a:r>
          </a:p>
          <a:p>
            <a:pPr>
              <a:buNone/>
            </a:pPr>
            <a:r>
              <a:rPr lang="en-US" dirty="0" smtClean="0"/>
              <a:t>  A. She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use</a:t>
            </a:r>
          </a:p>
          <a:p>
            <a:pPr>
              <a:buNone/>
            </a:pPr>
            <a:r>
              <a:rPr lang="en-US" dirty="0" smtClean="0"/>
              <a:t>  C. money </a:t>
            </a:r>
          </a:p>
          <a:p>
            <a:pPr>
              <a:buNone/>
            </a:pPr>
            <a:r>
              <a:rPr lang="en-US" dirty="0" smtClean="0"/>
              <a:t>  D. help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6. </a:t>
            </a:r>
            <a:r>
              <a:rPr lang="en-US" b="1" u="sng" dirty="0" smtClean="0"/>
              <a:t>They</a:t>
            </a:r>
            <a:r>
              <a:rPr lang="en-US" dirty="0" smtClean="0"/>
              <a:t> have </a:t>
            </a:r>
            <a:r>
              <a:rPr lang="en-US" b="1" u="sng" dirty="0" smtClean="0"/>
              <a:t>plenty</a:t>
            </a:r>
            <a:r>
              <a:rPr lang="en-US" dirty="0" smtClean="0"/>
              <a:t> of time </a:t>
            </a:r>
            <a:r>
              <a:rPr lang="en-US" b="1" u="sng" dirty="0" smtClean="0"/>
              <a:t>to</a:t>
            </a:r>
            <a:r>
              <a:rPr lang="en-US" dirty="0" smtClean="0"/>
              <a:t> do their </a:t>
            </a:r>
            <a:r>
              <a:rPr lang="en-US" b="1" u="sng" dirty="0" smtClean="0"/>
              <a:t>works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They </a:t>
            </a:r>
          </a:p>
          <a:p>
            <a:pPr>
              <a:buNone/>
            </a:pPr>
            <a:r>
              <a:rPr lang="en-US" dirty="0" smtClean="0"/>
              <a:t>  B. plenty </a:t>
            </a:r>
          </a:p>
          <a:p>
            <a:pPr>
              <a:buNone/>
            </a:pPr>
            <a:r>
              <a:rPr lang="en-US" dirty="0" smtClean="0"/>
              <a:t>  C. to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works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7. The </a:t>
            </a:r>
            <a:r>
              <a:rPr lang="en-US" b="1" u="sng" dirty="0" smtClean="0"/>
              <a:t>number</a:t>
            </a:r>
            <a:r>
              <a:rPr lang="en-US" dirty="0" smtClean="0"/>
              <a:t> of </a:t>
            </a:r>
            <a:r>
              <a:rPr lang="en-US" b="1" u="sng" dirty="0" smtClean="0"/>
              <a:t>crimes</a:t>
            </a:r>
            <a:r>
              <a:rPr lang="en-US" dirty="0" smtClean="0"/>
              <a:t> </a:t>
            </a:r>
            <a:r>
              <a:rPr lang="en-US" b="1" u="sng" dirty="0" smtClean="0"/>
              <a:t>done</a:t>
            </a:r>
            <a:r>
              <a:rPr lang="en-US" dirty="0" smtClean="0"/>
              <a:t> has </a:t>
            </a:r>
            <a:r>
              <a:rPr lang="en-US" b="1" u="sng" dirty="0" smtClean="0"/>
              <a:t>decreased</a:t>
            </a:r>
          </a:p>
          <a:p>
            <a:pPr>
              <a:buNone/>
            </a:pPr>
            <a:r>
              <a:rPr lang="en-US" dirty="0" smtClean="0"/>
              <a:t>  A. number </a:t>
            </a:r>
          </a:p>
          <a:p>
            <a:pPr>
              <a:buNone/>
            </a:pPr>
            <a:r>
              <a:rPr lang="en-US" dirty="0" smtClean="0"/>
              <a:t>  B. crimes</a:t>
            </a:r>
          </a:p>
          <a:p>
            <a:pPr>
              <a:buNone/>
            </a:pPr>
            <a:r>
              <a:rPr lang="en-US" dirty="0" smtClean="0"/>
              <a:t>  C. done</a:t>
            </a:r>
          </a:p>
          <a:p>
            <a:pPr>
              <a:buNone/>
            </a:pPr>
            <a:r>
              <a:rPr lang="en-US" dirty="0" smtClean="0"/>
              <a:t>  D. decreased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8. I </a:t>
            </a:r>
            <a:r>
              <a:rPr lang="en-US" b="1" u="sng" dirty="0" smtClean="0"/>
              <a:t>don't</a:t>
            </a:r>
            <a:r>
              <a:rPr lang="en-US" dirty="0" smtClean="0"/>
              <a:t> know </a:t>
            </a:r>
            <a:r>
              <a:rPr lang="en-US" b="1" u="sng" dirty="0" err="1" smtClean="0"/>
              <a:t>wheather</a:t>
            </a:r>
            <a:r>
              <a:rPr lang="en-US" dirty="0" smtClean="0"/>
              <a:t> </a:t>
            </a:r>
            <a:r>
              <a:rPr lang="en-US" b="1" u="sng" dirty="0" smtClean="0"/>
              <a:t>he's</a:t>
            </a:r>
            <a:r>
              <a:rPr lang="en-US" dirty="0" smtClean="0"/>
              <a:t> </a:t>
            </a:r>
            <a:r>
              <a:rPr lang="en-US" b="1" u="sng" dirty="0" smtClean="0"/>
              <a:t>coming</a:t>
            </a:r>
          </a:p>
          <a:p>
            <a:pPr>
              <a:buNone/>
            </a:pPr>
            <a:r>
              <a:rPr lang="en-US" dirty="0" smtClean="0"/>
              <a:t>  A. don't </a:t>
            </a:r>
          </a:p>
          <a:p>
            <a:pPr>
              <a:buNone/>
            </a:pPr>
            <a:r>
              <a:rPr lang="en-US" dirty="0" smtClean="0"/>
              <a:t>  B. </a:t>
            </a:r>
            <a:r>
              <a:rPr lang="en-US" dirty="0" err="1" smtClean="0"/>
              <a:t>wheather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C. he's </a:t>
            </a:r>
          </a:p>
          <a:p>
            <a:pPr>
              <a:buNone/>
            </a:pPr>
            <a:r>
              <a:rPr lang="en-US" dirty="0" smtClean="0"/>
              <a:t>  D. coming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7. The </a:t>
            </a:r>
            <a:r>
              <a:rPr lang="en-US" b="1" u="sng" dirty="0" smtClean="0"/>
              <a:t>number</a:t>
            </a:r>
            <a:r>
              <a:rPr lang="en-US" dirty="0" smtClean="0"/>
              <a:t> of </a:t>
            </a:r>
            <a:r>
              <a:rPr lang="en-US" b="1" u="sng" dirty="0" smtClean="0"/>
              <a:t>crimes</a:t>
            </a:r>
            <a:r>
              <a:rPr lang="en-US" dirty="0" smtClean="0"/>
              <a:t> </a:t>
            </a:r>
            <a:r>
              <a:rPr lang="en-US" b="1" u="sng" dirty="0" smtClean="0"/>
              <a:t>done</a:t>
            </a:r>
            <a:r>
              <a:rPr lang="en-US" dirty="0" smtClean="0"/>
              <a:t> has </a:t>
            </a:r>
            <a:r>
              <a:rPr lang="en-US" b="1" u="sng" dirty="0" smtClean="0"/>
              <a:t>decreased</a:t>
            </a:r>
          </a:p>
          <a:p>
            <a:pPr>
              <a:buNone/>
            </a:pPr>
            <a:r>
              <a:rPr lang="en-US" dirty="0" smtClean="0"/>
              <a:t>  A. number </a:t>
            </a:r>
          </a:p>
          <a:p>
            <a:pPr>
              <a:buNone/>
            </a:pPr>
            <a:r>
              <a:rPr lang="en-US" dirty="0" smtClean="0"/>
              <a:t>  B. crimes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done</a:t>
            </a:r>
          </a:p>
          <a:p>
            <a:pPr>
              <a:buNone/>
            </a:pPr>
            <a:r>
              <a:rPr lang="en-US" dirty="0" smtClean="0"/>
              <a:t>  D. decreased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8. I </a:t>
            </a:r>
            <a:r>
              <a:rPr lang="en-US" b="1" u="sng" dirty="0" smtClean="0"/>
              <a:t>don't</a:t>
            </a:r>
            <a:r>
              <a:rPr lang="en-US" dirty="0" smtClean="0"/>
              <a:t> know </a:t>
            </a:r>
            <a:r>
              <a:rPr lang="en-US" b="1" u="sng" dirty="0" err="1" smtClean="0"/>
              <a:t>wheather</a:t>
            </a:r>
            <a:r>
              <a:rPr lang="en-US" dirty="0" smtClean="0"/>
              <a:t> </a:t>
            </a:r>
            <a:r>
              <a:rPr lang="en-US" b="1" u="sng" dirty="0" smtClean="0"/>
              <a:t>he's</a:t>
            </a:r>
            <a:r>
              <a:rPr lang="en-US" dirty="0" smtClean="0"/>
              <a:t> </a:t>
            </a:r>
            <a:r>
              <a:rPr lang="en-US" b="1" u="sng" dirty="0" smtClean="0"/>
              <a:t>coming</a:t>
            </a:r>
          </a:p>
          <a:p>
            <a:pPr>
              <a:buNone/>
            </a:pPr>
            <a:r>
              <a:rPr lang="en-US" dirty="0" smtClean="0"/>
              <a:t>  A. don't </a:t>
            </a:r>
          </a:p>
          <a:p>
            <a:pPr>
              <a:buNone/>
            </a:pPr>
            <a:r>
              <a:rPr lang="en-US" dirty="0" smtClean="0"/>
              <a:t>  B. </a:t>
            </a:r>
            <a:r>
              <a:rPr lang="en-US" dirty="0" err="1" smtClean="0"/>
              <a:t>wheather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he's </a:t>
            </a:r>
          </a:p>
          <a:p>
            <a:pPr>
              <a:buNone/>
            </a:pPr>
            <a:r>
              <a:rPr lang="en-US" dirty="0" smtClean="0"/>
              <a:t>  D. coming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260</Words>
  <Application>Microsoft Office PowerPoint</Application>
  <PresentationFormat>On-screen Show (4:3)</PresentationFormat>
  <Paragraphs>396</Paragraphs>
  <Slides>31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abc</cp:lastModifiedBy>
  <cp:revision>22</cp:revision>
  <dcterms:created xsi:type="dcterms:W3CDTF">2006-08-16T00:00:00Z</dcterms:created>
  <dcterms:modified xsi:type="dcterms:W3CDTF">2015-04-07T15:17:12Z</dcterms:modified>
</cp:coreProperties>
</file>