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257" r:id="rId3"/>
    <p:sldId id="292" r:id="rId4"/>
    <p:sldId id="258" r:id="rId5"/>
    <p:sldId id="293" r:id="rId6"/>
    <p:sldId id="259" r:id="rId7"/>
    <p:sldId id="294" r:id="rId8"/>
    <p:sldId id="260" r:id="rId9"/>
    <p:sldId id="295" r:id="rId10"/>
    <p:sldId id="261" r:id="rId11"/>
    <p:sldId id="296" r:id="rId12"/>
    <p:sldId id="262" r:id="rId13"/>
    <p:sldId id="297" r:id="rId14"/>
    <p:sldId id="263" r:id="rId15"/>
    <p:sldId id="298" r:id="rId16"/>
    <p:sldId id="264" r:id="rId17"/>
    <p:sldId id="299" r:id="rId18"/>
    <p:sldId id="265" r:id="rId19"/>
    <p:sldId id="300" r:id="rId20"/>
    <p:sldId id="266" r:id="rId21"/>
    <p:sldId id="301" r:id="rId22"/>
    <p:sldId id="267" r:id="rId23"/>
    <p:sldId id="302" r:id="rId24"/>
    <p:sldId id="268" r:id="rId25"/>
    <p:sldId id="303" r:id="rId26"/>
    <p:sldId id="269" r:id="rId27"/>
    <p:sldId id="304" r:id="rId28"/>
    <p:sldId id="270" r:id="rId29"/>
    <p:sldId id="305" r:id="rId30"/>
    <p:sldId id="271" r:id="rId31"/>
    <p:sldId id="306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52578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28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Nero Claudius Caesar, to please </a:t>
            </a:r>
            <a:r>
              <a:rPr lang="en-US" b="1" u="sng" dirty="0" smtClean="0"/>
              <a:t>themselves</a:t>
            </a:r>
            <a:r>
              <a:rPr lang="en-US" b="1" dirty="0" smtClean="0"/>
              <a:t>, </a:t>
            </a:r>
            <a:r>
              <a:rPr lang="en-US" dirty="0" smtClean="0"/>
              <a:t>killed</a:t>
            </a:r>
            <a:r>
              <a:rPr lang="en-US" b="1" dirty="0" smtClean="0"/>
              <a:t> </a:t>
            </a:r>
            <a:r>
              <a:rPr lang="en-US" b="1" u="sng" dirty="0" smtClean="0"/>
              <a:t>his mother</a:t>
            </a:r>
            <a:r>
              <a:rPr lang="en-US" dirty="0" smtClean="0"/>
              <a:t>, his brother, and all </a:t>
            </a:r>
            <a:r>
              <a:rPr lang="en-US" b="1" u="sng" dirty="0" smtClean="0"/>
              <a:t>his advisers</a:t>
            </a:r>
            <a:r>
              <a:rPr lang="en-US" dirty="0" smtClean="0"/>
              <a:t>, and finally killed</a:t>
            </a:r>
            <a:r>
              <a:rPr lang="en-US" b="1" dirty="0" smtClean="0"/>
              <a:t> </a:t>
            </a:r>
            <a:r>
              <a:rPr lang="en-US" b="1" u="sng" dirty="0" smtClean="0"/>
              <a:t>himself</a:t>
            </a:r>
            <a:r>
              <a:rPr lang="en-US" b="1" dirty="0" smtClean="0"/>
              <a:t> </a:t>
            </a:r>
            <a:r>
              <a:rPr lang="en-US" dirty="0" smtClean="0"/>
              <a:t>out of self-love.</a:t>
            </a:r>
          </a:p>
          <a:p>
            <a:pPr>
              <a:buNone/>
            </a:pPr>
            <a:r>
              <a:rPr lang="en-US" dirty="0" smtClean="0"/>
              <a:t>    A. themselves  </a:t>
            </a:r>
            <a:br>
              <a:rPr lang="en-US" dirty="0" smtClean="0"/>
            </a:br>
            <a:r>
              <a:rPr lang="en-US" dirty="0" smtClean="0"/>
              <a:t> B. his mother  </a:t>
            </a:r>
            <a:br>
              <a:rPr lang="en-US" dirty="0" smtClean="0"/>
            </a:br>
            <a:r>
              <a:rPr lang="en-US" dirty="0" smtClean="0"/>
              <a:t> C. his advisers  </a:t>
            </a:r>
            <a:br>
              <a:rPr lang="en-US" dirty="0" smtClean="0"/>
            </a:br>
            <a:r>
              <a:rPr lang="en-US" dirty="0" smtClean="0"/>
              <a:t> D. himself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Pele scored </a:t>
            </a:r>
            <a:r>
              <a:rPr lang="en-US" b="1" u="sng" dirty="0" smtClean="0"/>
              <a:t>more as</a:t>
            </a:r>
            <a:r>
              <a:rPr lang="en-US" b="1" dirty="0" smtClean="0"/>
              <a:t> </a:t>
            </a:r>
            <a:r>
              <a:rPr lang="en-US" dirty="0" smtClean="0"/>
              <a:t>1,280 goals</a:t>
            </a:r>
            <a:r>
              <a:rPr lang="en-US" b="1" dirty="0" smtClean="0"/>
              <a:t> </a:t>
            </a:r>
            <a:r>
              <a:rPr lang="en-US" b="1" u="sng" dirty="0" smtClean="0"/>
              <a:t>during his career</a:t>
            </a:r>
            <a:r>
              <a:rPr lang="en-US" b="1" dirty="0" smtClean="0"/>
              <a:t>, </a:t>
            </a:r>
            <a:r>
              <a:rPr lang="en-US" b="1" u="sng" dirty="0" smtClean="0"/>
              <a:t>gaining</a:t>
            </a:r>
            <a:r>
              <a:rPr lang="en-US" b="1" dirty="0" smtClean="0"/>
              <a:t> </a:t>
            </a:r>
            <a:r>
              <a:rPr lang="en-US" dirty="0" smtClean="0"/>
              <a:t>a reputation as</a:t>
            </a:r>
            <a:r>
              <a:rPr lang="en-US" b="1" dirty="0" smtClean="0"/>
              <a:t> </a:t>
            </a:r>
            <a:r>
              <a:rPr lang="en-US" b="1" u="sng" dirty="0" smtClean="0"/>
              <a:t>the best</a:t>
            </a:r>
            <a:r>
              <a:rPr lang="en-US" b="1" dirty="0" smtClean="0"/>
              <a:t> </a:t>
            </a:r>
            <a:r>
              <a:rPr lang="en-US" dirty="0" smtClean="0"/>
              <a:t>soccer player of all time.</a:t>
            </a:r>
          </a:p>
          <a:p>
            <a:pPr>
              <a:buNone/>
            </a:pPr>
            <a:r>
              <a:rPr lang="en-US" dirty="0" smtClean="0"/>
              <a:t>    A. more as  </a:t>
            </a:r>
            <a:br>
              <a:rPr lang="en-US" dirty="0" smtClean="0"/>
            </a:br>
            <a:r>
              <a:rPr lang="en-US" dirty="0" smtClean="0"/>
              <a:t> B. during his career  </a:t>
            </a:r>
            <a:br>
              <a:rPr lang="en-US" dirty="0" smtClean="0"/>
            </a:br>
            <a:r>
              <a:rPr lang="en-US" dirty="0" smtClean="0"/>
              <a:t> C. gaining  </a:t>
            </a:r>
            <a:br>
              <a:rPr lang="en-US" dirty="0" smtClean="0"/>
            </a:br>
            <a:r>
              <a:rPr lang="en-US" dirty="0" smtClean="0"/>
              <a:t> D. the best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Nero Claudius Caesar, to please </a:t>
            </a:r>
            <a:r>
              <a:rPr lang="en-US" b="1" u="sng" dirty="0" smtClean="0"/>
              <a:t>themselves</a:t>
            </a:r>
            <a:r>
              <a:rPr lang="en-US" b="1" dirty="0" smtClean="0"/>
              <a:t>, </a:t>
            </a:r>
            <a:r>
              <a:rPr lang="en-US" dirty="0" smtClean="0"/>
              <a:t>killed</a:t>
            </a:r>
            <a:r>
              <a:rPr lang="en-US" b="1" dirty="0" smtClean="0"/>
              <a:t> </a:t>
            </a:r>
            <a:r>
              <a:rPr lang="en-US" b="1" u="sng" dirty="0" smtClean="0"/>
              <a:t>his mother</a:t>
            </a:r>
            <a:r>
              <a:rPr lang="en-US" dirty="0" smtClean="0"/>
              <a:t>, his brother, and all </a:t>
            </a:r>
            <a:r>
              <a:rPr lang="en-US" b="1" u="sng" dirty="0" smtClean="0"/>
              <a:t>his advisers</a:t>
            </a:r>
            <a:r>
              <a:rPr lang="en-US" dirty="0" smtClean="0"/>
              <a:t>, and finally killed</a:t>
            </a:r>
            <a:r>
              <a:rPr lang="en-US" b="1" dirty="0" smtClean="0"/>
              <a:t> </a:t>
            </a:r>
            <a:r>
              <a:rPr lang="en-US" b="1" u="sng" dirty="0" smtClean="0"/>
              <a:t>himself</a:t>
            </a:r>
            <a:r>
              <a:rPr lang="en-US" b="1" dirty="0" smtClean="0"/>
              <a:t> </a:t>
            </a:r>
            <a:r>
              <a:rPr lang="en-US" dirty="0" smtClean="0"/>
              <a:t>out of self-love.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themselves  </a:t>
            </a:r>
            <a:br>
              <a:rPr lang="en-US" dirty="0" smtClean="0"/>
            </a:br>
            <a:r>
              <a:rPr lang="en-US" dirty="0" smtClean="0"/>
              <a:t> B. his mother  </a:t>
            </a:r>
            <a:br>
              <a:rPr lang="en-US" dirty="0" smtClean="0"/>
            </a:br>
            <a:r>
              <a:rPr lang="en-US" dirty="0" smtClean="0"/>
              <a:t> C. his advisers  </a:t>
            </a:r>
            <a:br>
              <a:rPr lang="en-US" dirty="0" smtClean="0"/>
            </a:br>
            <a:r>
              <a:rPr lang="en-US" dirty="0" smtClean="0"/>
              <a:t> D. himself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Pele scored </a:t>
            </a:r>
            <a:r>
              <a:rPr lang="en-US" b="1" u="sng" dirty="0" smtClean="0"/>
              <a:t>more as</a:t>
            </a:r>
            <a:r>
              <a:rPr lang="en-US" b="1" dirty="0" smtClean="0"/>
              <a:t> </a:t>
            </a:r>
            <a:r>
              <a:rPr lang="en-US" dirty="0" smtClean="0"/>
              <a:t>1,280 goals</a:t>
            </a:r>
            <a:r>
              <a:rPr lang="en-US" b="1" dirty="0" smtClean="0"/>
              <a:t> </a:t>
            </a:r>
            <a:r>
              <a:rPr lang="en-US" b="1" u="sng" dirty="0" smtClean="0"/>
              <a:t>during his career</a:t>
            </a:r>
            <a:r>
              <a:rPr lang="en-US" b="1" dirty="0" smtClean="0"/>
              <a:t>, </a:t>
            </a:r>
            <a:r>
              <a:rPr lang="en-US" b="1" u="sng" dirty="0" smtClean="0"/>
              <a:t>gaining</a:t>
            </a:r>
            <a:r>
              <a:rPr lang="en-US" b="1" dirty="0" smtClean="0"/>
              <a:t> </a:t>
            </a:r>
            <a:r>
              <a:rPr lang="en-US" dirty="0" smtClean="0"/>
              <a:t>a reputation as</a:t>
            </a:r>
            <a:r>
              <a:rPr lang="en-US" b="1" dirty="0" smtClean="0"/>
              <a:t> </a:t>
            </a:r>
            <a:r>
              <a:rPr lang="en-US" b="1" u="sng" dirty="0" smtClean="0"/>
              <a:t>the best</a:t>
            </a:r>
            <a:r>
              <a:rPr lang="en-US" b="1" dirty="0" smtClean="0"/>
              <a:t> </a:t>
            </a:r>
            <a:r>
              <a:rPr lang="en-US" dirty="0" smtClean="0"/>
              <a:t>soccer player of all time.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more as  </a:t>
            </a:r>
            <a:br>
              <a:rPr lang="en-US" dirty="0" smtClean="0"/>
            </a:br>
            <a:r>
              <a:rPr lang="en-US" dirty="0" smtClean="0"/>
              <a:t> B. during his career  </a:t>
            </a:r>
            <a:br>
              <a:rPr lang="en-US" dirty="0" smtClean="0"/>
            </a:br>
            <a:r>
              <a:rPr lang="en-US" dirty="0" smtClean="0"/>
              <a:t> C. gaining  </a:t>
            </a:r>
            <a:br>
              <a:rPr lang="en-US" dirty="0" smtClean="0"/>
            </a:br>
            <a:r>
              <a:rPr lang="en-US" dirty="0" smtClean="0"/>
              <a:t> D. the best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Some bacteria </a:t>
            </a:r>
            <a:r>
              <a:rPr lang="en-US" b="1" u="sng" dirty="0" smtClean="0"/>
              <a:t>are extremely</a:t>
            </a:r>
            <a:r>
              <a:rPr lang="en-US" b="1" dirty="0" smtClean="0"/>
              <a:t> </a:t>
            </a:r>
            <a:r>
              <a:rPr lang="en-US" dirty="0" smtClean="0"/>
              <a:t>harmful, but</a:t>
            </a:r>
            <a:r>
              <a:rPr lang="en-US" b="1" dirty="0" smtClean="0"/>
              <a:t> </a:t>
            </a:r>
            <a:r>
              <a:rPr lang="en-US" b="1" u="sng" dirty="0" err="1" smtClean="0"/>
              <a:t>anothers</a:t>
            </a:r>
            <a:r>
              <a:rPr lang="en-US" b="1" dirty="0" smtClean="0"/>
              <a:t> </a:t>
            </a:r>
            <a:r>
              <a:rPr lang="en-US" dirty="0" smtClean="0"/>
              <a:t>are </a:t>
            </a:r>
            <a:r>
              <a:rPr lang="en-US" b="1" u="sng" dirty="0" smtClean="0"/>
              <a:t>regularly</a:t>
            </a:r>
            <a:r>
              <a:rPr lang="en-US" b="1" dirty="0" smtClean="0"/>
              <a:t> </a:t>
            </a:r>
            <a:r>
              <a:rPr lang="en-US" dirty="0" smtClean="0"/>
              <a:t>used in producing cheeses, crackers, and </a:t>
            </a:r>
            <a:r>
              <a:rPr lang="en-US" b="1" u="sng" dirty="0" smtClean="0"/>
              <a:t>many other foods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 extremely  </a:t>
            </a:r>
            <a:br>
              <a:rPr lang="en-US" dirty="0" smtClean="0"/>
            </a:br>
            <a:r>
              <a:rPr lang="en-US" dirty="0" smtClean="0"/>
              <a:t> B. </a:t>
            </a:r>
            <a:r>
              <a:rPr lang="en-US" dirty="0" err="1" smtClean="0"/>
              <a:t>anothers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regularly  </a:t>
            </a:r>
            <a:br>
              <a:rPr lang="en-US" dirty="0" smtClean="0"/>
            </a:br>
            <a:r>
              <a:rPr lang="en-US" dirty="0" smtClean="0"/>
              <a:t> D. many other foods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Quality control studies show that employees work the most </a:t>
            </a:r>
            <a:r>
              <a:rPr lang="en-US" b="1" u="sng" dirty="0" smtClean="0"/>
              <a:t>efficient</a:t>
            </a:r>
            <a:r>
              <a:rPr lang="en-US" b="1" dirty="0" smtClean="0"/>
              <a:t> </a:t>
            </a:r>
            <a:r>
              <a:rPr lang="en-US" dirty="0" smtClean="0"/>
              <a:t>when they are </a:t>
            </a:r>
            <a:r>
              <a:rPr lang="en-US" b="1" u="sng" dirty="0" smtClean="0"/>
              <a:t>involved in</a:t>
            </a:r>
            <a:r>
              <a:rPr lang="en-US" dirty="0" smtClean="0"/>
              <a:t> the total operation rather than </a:t>
            </a:r>
            <a:r>
              <a:rPr lang="en-US" b="1" u="sng" dirty="0" smtClean="0"/>
              <a:t>in</a:t>
            </a:r>
            <a:r>
              <a:rPr lang="en-US" dirty="0" smtClean="0"/>
              <a:t> only one part of </a:t>
            </a:r>
            <a:r>
              <a:rPr lang="en-US" u="sng" dirty="0" smtClean="0"/>
              <a:t>it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efficient  </a:t>
            </a:r>
            <a:br>
              <a:rPr lang="en-US" dirty="0" smtClean="0"/>
            </a:br>
            <a:r>
              <a:rPr lang="en-US" dirty="0" smtClean="0"/>
              <a:t> B. involved in  </a:t>
            </a:r>
            <a:br>
              <a:rPr lang="en-US" dirty="0" smtClean="0"/>
            </a:br>
            <a:r>
              <a:rPr lang="en-US" dirty="0" smtClean="0"/>
              <a:t> C. in  </a:t>
            </a:r>
            <a:br>
              <a:rPr lang="en-US" dirty="0" smtClean="0"/>
            </a:br>
            <a:r>
              <a:rPr lang="en-US" dirty="0" smtClean="0"/>
              <a:t> D. it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Some bacteria </a:t>
            </a:r>
            <a:r>
              <a:rPr lang="en-US" b="1" u="sng" dirty="0" smtClean="0"/>
              <a:t>are extremely</a:t>
            </a:r>
            <a:r>
              <a:rPr lang="en-US" b="1" dirty="0" smtClean="0"/>
              <a:t> </a:t>
            </a:r>
            <a:r>
              <a:rPr lang="en-US" dirty="0" smtClean="0"/>
              <a:t>harmful, but</a:t>
            </a:r>
            <a:r>
              <a:rPr lang="en-US" b="1" dirty="0" smtClean="0"/>
              <a:t> </a:t>
            </a:r>
            <a:r>
              <a:rPr lang="en-US" b="1" u="sng" dirty="0" err="1" smtClean="0"/>
              <a:t>anothers</a:t>
            </a:r>
            <a:r>
              <a:rPr lang="en-US" b="1" dirty="0" smtClean="0"/>
              <a:t> </a:t>
            </a:r>
            <a:r>
              <a:rPr lang="en-US" dirty="0" smtClean="0"/>
              <a:t>are </a:t>
            </a:r>
            <a:r>
              <a:rPr lang="en-US" b="1" u="sng" dirty="0" smtClean="0"/>
              <a:t>regularly</a:t>
            </a:r>
            <a:r>
              <a:rPr lang="en-US" b="1" dirty="0" smtClean="0"/>
              <a:t> </a:t>
            </a:r>
            <a:r>
              <a:rPr lang="en-US" dirty="0" smtClean="0"/>
              <a:t>used in producing cheeses, crackers, and </a:t>
            </a:r>
            <a:r>
              <a:rPr lang="en-US" b="1" u="sng" dirty="0" smtClean="0"/>
              <a:t>many other foods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 extremely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</a:t>
            </a:r>
            <a:r>
              <a:rPr lang="en-US" dirty="0" err="1" smtClean="0"/>
              <a:t>anothers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regularly  </a:t>
            </a:r>
            <a:br>
              <a:rPr lang="en-US" dirty="0" smtClean="0"/>
            </a:br>
            <a:r>
              <a:rPr lang="en-US" dirty="0" smtClean="0"/>
              <a:t> D. many other foods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Quality control studies show that employees work the most </a:t>
            </a:r>
            <a:r>
              <a:rPr lang="en-US" b="1" u="sng" dirty="0" smtClean="0"/>
              <a:t>efficient</a:t>
            </a:r>
            <a:r>
              <a:rPr lang="en-US" b="1" dirty="0" smtClean="0"/>
              <a:t> </a:t>
            </a:r>
            <a:r>
              <a:rPr lang="en-US" dirty="0" smtClean="0"/>
              <a:t>when they are </a:t>
            </a:r>
            <a:r>
              <a:rPr lang="en-US" b="1" u="sng" dirty="0" smtClean="0"/>
              <a:t>involved in</a:t>
            </a:r>
            <a:r>
              <a:rPr lang="en-US" dirty="0" smtClean="0"/>
              <a:t> the total operation rather than </a:t>
            </a:r>
            <a:r>
              <a:rPr lang="en-US" b="1" u="sng" dirty="0" smtClean="0"/>
              <a:t>in</a:t>
            </a:r>
            <a:r>
              <a:rPr lang="en-US" dirty="0" smtClean="0"/>
              <a:t> only one part of </a:t>
            </a:r>
            <a:r>
              <a:rPr lang="en-US" u="sng" dirty="0" smtClean="0"/>
              <a:t>it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efficient  </a:t>
            </a:r>
            <a:br>
              <a:rPr lang="en-US" dirty="0" smtClean="0"/>
            </a:br>
            <a:r>
              <a:rPr lang="en-US" dirty="0" smtClean="0"/>
              <a:t> B. involved in  </a:t>
            </a:r>
            <a:br>
              <a:rPr lang="en-US" dirty="0" smtClean="0"/>
            </a:br>
            <a:r>
              <a:rPr lang="en-US" dirty="0" smtClean="0"/>
              <a:t> C. in  </a:t>
            </a:r>
            <a:br>
              <a:rPr lang="en-US" dirty="0" smtClean="0"/>
            </a:br>
            <a:r>
              <a:rPr lang="en-US" dirty="0" smtClean="0"/>
              <a:t> D. it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After the yolk </a:t>
            </a:r>
            <a:r>
              <a:rPr lang="en-US" b="1" u="sng" dirty="0" smtClean="0"/>
              <a:t>separated</a:t>
            </a:r>
            <a:r>
              <a:rPr lang="en-US" b="1" dirty="0" smtClean="0"/>
              <a:t> </a:t>
            </a:r>
            <a:r>
              <a:rPr lang="en-US" b="1" u="sng" dirty="0" smtClean="0"/>
              <a:t>from the</a:t>
            </a:r>
            <a:r>
              <a:rPr lang="en-US" b="1" dirty="0" smtClean="0"/>
              <a:t> </a:t>
            </a:r>
            <a:r>
              <a:rPr lang="en-US" dirty="0" smtClean="0"/>
              <a:t>white, it must be</a:t>
            </a:r>
            <a:r>
              <a:rPr lang="en-US" b="1" dirty="0" smtClean="0"/>
              <a:t> </a:t>
            </a:r>
            <a:r>
              <a:rPr lang="en-US" b="1" u="sng" dirty="0" smtClean="0"/>
              <a:t>boil</a:t>
            </a:r>
            <a:r>
              <a:rPr lang="en-US" b="1" dirty="0" smtClean="0"/>
              <a:t> </a:t>
            </a:r>
            <a:r>
              <a:rPr lang="en-US" b="1" u="sng" dirty="0" smtClean="0"/>
              <a:t>immediately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separated  </a:t>
            </a:r>
            <a:br>
              <a:rPr lang="en-US" dirty="0" smtClean="0"/>
            </a:br>
            <a:r>
              <a:rPr lang="en-US" dirty="0" smtClean="0"/>
              <a:t> B. from the  </a:t>
            </a:r>
            <a:br>
              <a:rPr lang="en-US" dirty="0" smtClean="0"/>
            </a:br>
            <a:r>
              <a:rPr lang="en-US" dirty="0" smtClean="0"/>
              <a:t> C. boil  </a:t>
            </a:r>
            <a:br>
              <a:rPr lang="en-US" dirty="0" smtClean="0"/>
            </a:br>
            <a:r>
              <a:rPr lang="en-US" dirty="0" smtClean="0"/>
              <a:t> D. immediately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library</a:t>
            </a:r>
            <a:r>
              <a:rPr lang="en-US" b="1" dirty="0" smtClean="0"/>
              <a:t> </a:t>
            </a:r>
            <a:r>
              <a:rPr lang="en-US" b="1" u="sng" dirty="0" smtClean="0"/>
              <a:t>at</a:t>
            </a:r>
            <a:r>
              <a:rPr lang="en-US" b="1" dirty="0" smtClean="0"/>
              <a:t> </a:t>
            </a:r>
            <a:r>
              <a:rPr lang="en-US" dirty="0" smtClean="0"/>
              <a:t>the university is new and </a:t>
            </a:r>
            <a:r>
              <a:rPr lang="en-US" b="1" u="sng" dirty="0" smtClean="0"/>
              <a:t>has taken</a:t>
            </a:r>
            <a:r>
              <a:rPr lang="en-US" b="1" dirty="0" smtClean="0"/>
              <a:t>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dirty="0" smtClean="0"/>
              <a:t>name from the wife</a:t>
            </a:r>
            <a:r>
              <a:rPr lang="en-US" b="1" dirty="0" smtClean="0"/>
              <a:t> </a:t>
            </a:r>
            <a:r>
              <a:rPr lang="en-US" b="1" u="sng" dirty="0" smtClean="0"/>
              <a:t>of the first</a:t>
            </a:r>
            <a:r>
              <a:rPr lang="en-US" dirty="0" smtClean="0"/>
              <a:t> president of the university.</a:t>
            </a:r>
          </a:p>
          <a:p>
            <a:pPr>
              <a:buNone/>
            </a:pPr>
            <a:r>
              <a:rPr lang="en-US" dirty="0" smtClean="0"/>
              <a:t>    A. at  </a:t>
            </a:r>
            <a:br>
              <a:rPr lang="en-US" dirty="0" smtClean="0"/>
            </a:br>
            <a:r>
              <a:rPr lang="en-US" dirty="0" smtClean="0"/>
              <a:t> B. has taken  </a:t>
            </a:r>
            <a:br>
              <a:rPr lang="en-US" dirty="0" smtClean="0"/>
            </a:br>
            <a:r>
              <a:rPr lang="en-US" dirty="0" smtClean="0"/>
              <a:t> C. her  </a:t>
            </a:r>
            <a:br>
              <a:rPr lang="en-US" dirty="0" smtClean="0"/>
            </a:br>
            <a:r>
              <a:rPr lang="en-US" dirty="0" smtClean="0"/>
              <a:t> D. of the first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After the yolk </a:t>
            </a:r>
            <a:r>
              <a:rPr lang="en-US" b="1" u="sng" dirty="0" smtClean="0"/>
              <a:t>separated</a:t>
            </a:r>
            <a:r>
              <a:rPr lang="en-US" b="1" dirty="0" smtClean="0"/>
              <a:t> </a:t>
            </a:r>
            <a:r>
              <a:rPr lang="en-US" b="1" u="sng" dirty="0" smtClean="0"/>
              <a:t>from the</a:t>
            </a:r>
            <a:r>
              <a:rPr lang="en-US" b="1" dirty="0" smtClean="0"/>
              <a:t> </a:t>
            </a:r>
            <a:r>
              <a:rPr lang="en-US" dirty="0" smtClean="0"/>
              <a:t>white, it must be</a:t>
            </a:r>
            <a:r>
              <a:rPr lang="en-US" b="1" dirty="0" smtClean="0"/>
              <a:t> </a:t>
            </a:r>
            <a:r>
              <a:rPr lang="en-US" b="1" u="sng" dirty="0" smtClean="0"/>
              <a:t>boil</a:t>
            </a:r>
            <a:r>
              <a:rPr lang="en-US" b="1" dirty="0" smtClean="0"/>
              <a:t> </a:t>
            </a:r>
            <a:r>
              <a:rPr lang="en-US" b="1" u="sng" dirty="0" smtClean="0"/>
              <a:t>immediately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separated  </a:t>
            </a:r>
            <a:br>
              <a:rPr lang="en-US" dirty="0" smtClean="0"/>
            </a:br>
            <a:r>
              <a:rPr lang="en-US" dirty="0" smtClean="0"/>
              <a:t> B. from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boil  </a:t>
            </a:r>
            <a:br>
              <a:rPr lang="en-US" dirty="0" smtClean="0"/>
            </a:br>
            <a:r>
              <a:rPr lang="en-US" dirty="0" smtClean="0"/>
              <a:t> D. immediately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library</a:t>
            </a:r>
            <a:r>
              <a:rPr lang="en-US" b="1" dirty="0" smtClean="0"/>
              <a:t> </a:t>
            </a:r>
            <a:r>
              <a:rPr lang="en-US" b="1" u="sng" dirty="0" smtClean="0"/>
              <a:t>at</a:t>
            </a:r>
            <a:r>
              <a:rPr lang="en-US" b="1" dirty="0" smtClean="0"/>
              <a:t> </a:t>
            </a:r>
            <a:r>
              <a:rPr lang="en-US" dirty="0" smtClean="0"/>
              <a:t>the university is new and </a:t>
            </a:r>
            <a:r>
              <a:rPr lang="en-US" b="1" u="sng" dirty="0" smtClean="0"/>
              <a:t>has taken</a:t>
            </a:r>
            <a:r>
              <a:rPr lang="en-US" b="1" dirty="0" smtClean="0"/>
              <a:t>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dirty="0" smtClean="0"/>
              <a:t>name from the wife</a:t>
            </a:r>
            <a:r>
              <a:rPr lang="en-US" b="1" dirty="0" smtClean="0"/>
              <a:t> </a:t>
            </a:r>
            <a:r>
              <a:rPr lang="en-US" b="1" u="sng" dirty="0" smtClean="0"/>
              <a:t>of the first</a:t>
            </a:r>
            <a:r>
              <a:rPr lang="en-US" dirty="0" smtClean="0"/>
              <a:t> president of the university.</a:t>
            </a:r>
          </a:p>
          <a:p>
            <a:pPr>
              <a:buNone/>
            </a:pPr>
            <a:r>
              <a:rPr lang="en-US" dirty="0" smtClean="0"/>
              <a:t>    A. at  </a:t>
            </a:r>
            <a:br>
              <a:rPr lang="en-US" dirty="0" smtClean="0"/>
            </a:br>
            <a:r>
              <a:rPr lang="en-US" dirty="0" smtClean="0"/>
              <a:t> B. has taken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her  </a:t>
            </a:r>
            <a:br>
              <a:rPr lang="en-US" dirty="0" smtClean="0"/>
            </a:br>
            <a:r>
              <a:rPr lang="en-US" dirty="0" smtClean="0"/>
              <a:t> D. of the first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15. </a:t>
            </a:r>
            <a:r>
              <a:rPr lang="en-US" b="1" u="sng" dirty="0" smtClean="0"/>
              <a:t>Only</a:t>
            </a:r>
            <a:r>
              <a:rPr lang="en-US" b="1" dirty="0" smtClean="0"/>
              <a:t> </a:t>
            </a:r>
            <a:r>
              <a:rPr lang="en-US" dirty="0" smtClean="0"/>
              <a:t>rarely</a:t>
            </a:r>
            <a:r>
              <a:rPr lang="en-US" b="1" dirty="0" smtClean="0"/>
              <a:t> </a:t>
            </a:r>
            <a:r>
              <a:rPr lang="en-US" b="1" u="sng" dirty="0" smtClean="0"/>
              <a:t>wins the same major league baseball team</a:t>
            </a:r>
            <a:r>
              <a:rPr lang="en-US" b="1" dirty="0" smtClean="0"/>
              <a:t> </a:t>
            </a:r>
            <a:r>
              <a:rPr lang="en-US" dirty="0" smtClean="0"/>
              <a:t>the World Series</a:t>
            </a:r>
            <a:r>
              <a:rPr lang="en-US" b="1" dirty="0" smtClean="0"/>
              <a:t> </a:t>
            </a:r>
            <a:r>
              <a:rPr lang="en-US" b="1" u="sng" dirty="0" smtClean="0"/>
              <a:t>two years</a:t>
            </a:r>
            <a:r>
              <a:rPr lang="en-US" b="1" dirty="0" smtClean="0"/>
              <a:t> </a:t>
            </a:r>
            <a:r>
              <a:rPr lang="en-US" b="1" u="sng" dirty="0" smtClean="0"/>
              <a:t>in a row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Only  </a:t>
            </a:r>
            <a:br>
              <a:rPr lang="en-US" dirty="0" smtClean="0"/>
            </a:br>
            <a:r>
              <a:rPr lang="en-US" dirty="0" smtClean="0"/>
              <a:t> B. wins the same major league baseball team  </a:t>
            </a:r>
            <a:br>
              <a:rPr lang="en-US" dirty="0" smtClean="0"/>
            </a:br>
            <a:r>
              <a:rPr lang="en-US" dirty="0" smtClean="0"/>
              <a:t> C. two years  </a:t>
            </a:r>
            <a:br>
              <a:rPr lang="en-US" dirty="0" smtClean="0"/>
            </a:br>
            <a:r>
              <a:rPr lang="en-US" dirty="0" smtClean="0"/>
              <a:t> D. in a row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Since lightning was probably significant in the formation of life, understanding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b="1" u="sng" dirty="0" smtClean="0"/>
              <a:t>might help</a:t>
            </a:r>
            <a:r>
              <a:rPr lang="en-US" b="1" dirty="0" smtClean="0"/>
              <a:t> </a:t>
            </a:r>
            <a:r>
              <a:rPr lang="en-US" dirty="0" smtClean="0"/>
              <a:t>us</a:t>
            </a:r>
            <a:r>
              <a:rPr lang="en-US" b="1" dirty="0" smtClean="0"/>
              <a:t> </a:t>
            </a:r>
            <a:r>
              <a:rPr lang="en-US" b="1" u="sng" dirty="0" smtClean="0"/>
              <a:t>to understanding</a:t>
            </a:r>
            <a:r>
              <a:rPr lang="en-US" b="1" dirty="0" smtClean="0"/>
              <a:t> </a:t>
            </a:r>
            <a:r>
              <a:rPr lang="en-US" dirty="0" smtClean="0"/>
              <a:t>life</a:t>
            </a:r>
            <a:r>
              <a:rPr lang="en-US" b="1" dirty="0" smtClean="0"/>
              <a:t> </a:t>
            </a:r>
            <a:r>
              <a:rPr lang="en-US" b="1" u="sng" dirty="0" smtClean="0"/>
              <a:t>itself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it  </a:t>
            </a:r>
            <a:br>
              <a:rPr lang="en-US" dirty="0" smtClean="0"/>
            </a:br>
            <a:r>
              <a:rPr lang="en-US" dirty="0" smtClean="0"/>
              <a:t> B. might help  </a:t>
            </a:r>
            <a:br>
              <a:rPr lang="en-US" dirty="0" smtClean="0"/>
            </a:br>
            <a:r>
              <a:rPr lang="en-US" dirty="0" smtClean="0"/>
              <a:t> C. to understanding  </a:t>
            </a:r>
            <a:br>
              <a:rPr lang="en-US" dirty="0" smtClean="0"/>
            </a:br>
            <a:r>
              <a:rPr lang="en-US" dirty="0" smtClean="0"/>
              <a:t> D. itself 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15. </a:t>
            </a:r>
            <a:r>
              <a:rPr lang="en-US" b="1" u="sng" dirty="0" smtClean="0"/>
              <a:t>Only</a:t>
            </a:r>
            <a:r>
              <a:rPr lang="en-US" b="1" dirty="0" smtClean="0"/>
              <a:t> </a:t>
            </a:r>
            <a:r>
              <a:rPr lang="en-US" dirty="0" smtClean="0"/>
              <a:t>rarely</a:t>
            </a:r>
            <a:r>
              <a:rPr lang="en-US" b="1" dirty="0" smtClean="0"/>
              <a:t> </a:t>
            </a:r>
            <a:r>
              <a:rPr lang="en-US" b="1" u="sng" dirty="0" smtClean="0"/>
              <a:t>wins the same major league baseball team</a:t>
            </a:r>
            <a:r>
              <a:rPr lang="en-US" b="1" dirty="0" smtClean="0"/>
              <a:t> </a:t>
            </a:r>
            <a:r>
              <a:rPr lang="en-US" dirty="0" smtClean="0"/>
              <a:t>the World Series</a:t>
            </a:r>
            <a:r>
              <a:rPr lang="en-US" b="1" dirty="0" smtClean="0"/>
              <a:t> </a:t>
            </a:r>
            <a:r>
              <a:rPr lang="en-US" b="1" u="sng" dirty="0" smtClean="0"/>
              <a:t>two years</a:t>
            </a:r>
            <a:r>
              <a:rPr lang="en-US" b="1" dirty="0" smtClean="0"/>
              <a:t> </a:t>
            </a:r>
            <a:r>
              <a:rPr lang="en-US" b="1" u="sng" dirty="0" smtClean="0"/>
              <a:t>in a row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Only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wins the same major league baseball team  </a:t>
            </a:r>
            <a:br>
              <a:rPr lang="en-US" dirty="0" smtClean="0"/>
            </a:br>
            <a:r>
              <a:rPr lang="en-US" dirty="0" smtClean="0"/>
              <a:t> C. two years  </a:t>
            </a:r>
            <a:br>
              <a:rPr lang="en-US" dirty="0" smtClean="0"/>
            </a:br>
            <a:r>
              <a:rPr lang="en-US" dirty="0" smtClean="0"/>
              <a:t> D. in a row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Since lightning was probably significant in the formation of life, understanding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b="1" u="sng" dirty="0" smtClean="0"/>
              <a:t>might help</a:t>
            </a:r>
            <a:r>
              <a:rPr lang="en-US" b="1" dirty="0" smtClean="0"/>
              <a:t> </a:t>
            </a:r>
            <a:r>
              <a:rPr lang="en-US" dirty="0" smtClean="0"/>
              <a:t>us</a:t>
            </a:r>
            <a:r>
              <a:rPr lang="en-US" b="1" dirty="0" smtClean="0"/>
              <a:t> </a:t>
            </a:r>
            <a:r>
              <a:rPr lang="en-US" b="1" u="sng" dirty="0" smtClean="0"/>
              <a:t>to understanding</a:t>
            </a:r>
            <a:r>
              <a:rPr lang="en-US" b="1" dirty="0" smtClean="0"/>
              <a:t> </a:t>
            </a:r>
            <a:r>
              <a:rPr lang="en-US" dirty="0" smtClean="0"/>
              <a:t>life</a:t>
            </a:r>
            <a:r>
              <a:rPr lang="en-US" b="1" dirty="0" smtClean="0"/>
              <a:t> </a:t>
            </a:r>
            <a:r>
              <a:rPr lang="en-US" b="1" u="sng" dirty="0" smtClean="0"/>
              <a:t>itself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it  </a:t>
            </a:r>
            <a:br>
              <a:rPr lang="en-US" dirty="0" smtClean="0"/>
            </a:br>
            <a:r>
              <a:rPr lang="en-US" dirty="0" smtClean="0"/>
              <a:t> B. might help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to understanding  </a:t>
            </a:r>
            <a:br>
              <a:rPr lang="en-US" dirty="0" smtClean="0"/>
            </a:br>
            <a:r>
              <a:rPr lang="en-US" dirty="0" smtClean="0"/>
              <a:t> D. itself 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en-US" b="1" dirty="0" smtClean="0"/>
              <a:t> </a:t>
            </a:r>
            <a:r>
              <a:rPr lang="en-US" b="1" u="sng" dirty="0" smtClean="0"/>
              <a:t>According to</a:t>
            </a:r>
            <a:r>
              <a:rPr lang="en-US" b="1" dirty="0" smtClean="0"/>
              <a:t> </a:t>
            </a:r>
            <a:r>
              <a:rPr lang="en-US" dirty="0" smtClean="0"/>
              <a:t>the Fifth Amendment to the U.S. Constitution,</a:t>
            </a:r>
            <a:r>
              <a:rPr lang="en-US" b="1" dirty="0" smtClean="0"/>
              <a:t> </a:t>
            </a:r>
            <a:r>
              <a:rPr lang="en-US" b="1" u="sng" dirty="0" smtClean="0"/>
              <a:t>no</a:t>
            </a:r>
            <a:r>
              <a:rPr lang="en-US" b="1" dirty="0" smtClean="0"/>
              <a:t> </a:t>
            </a:r>
            <a:r>
              <a:rPr lang="en-US" dirty="0" smtClean="0"/>
              <a:t>person</a:t>
            </a:r>
            <a:r>
              <a:rPr lang="en-US" b="1" dirty="0" smtClean="0"/>
              <a:t> </a:t>
            </a:r>
            <a:r>
              <a:rPr lang="en-US" b="1" u="sng" dirty="0" smtClean="0"/>
              <a:t>should be compelled</a:t>
            </a:r>
            <a:r>
              <a:rPr lang="en-US" b="1" dirty="0" smtClean="0"/>
              <a:t> </a:t>
            </a:r>
            <a:r>
              <a:rPr lang="en-US" dirty="0" smtClean="0"/>
              <a:t>to be a witness against</a:t>
            </a:r>
            <a:r>
              <a:rPr lang="en-US" b="1" dirty="0" smtClean="0"/>
              <a:t> </a:t>
            </a:r>
            <a:r>
              <a:rPr lang="en-US" b="1" u="sng" dirty="0" smtClean="0"/>
              <a:t>him own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According to  </a:t>
            </a:r>
            <a:br>
              <a:rPr lang="en-US" dirty="0" smtClean="0"/>
            </a:br>
            <a:r>
              <a:rPr lang="en-US" dirty="0" smtClean="0"/>
              <a:t> B. no  </a:t>
            </a:r>
            <a:br>
              <a:rPr lang="en-US" dirty="0" smtClean="0"/>
            </a:br>
            <a:r>
              <a:rPr lang="en-US" dirty="0" smtClean="0"/>
              <a:t> C. should be compelled  </a:t>
            </a:r>
            <a:br>
              <a:rPr lang="en-US" dirty="0" smtClean="0"/>
            </a:br>
            <a:r>
              <a:rPr lang="en-US" dirty="0" smtClean="0"/>
              <a:t> D. him own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Friendship, stability, and</a:t>
            </a:r>
            <a:r>
              <a:rPr lang="en-US" b="1" dirty="0" smtClean="0"/>
              <a:t> </a:t>
            </a:r>
            <a:r>
              <a:rPr lang="en-US" b="1" u="sng" dirty="0" smtClean="0"/>
              <a:t>trusty</a:t>
            </a:r>
            <a:r>
              <a:rPr lang="en-US" b="1" dirty="0" smtClean="0"/>
              <a:t> </a:t>
            </a:r>
            <a:r>
              <a:rPr lang="en-US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frequently</a:t>
            </a:r>
            <a:r>
              <a:rPr lang="en-US" b="1" dirty="0" smtClean="0"/>
              <a:t> </a:t>
            </a:r>
            <a:r>
              <a:rPr lang="en-US" b="1" u="sng" dirty="0" smtClean="0"/>
              <a:t>mentioned</a:t>
            </a:r>
            <a:r>
              <a:rPr lang="en-US" b="1" dirty="0" smtClean="0"/>
              <a:t> </a:t>
            </a:r>
            <a:r>
              <a:rPr lang="en-US" dirty="0" smtClean="0"/>
              <a:t>as criteria for a </a:t>
            </a:r>
            <a:r>
              <a:rPr lang="en-US" b="1" dirty="0" smtClean="0"/>
              <a:t>worthwhile </a:t>
            </a:r>
            <a:r>
              <a:rPr lang="en-US" dirty="0" smtClean="0"/>
              <a:t>relationship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people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trusty  </a:t>
            </a:r>
            <a:br>
              <a:rPr lang="en-US" dirty="0" smtClean="0"/>
            </a:br>
            <a:r>
              <a:rPr lang="en-US" dirty="0" smtClean="0"/>
              <a:t> B. frequently  </a:t>
            </a:r>
            <a:br>
              <a:rPr lang="en-US" dirty="0" smtClean="0"/>
            </a:br>
            <a:r>
              <a:rPr lang="en-US" dirty="0" smtClean="0"/>
              <a:t> C. mentioned  </a:t>
            </a:r>
            <a:br>
              <a:rPr lang="en-US" dirty="0" smtClean="0"/>
            </a:br>
            <a:r>
              <a:rPr lang="en-US" dirty="0" smtClean="0"/>
              <a:t> D. between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en-US" b="1" dirty="0" smtClean="0"/>
              <a:t> </a:t>
            </a:r>
            <a:r>
              <a:rPr lang="en-US" b="1" u="sng" dirty="0" smtClean="0"/>
              <a:t>According to</a:t>
            </a:r>
            <a:r>
              <a:rPr lang="en-US" b="1" dirty="0" smtClean="0"/>
              <a:t> </a:t>
            </a:r>
            <a:r>
              <a:rPr lang="en-US" dirty="0" smtClean="0"/>
              <a:t>the Fifth Amendment to the U.S. Constitution,</a:t>
            </a:r>
            <a:r>
              <a:rPr lang="en-US" b="1" dirty="0" smtClean="0"/>
              <a:t> </a:t>
            </a:r>
            <a:r>
              <a:rPr lang="en-US" b="1" u="sng" dirty="0" smtClean="0"/>
              <a:t>no</a:t>
            </a:r>
            <a:r>
              <a:rPr lang="en-US" b="1" dirty="0" smtClean="0"/>
              <a:t> </a:t>
            </a:r>
            <a:r>
              <a:rPr lang="en-US" dirty="0" smtClean="0"/>
              <a:t>person</a:t>
            </a:r>
            <a:r>
              <a:rPr lang="en-US" b="1" dirty="0" smtClean="0"/>
              <a:t> </a:t>
            </a:r>
            <a:r>
              <a:rPr lang="en-US" b="1" u="sng" dirty="0" smtClean="0"/>
              <a:t>should be compelled</a:t>
            </a:r>
            <a:r>
              <a:rPr lang="en-US" b="1" dirty="0" smtClean="0"/>
              <a:t> </a:t>
            </a:r>
            <a:r>
              <a:rPr lang="en-US" dirty="0" smtClean="0"/>
              <a:t>to be a witness against</a:t>
            </a:r>
            <a:r>
              <a:rPr lang="en-US" b="1" dirty="0" smtClean="0"/>
              <a:t> </a:t>
            </a:r>
            <a:r>
              <a:rPr lang="en-US" b="1" u="sng" dirty="0" smtClean="0"/>
              <a:t>him own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According to  </a:t>
            </a:r>
            <a:br>
              <a:rPr lang="en-US" dirty="0" smtClean="0"/>
            </a:br>
            <a:r>
              <a:rPr lang="en-US" dirty="0" smtClean="0"/>
              <a:t> B. no  </a:t>
            </a:r>
            <a:br>
              <a:rPr lang="en-US" dirty="0" smtClean="0"/>
            </a:br>
            <a:r>
              <a:rPr lang="en-US" dirty="0" smtClean="0"/>
              <a:t> C. should be compelled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him own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Friendship, stability, and</a:t>
            </a:r>
            <a:r>
              <a:rPr lang="en-US" b="1" dirty="0" smtClean="0"/>
              <a:t> </a:t>
            </a:r>
            <a:r>
              <a:rPr lang="en-US" b="1" u="sng" dirty="0" smtClean="0"/>
              <a:t>trusty</a:t>
            </a:r>
            <a:r>
              <a:rPr lang="en-US" b="1" dirty="0" smtClean="0"/>
              <a:t> </a:t>
            </a:r>
            <a:r>
              <a:rPr lang="en-US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frequently</a:t>
            </a:r>
            <a:r>
              <a:rPr lang="en-US" b="1" dirty="0" smtClean="0"/>
              <a:t> </a:t>
            </a:r>
            <a:r>
              <a:rPr lang="en-US" b="1" u="sng" dirty="0" smtClean="0"/>
              <a:t>mentioned</a:t>
            </a:r>
            <a:r>
              <a:rPr lang="en-US" b="1" dirty="0" smtClean="0"/>
              <a:t> </a:t>
            </a:r>
            <a:r>
              <a:rPr lang="en-US" dirty="0" smtClean="0"/>
              <a:t>as criteria for a </a:t>
            </a:r>
            <a:r>
              <a:rPr lang="en-US" b="1" dirty="0" smtClean="0"/>
              <a:t>worthwhile </a:t>
            </a:r>
            <a:r>
              <a:rPr lang="en-US" dirty="0" smtClean="0"/>
              <a:t>relationship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people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trusty  </a:t>
            </a:r>
            <a:br>
              <a:rPr lang="en-US" dirty="0" smtClean="0"/>
            </a:br>
            <a:r>
              <a:rPr lang="en-US" dirty="0" smtClean="0"/>
              <a:t> B. frequently  </a:t>
            </a:r>
            <a:br>
              <a:rPr lang="en-US" dirty="0" smtClean="0"/>
            </a:br>
            <a:r>
              <a:rPr lang="en-US" dirty="0" smtClean="0"/>
              <a:t> C. mentioned  </a:t>
            </a:r>
            <a:br>
              <a:rPr lang="en-US" dirty="0" smtClean="0"/>
            </a:br>
            <a:r>
              <a:rPr lang="en-US" dirty="0" smtClean="0"/>
              <a:t> D. between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The new mall </a:t>
            </a:r>
            <a:r>
              <a:rPr lang="en-US" b="1" u="sng" dirty="0" smtClean="0"/>
              <a:t>shopping</a:t>
            </a:r>
            <a:r>
              <a:rPr lang="en-US" dirty="0" smtClean="0"/>
              <a:t> in the </a:t>
            </a:r>
            <a:r>
              <a:rPr lang="en-US" b="1" u="sng" dirty="0" smtClean="0"/>
              <a:t>downtown</a:t>
            </a:r>
            <a:r>
              <a:rPr lang="en-US" dirty="0" smtClean="0"/>
              <a:t> area will be more expensive </a:t>
            </a:r>
            <a:r>
              <a:rPr lang="en-US" b="1" u="sng" dirty="0" smtClean="0"/>
              <a:t>for</a:t>
            </a:r>
            <a:r>
              <a:rPr lang="en-US" u="sng" dirty="0" smtClean="0"/>
              <a:t> </a:t>
            </a:r>
            <a:r>
              <a:rPr lang="en-US" b="1" u="sng" dirty="0" smtClean="0"/>
              <a:t>shoppers</a:t>
            </a:r>
            <a:r>
              <a:rPr lang="en-US" dirty="0" smtClean="0"/>
              <a:t> than 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mall</a:t>
            </a:r>
            <a:r>
              <a:rPr lang="en-US" dirty="0" smtClean="0"/>
              <a:t> on the freeway outside the town.</a:t>
            </a:r>
          </a:p>
          <a:p>
            <a:pPr>
              <a:buNone/>
            </a:pPr>
            <a:r>
              <a:rPr lang="en-US" dirty="0" smtClean="0"/>
              <a:t>    A. shopping  </a:t>
            </a:r>
            <a:br>
              <a:rPr lang="en-US" dirty="0" smtClean="0"/>
            </a:br>
            <a:r>
              <a:rPr lang="en-US" dirty="0" smtClean="0"/>
              <a:t> B. downtown  </a:t>
            </a:r>
            <a:br>
              <a:rPr lang="en-US" dirty="0" smtClean="0"/>
            </a:br>
            <a:r>
              <a:rPr lang="en-US" dirty="0" smtClean="0"/>
              <a:t> C. for shoppers  </a:t>
            </a:r>
            <a:br>
              <a:rPr lang="en-US" dirty="0" smtClean="0"/>
            </a:br>
            <a:r>
              <a:rPr lang="en-US" dirty="0" smtClean="0"/>
              <a:t> D. the mall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2. </a:t>
            </a:r>
            <a:r>
              <a:rPr lang="en-US" b="1" u="sng" dirty="0" smtClean="0"/>
              <a:t>West of</a:t>
            </a:r>
            <a:r>
              <a:rPr lang="en-US" dirty="0" smtClean="0"/>
              <a:t> the Missouri river </a:t>
            </a:r>
            <a:r>
              <a:rPr lang="en-US" b="1" u="sng" dirty="0" smtClean="0"/>
              <a:t>have</a:t>
            </a:r>
            <a:r>
              <a:rPr lang="en-US" dirty="0" smtClean="0"/>
              <a:t> vast plains over which the wagon trains </a:t>
            </a:r>
            <a:r>
              <a:rPr lang="en-US" b="1" u="sng" dirty="0" smtClean="0"/>
              <a:t>labored</a:t>
            </a:r>
            <a:r>
              <a:rPr lang="en-US" u="sng" dirty="0" smtClean="0"/>
              <a:t> </a:t>
            </a:r>
            <a:r>
              <a:rPr lang="en-US" b="1" u="sng" dirty="0" smtClean="0"/>
              <a:t>ignoring</a:t>
            </a:r>
            <a:r>
              <a:rPr lang="en-US" dirty="0" smtClean="0"/>
              <a:t> them in favor of dreams of gold and richer land </a:t>
            </a:r>
            <a:r>
              <a:rPr lang="en-US" b="1" u="sng" dirty="0" smtClean="0"/>
              <a:t>further west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West of  </a:t>
            </a:r>
            <a:br>
              <a:rPr lang="en-US" dirty="0" smtClean="0"/>
            </a:br>
            <a:r>
              <a:rPr lang="en-US" dirty="0" smtClean="0"/>
              <a:t> B. have  </a:t>
            </a:r>
            <a:br>
              <a:rPr lang="en-US" dirty="0" smtClean="0"/>
            </a:br>
            <a:r>
              <a:rPr lang="en-US" dirty="0" smtClean="0"/>
              <a:t> C. labored ignoring  </a:t>
            </a:r>
            <a:br>
              <a:rPr lang="en-US" dirty="0" smtClean="0"/>
            </a:br>
            <a:r>
              <a:rPr lang="en-US" dirty="0" smtClean="0"/>
              <a:t> D. further west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Despite of</a:t>
            </a:r>
            <a:r>
              <a:rPr lang="en-US" b="1" dirty="0" smtClean="0"/>
              <a:t> </a:t>
            </a:r>
            <a:r>
              <a:rPr lang="en-US" dirty="0" smtClean="0"/>
              <a:t>the increase in air fares, most people</a:t>
            </a:r>
            <a:r>
              <a:rPr lang="en-US" b="1" dirty="0" smtClean="0"/>
              <a:t> </a:t>
            </a:r>
            <a:r>
              <a:rPr lang="en-US" b="1" u="sng" dirty="0" smtClean="0"/>
              <a:t>still</a:t>
            </a:r>
            <a:r>
              <a:rPr lang="en-US" b="1" dirty="0" smtClean="0"/>
              <a:t> </a:t>
            </a:r>
            <a:r>
              <a:rPr lang="en-US" b="1" u="sng" dirty="0" smtClean="0"/>
              <a:t>prefer</a:t>
            </a:r>
            <a:r>
              <a:rPr lang="en-US" b="1" dirty="0" smtClean="0"/>
              <a:t> </a:t>
            </a:r>
            <a:r>
              <a:rPr lang="en-US" b="1" u="sng" dirty="0" smtClean="0"/>
              <a:t>to travel</a:t>
            </a:r>
            <a:r>
              <a:rPr lang="en-US" b="1" dirty="0" smtClean="0"/>
              <a:t> </a:t>
            </a:r>
            <a:r>
              <a:rPr lang="en-US" dirty="0" smtClean="0"/>
              <a:t>by plane.</a:t>
            </a:r>
          </a:p>
          <a:p>
            <a:pPr>
              <a:buNone/>
            </a:pPr>
            <a:r>
              <a:rPr lang="en-US" dirty="0" smtClean="0"/>
              <a:t>    A. Despite of  </a:t>
            </a:r>
            <a:br>
              <a:rPr lang="en-US" dirty="0" smtClean="0"/>
            </a:br>
            <a:r>
              <a:rPr lang="en-US" dirty="0" smtClean="0"/>
              <a:t> B. still  </a:t>
            </a:r>
            <a:br>
              <a:rPr lang="en-US" dirty="0" smtClean="0"/>
            </a:br>
            <a:r>
              <a:rPr lang="en-US" dirty="0" smtClean="0"/>
              <a:t> C. prefer  </a:t>
            </a:r>
            <a:br>
              <a:rPr lang="en-US" dirty="0" smtClean="0"/>
            </a:br>
            <a:r>
              <a:rPr lang="en-US" dirty="0" smtClean="0"/>
              <a:t> D. to travel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Gunpowder, </a:t>
            </a:r>
            <a:r>
              <a:rPr lang="en-US" b="1" u="sng" dirty="0" smtClean="0"/>
              <a:t>in some ways</a:t>
            </a:r>
            <a:r>
              <a:rPr lang="en-US" b="1" dirty="0" smtClean="0"/>
              <a:t> </a:t>
            </a:r>
            <a:r>
              <a:rPr lang="en-US" b="1" u="sng" dirty="0" smtClean="0"/>
              <a:t>the most effective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all</a:t>
            </a:r>
            <a:r>
              <a:rPr lang="en-US" b="1" dirty="0" smtClean="0"/>
              <a:t> </a:t>
            </a:r>
            <a:r>
              <a:rPr lang="en-US" dirty="0" smtClean="0"/>
              <a:t>the explosive materials</a:t>
            </a:r>
            <a:r>
              <a:rPr lang="en-US" b="1" dirty="0" smtClean="0"/>
              <a:t>, </a:t>
            </a:r>
            <a:r>
              <a:rPr lang="en-US" b="1" u="sng" dirty="0" smtClean="0"/>
              <a:t>were</a:t>
            </a:r>
            <a:r>
              <a:rPr lang="en-US" b="1" dirty="0" smtClean="0"/>
              <a:t> a </a:t>
            </a:r>
            <a:r>
              <a:rPr lang="en-US" dirty="0" smtClean="0"/>
              <a:t>mixture of potassium nitrate, charcoal, and sulfur.</a:t>
            </a:r>
          </a:p>
          <a:p>
            <a:pPr>
              <a:buNone/>
            </a:pPr>
            <a:r>
              <a:rPr lang="en-US" dirty="0" smtClean="0"/>
              <a:t>    A. in some ways  </a:t>
            </a:r>
            <a:br>
              <a:rPr lang="en-US" dirty="0" smtClean="0"/>
            </a:br>
            <a:r>
              <a:rPr lang="en-US" dirty="0" smtClean="0"/>
              <a:t> B. the most effective  </a:t>
            </a:r>
            <a:br>
              <a:rPr lang="en-US" dirty="0" smtClean="0"/>
            </a:br>
            <a:r>
              <a:rPr lang="en-US" dirty="0" smtClean="0"/>
              <a:t> C. all  </a:t>
            </a:r>
            <a:br>
              <a:rPr lang="en-US" dirty="0" smtClean="0"/>
            </a:br>
            <a:r>
              <a:rPr lang="en-US" dirty="0" smtClean="0"/>
              <a:t> D. were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Despite of</a:t>
            </a:r>
            <a:r>
              <a:rPr lang="en-US" b="1" dirty="0" smtClean="0"/>
              <a:t> </a:t>
            </a:r>
            <a:r>
              <a:rPr lang="en-US" dirty="0" smtClean="0"/>
              <a:t>the increase in air fares, most people</a:t>
            </a:r>
            <a:r>
              <a:rPr lang="en-US" b="1" dirty="0" smtClean="0"/>
              <a:t> </a:t>
            </a:r>
            <a:r>
              <a:rPr lang="en-US" b="1" u="sng" dirty="0" smtClean="0"/>
              <a:t>still</a:t>
            </a:r>
            <a:r>
              <a:rPr lang="en-US" b="1" dirty="0" smtClean="0"/>
              <a:t> </a:t>
            </a:r>
            <a:r>
              <a:rPr lang="en-US" b="1" u="sng" dirty="0" smtClean="0"/>
              <a:t>prefer</a:t>
            </a:r>
            <a:r>
              <a:rPr lang="en-US" b="1" dirty="0" smtClean="0"/>
              <a:t> </a:t>
            </a:r>
            <a:r>
              <a:rPr lang="en-US" b="1" u="sng" dirty="0" smtClean="0"/>
              <a:t>to travel</a:t>
            </a:r>
            <a:r>
              <a:rPr lang="en-US" b="1" dirty="0" smtClean="0"/>
              <a:t> </a:t>
            </a:r>
            <a:r>
              <a:rPr lang="en-US" dirty="0" smtClean="0"/>
              <a:t>by plane.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Despite of  </a:t>
            </a:r>
            <a:br>
              <a:rPr lang="en-US" dirty="0" smtClean="0"/>
            </a:br>
            <a:r>
              <a:rPr lang="en-US" dirty="0" smtClean="0"/>
              <a:t> B. still  </a:t>
            </a:r>
            <a:br>
              <a:rPr lang="en-US" dirty="0" smtClean="0"/>
            </a:br>
            <a:r>
              <a:rPr lang="en-US" dirty="0" smtClean="0"/>
              <a:t> C. prefer  </a:t>
            </a:r>
            <a:br>
              <a:rPr lang="en-US" dirty="0" smtClean="0"/>
            </a:br>
            <a:r>
              <a:rPr lang="en-US" dirty="0" smtClean="0"/>
              <a:t> D. to travel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Gunpowder, </a:t>
            </a:r>
            <a:r>
              <a:rPr lang="en-US" b="1" u="sng" dirty="0" smtClean="0"/>
              <a:t>in some ways</a:t>
            </a:r>
            <a:r>
              <a:rPr lang="en-US" b="1" dirty="0" smtClean="0"/>
              <a:t> </a:t>
            </a:r>
            <a:r>
              <a:rPr lang="en-US" b="1" u="sng" dirty="0" smtClean="0"/>
              <a:t>the most effective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all</a:t>
            </a:r>
            <a:r>
              <a:rPr lang="en-US" b="1" dirty="0" smtClean="0"/>
              <a:t> </a:t>
            </a:r>
            <a:r>
              <a:rPr lang="en-US" dirty="0" smtClean="0"/>
              <a:t>the explosive materials</a:t>
            </a:r>
            <a:r>
              <a:rPr lang="en-US" b="1" dirty="0" smtClean="0"/>
              <a:t>, </a:t>
            </a:r>
            <a:r>
              <a:rPr lang="en-US" b="1" u="sng" dirty="0" smtClean="0"/>
              <a:t>were</a:t>
            </a:r>
            <a:r>
              <a:rPr lang="en-US" b="1" dirty="0" smtClean="0"/>
              <a:t> a </a:t>
            </a:r>
            <a:r>
              <a:rPr lang="en-US" dirty="0" smtClean="0"/>
              <a:t>mixture of potassium nitrate, charcoal, and sulfur.</a:t>
            </a:r>
          </a:p>
          <a:p>
            <a:pPr>
              <a:buNone/>
            </a:pPr>
            <a:r>
              <a:rPr lang="en-US" dirty="0" smtClean="0"/>
              <a:t>    A. in some ways  </a:t>
            </a:r>
            <a:br>
              <a:rPr lang="en-US" dirty="0" smtClean="0"/>
            </a:br>
            <a:r>
              <a:rPr lang="en-US" dirty="0" smtClean="0"/>
              <a:t> B. the most effective  </a:t>
            </a:r>
            <a:br>
              <a:rPr lang="en-US" dirty="0" smtClean="0"/>
            </a:br>
            <a:r>
              <a:rPr lang="en-US" dirty="0" smtClean="0"/>
              <a:t> C. all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were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Led by </a:t>
            </a:r>
            <a:r>
              <a:rPr lang="en-US" b="1" u="sng" dirty="0" smtClean="0"/>
              <a:t>Daniel Webster</a:t>
            </a:r>
            <a:r>
              <a:rPr lang="en-US" dirty="0" smtClean="0"/>
              <a:t>, the Whig party was</a:t>
            </a:r>
            <a:r>
              <a:rPr lang="en-US" b="1" dirty="0" smtClean="0"/>
              <a:t> </a:t>
            </a:r>
            <a:r>
              <a:rPr lang="en-US" b="1" u="sng" dirty="0" smtClean="0"/>
              <a:t>one of</a:t>
            </a:r>
            <a:r>
              <a:rPr lang="en-US" b="1" dirty="0" smtClean="0"/>
              <a:t> </a:t>
            </a:r>
            <a:r>
              <a:rPr lang="en-US" dirty="0" smtClean="0"/>
              <a:t>the two major</a:t>
            </a:r>
            <a:r>
              <a:rPr lang="en-US" b="1" dirty="0" smtClean="0"/>
              <a:t> </a:t>
            </a:r>
            <a:r>
              <a:rPr lang="en-US" b="1" u="sng" dirty="0" smtClean="0"/>
              <a:t>political powers</a:t>
            </a:r>
            <a:r>
              <a:rPr lang="en-US" b="1" dirty="0" smtClean="0"/>
              <a:t> </a:t>
            </a:r>
            <a:r>
              <a:rPr lang="en-US" dirty="0" smtClean="0"/>
              <a:t>in the United States from 1834 </a:t>
            </a:r>
            <a:r>
              <a:rPr lang="en-US" b="1" u="sng" dirty="0" smtClean="0"/>
              <a:t>and 1852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Daniel Webster  </a:t>
            </a:r>
            <a:br>
              <a:rPr lang="en-US" dirty="0" smtClean="0"/>
            </a:br>
            <a:r>
              <a:rPr lang="en-US" dirty="0" smtClean="0"/>
              <a:t> B. one of  </a:t>
            </a:r>
            <a:br>
              <a:rPr lang="en-US" dirty="0" smtClean="0"/>
            </a:br>
            <a:r>
              <a:rPr lang="en-US" dirty="0" smtClean="0"/>
              <a:t> C. political powers  </a:t>
            </a:r>
            <a:br>
              <a:rPr lang="en-US" dirty="0" smtClean="0"/>
            </a:br>
            <a:r>
              <a:rPr lang="en-US" dirty="0" smtClean="0"/>
              <a:t> D. and 1852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22. </a:t>
            </a:r>
            <a:r>
              <a:rPr lang="en-US" b="1" u="sng" dirty="0" smtClean="0"/>
              <a:t>By passing</a:t>
            </a:r>
            <a:r>
              <a:rPr lang="en-US" b="1" dirty="0" smtClean="0"/>
              <a:t> </a:t>
            </a:r>
            <a:r>
              <a:rPr lang="en-US" dirty="0" smtClean="0"/>
              <a:t>sunlight</a:t>
            </a:r>
            <a:r>
              <a:rPr lang="en-US" b="1" dirty="0" smtClean="0"/>
              <a:t> </a:t>
            </a:r>
            <a:r>
              <a:rPr lang="en-US" b="1" u="sng" dirty="0" smtClean="0"/>
              <a:t>through</a:t>
            </a:r>
            <a:r>
              <a:rPr lang="en-US" b="1" dirty="0" smtClean="0"/>
              <a:t> </a:t>
            </a:r>
            <a:r>
              <a:rPr lang="en-US" dirty="0" smtClean="0"/>
              <a:t>a prism, the light</a:t>
            </a:r>
            <a:r>
              <a:rPr lang="en-US" b="1" dirty="0" smtClean="0"/>
              <a:t> </a:t>
            </a:r>
            <a:r>
              <a:rPr lang="en-US" b="1" u="sng" dirty="0" smtClean="0"/>
              <a:t>is separate</a:t>
            </a:r>
            <a:r>
              <a:rPr lang="en-US" b="1" dirty="0" smtClean="0"/>
              <a:t> </a:t>
            </a:r>
            <a:r>
              <a:rPr lang="en-US" dirty="0" smtClean="0"/>
              <a:t>into</a:t>
            </a:r>
            <a:r>
              <a:rPr lang="en-US" b="1" dirty="0" smtClean="0"/>
              <a:t> </a:t>
            </a:r>
            <a:r>
              <a:rPr lang="en-US" dirty="0" smtClean="0"/>
              <a:t>a </a:t>
            </a:r>
            <a:r>
              <a:rPr lang="en-US" b="1" u="sng" dirty="0" smtClean="0"/>
              <a:t>spectrum</a:t>
            </a:r>
            <a:r>
              <a:rPr lang="en-US" b="1" dirty="0" smtClean="0"/>
              <a:t> </a:t>
            </a:r>
            <a:r>
              <a:rPr lang="en-US" dirty="0" smtClean="0"/>
              <a:t>of colors.</a:t>
            </a:r>
          </a:p>
          <a:p>
            <a:pPr>
              <a:buNone/>
            </a:pPr>
            <a:r>
              <a:rPr lang="en-US" dirty="0" smtClean="0"/>
              <a:t>    A. By passing  </a:t>
            </a:r>
            <a:br>
              <a:rPr lang="en-US" dirty="0" smtClean="0"/>
            </a:br>
            <a:r>
              <a:rPr lang="en-US" dirty="0" smtClean="0"/>
              <a:t> B. through  </a:t>
            </a:r>
            <a:br>
              <a:rPr lang="en-US" dirty="0" smtClean="0"/>
            </a:br>
            <a:r>
              <a:rPr lang="en-US" dirty="0" smtClean="0"/>
              <a:t> C. is separate  </a:t>
            </a:r>
            <a:br>
              <a:rPr lang="en-US" dirty="0" smtClean="0"/>
            </a:br>
            <a:r>
              <a:rPr lang="en-US" dirty="0" smtClean="0"/>
              <a:t> D. spectrum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Led by </a:t>
            </a:r>
            <a:r>
              <a:rPr lang="en-US" b="1" u="sng" dirty="0" smtClean="0"/>
              <a:t>Daniel Webster</a:t>
            </a:r>
            <a:r>
              <a:rPr lang="en-US" dirty="0" smtClean="0"/>
              <a:t>, the Whig party was</a:t>
            </a:r>
            <a:r>
              <a:rPr lang="en-US" b="1" dirty="0" smtClean="0"/>
              <a:t> </a:t>
            </a:r>
            <a:r>
              <a:rPr lang="en-US" b="1" u="sng" dirty="0" smtClean="0"/>
              <a:t>one of</a:t>
            </a:r>
            <a:r>
              <a:rPr lang="en-US" b="1" dirty="0" smtClean="0"/>
              <a:t> </a:t>
            </a:r>
            <a:r>
              <a:rPr lang="en-US" dirty="0" smtClean="0"/>
              <a:t>the two major</a:t>
            </a:r>
            <a:r>
              <a:rPr lang="en-US" b="1" dirty="0" smtClean="0"/>
              <a:t> </a:t>
            </a:r>
            <a:r>
              <a:rPr lang="en-US" b="1" u="sng" dirty="0" smtClean="0"/>
              <a:t>political powers</a:t>
            </a:r>
            <a:r>
              <a:rPr lang="en-US" b="1" dirty="0" smtClean="0"/>
              <a:t> </a:t>
            </a:r>
            <a:r>
              <a:rPr lang="en-US" dirty="0" smtClean="0"/>
              <a:t>in the United States from 1834 </a:t>
            </a:r>
            <a:r>
              <a:rPr lang="en-US" b="1" u="sng" dirty="0" smtClean="0"/>
              <a:t>and 1852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Daniel Webster  </a:t>
            </a:r>
            <a:br>
              <a:rPr lang="en-US" dirty="0" smtClean="0"/>
            </a:br>
            <a:r>
              <a:rPr lang="en-US" dirty="0" smtClean="0"/>
              <a:t> B. one of  </a:t>
            </a:r>
            <a:br>
              <a:rPr lang="en-US" dirty="0" smtClean="0"/>
            </a:br>
            <a:r>
              <a:rPr lang="en-US" dirty="0" smtClean="0"/>
              <a:t> C. political powers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and 1852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22. </a:t>
            </a:r>
            <a:r>
              <a:rPr lang="en-US" b="1" u="sng" dirty="0" smtClean="0"/>
              <a:t>By passing</a:t>
            </a:r>
            <a:r>
              <a:rPr lang="en-US" b="1" dirty="0" smtClean="0"/>
              <a:t> </a:t>
            </a:r>
            <a:r>
              <a:rPr lang="en-US" dirty="0" smtClean="0"/>
              <a:t>sunlight</a:t>
            </a:r>
            <a:r>
              <a:rPr lang="en-US" b="1" dirty="0" smtClean="0"/>
              <a:t> </a:t>
            </a:r>
            <a:r>
              <a:rPr lang="en-US" b="1" u="sng" dirty="0" smtClean="0"/>
              <a:t>through</a:t>
            </a:r>
            <a:r>
              <a:rPr lang="en-US" b="1" dirty="0" smtClean="0"/>
              <a:t> </a:t>
            </a:r>
            <a:r>
              <a:rPr lang="en-US" dirty="0" smtClean="0"/>
              <a:t>a prism, the light</a:t>
            </a:r>
            <a:r>
              <a:rPr lang="en-US" b="1" dirty="0" smtClean="0"/>
              <a:t> </a:t>
            </a:r>
            <a:r>
              <a:rPr lang="en-US" b="1" u="sng" dirty="0" smtClean="0"/>
              <a:t>is separate</a:t>
            </a:r>
            <a:r>
              <a:rPr lang="en-US" b="1" dirty="0" smtClean="0"/>
              <a:t> </a:t>
            </a:r>
            <a:r>
              <a:rPr lang="en-US" dirty="0" smtClean="0"/>
              <a:t>into</a:t>
            </a:r>
            <a:r>
              <a:rPr lang="en-US" b="1" dirty="0" smtClean="0"/>
              <a:t> </a:t>
            </a:r>
            <a:r>
              <a:rPr lang="en-US" dirty="0" smtClean="0"/>
              <a:t>a </a:t>
            </a:r>
            <a:r>
              <a:rPr lang="en-US" b="1" u="sng" dirty="0" smtClean="0"/>
              <a:t>spectrum</a:t>
            </a:r>
            <a:r>
              <a:rPr lang="en-US" b="1" dirty="0" smtClean="0"/>
              <a:t> </a:t>
            </a:r>
            <a:r>
              <a:rPr lang="en-US" dirty="0" smtClean="0"/>
              <a:t>of colors.</a:t>
            </a:r>
          </a:p>
          <a:p>
            <a:pPr>
              <a:buNone/>
            </a:pPr>
            <a:r>
              <a:rPr lang="en-US" dirty="0" smtClean="0"/>
              <a:t>    A. By passing  </a:t>
            </a:r>
            <a:br>
              <a:rPr lang="en-US" dirty="0" smtClean="0"/>
            </a:br>
            <a:r>
              <a:rPr lang="en-US" dirty="0" smtClean="0"/>
              <a:t> B. through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is separate  </a:t>
            </a:r>
            <a:br>
              <a:rPr lang="en-US" dirty="0" smtClean="0"/>
            </a:br>
            <a:r>
              <a:rPr lang="en-US" dirty="0" smtClean="0"/>
              <a:t> D. spectrum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 </a:t>
            </a:r>
            <a:r>
              <a:rPr lang="en-US" b="1" u="sng" dirty="0" smtClean="0"/>
              <a:t>scientific</a:t>
            </a:r>
            <a:r>
              <a:rPr lang="en-US" b="1" dirty="0" smtClean="0"/>
              <a:t> </a:t>
            </a:r>
            <a:r>
              <a:rPr lang="en-US" dirty="0" smtClean="0"/>
              <a:t>method</a:t>
            </a:r>
            <a:r>
              <a:rPr lang="en-US" b="1" dirty="0" smtClean="0"/>
              <a:t>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dirty="0" smtClean="0"/>
              <a:t>forming hypotheses,</a:t>
            </a:r>
            <a:r>
              <a:rPr lang="en-US" b="1" dirty="0" smtClean="0"/>
              <a:t> </a:t>
            </a:r>
            <a:r>
              <a:rPr lang="en-US" b="1" u="sng" dirty="0" smtClean="0"/>
              <a:t>collect</a:t>
            </a:r>
            <a:r>
              <a:rPr lang="en-US" b="1" dirty="0" smtClean="0"/>
              <a:t> </a:t>
            </a:r>
            <a:r>
              <a:rPr lang="en-US" dirty="0" smtClean="0"/>
              <a:t>data, and testing </a:t>
            </a:r>
            <a:r>
              <a:rPr lang="en-US" b="1" u="sng" dirty="0" smtClean="0"/>
              <a:t>results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scientific  </a:t>
            </a:r>
            <a:br>
              <a:rPr lang="en-US" dirty="0" smtClean="0"/>
            </a:br>
            <a:r>
              <a:rPr lang="en-US" dirty="0" smtClean="0"/>
              <a:t> B. consists of  </a:t>
            </a:r>
            <a:br>
              <a:rPr lang="en-US" dirty="0" smtClean="0"/>
            </a:br>
            <a:r>
              <a:rPr lang="en-US" dirty="0" smtClean="0"/>
              <a:t> C. collect  </a:t>
            </a:r>
            <a:br>
              <a:rPr lang="en-US" dirty="0" smtClean="0"/>
            </a:br>
            <a:r>
              <a:rPr lang="en-US" dirty="0" smtClean="0"/>
              <a:t> D. results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24. </a:t>
            </a:r>
            <a:r>
              <a:rPr lang="en-US" b="1" u="sng" dirty="0" smtClean="0"/>
              <a:t>In spite of</a:t>
            </a:r>
            <a:r>
              <a:rPr lang="en-US" b="1" dirty="0" smtClean="0"/>
              <a:t> </a:t>
            </a:r>
            <a:r>
              <a:rPr lang="en-US" b="1" u="sng" dirty="0" smtClean="0"/>
              <a:t>the inclement weather</a:t>
            </a:r>
            <a:r>
              <a:rPr lang="en-US" b="1" dirty="0" smtClean="0"/>
              <a:t> </a:t>
            </a:r>
            <a:r>
              <a:rPr lang="en-US" dirty="0" smtClean="0"/>
              <a:t>the tennis tournament went</a:t>
            </a:r>
            <a:r>
              <a:rPr lang="en-US" b="1" dirty="0" smtClean="0"/>
              <a:t> </a:t>
            </a:r>
            <a:r>
              <a:rPr lang="en-US" b="1" u="sng" dirty="0" smtClean="0"/>
              <a:t>ahead</a:t>
            </a:r>
            <a:r>
              <a:rPr lang="en-US" b="1" dirty="0" smtClean="0"/>
              <a:t> </a:t>
            </a:r>
            <a:r>
              <a:rPr lang="en-US" dirty="0" smtClean="0"/>
              <a:t>just as the players had started putting their </a:t>
            </a:r>
            <a:r>
              <a:rPr lang="en-US" b="1" u="sng" dirty="0" smtClean="0"/>
              <a:t>rackets into.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    A. In spite of  </a:t>
            </a:r>
            <a:br>
              <a:rPr lang="en-US" dirty="0" smtClean="0"/>
            </a:br>
            <a:r>
              <a:rPr lang="en-US" dirty="0" smtClean="0"/>
              <a:t> B. the inclement weather  </a:t>
            </a:r>
            <a:br>
              <a:rPr lang="en-US" dirty="0" smtClean="0"/>
            </a:br>
            <a:r>
              <a:rPr lang="en-US" dirty="0" smtClean="0"/>
              <a:t> C. ahead  </a:t>
            </a:r>
            <a:br>
              <a:rPr lang="en-US" dirty="0" smtClean="0"/>
            </a:br>
            <a:r>
              <a:rPr lang="en-US" dirty="0" smtClean="0"/>
              <a:t> D. rackets into.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 </a:t>
            </a:r>
            <a:r>
              <a:rPr lang="en-US" b="1" u="sng" dirty="0" smtClean="0"/>
              <a:t>scientific</a:t>
            </a:r>
            <a:r>
              <a:rPr lang="en-US" b="1" dirty="0" smtClean="0"/>
              <a:t> </a:t>
            </a:r>
            <a:r>
              <a:rPr lang="en-US" dirty="0" smtClean="0"/>
              <a:t>method</a:t>
            </a:r>
            <a:r>
              <a:rPr lang="en-US" b="1" dirty="0" smtClean="0"/>
              <a:t>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dirty="0" smtClean="0"/>
              <a:t>forming hypotheses,</a:t>
            </a:r>
            <a:r>
              <a:rPr lang="en-US" b="1" dirty="0" smtClean="0"/>
              <a:t> </a:t>
            </a:r>
            <a:r>
              <a:rPr lang="en-US" b="1" u="sng" dirty="0" smtClean="0"/>
              <a:t>collect</a:t>
            </a:r>
            <a:r>
              <a:rPr lang="en-US" b="1" dirty="0" smtClean="0"/>
              <a:t> </a:t>
            </a:r>
            <a:r>
              <a:rPr lang="en-US" dirty="0" smtClean="0"/>
              <a:t>data, and testing </a:t>
            </a:r>
            <a:r>
              <a:rPr lang="en-US" b="1" u="sng" dirty="0" smtClean="0"/>
              <a:t>results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scientific  </a:t>
            </a:r>
            <a:br>
              <a:rPr lang="en-US" dirty="0" smtClean="0"/>
            </a:br>
            <a:r>
              <a:rPr lang="en-US" dirty="0" smtClean="0"/>
              <a:t> B. consists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collect  </a:t>
            </a:r>
            <a:br>
              <a:rPr lang="en-US" dirty="0" smtClean="0"/>
            </a:br>
            <a:r>
              <a:rPr lang="en-US" dirty="0" smtClean="0"/>
              <a:t> D. results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24. </a:t>
            </a:r>
            <a:r>
              <a:rPr lang="en-US" b="1" u="sng" dirty="0" smtClean="0"/>
              <a:t>In spite of</a:t>
            </a:r>
            <a:r>
              <a:rPr lang="en-US" b="1" dirty="0" smtClean="0"/>
              <a:t> </a:t>
            </a:r>
            <a:r>
              <a:rPr lang="en-US" b="1" u="sng" dirty="0" smtClean="0"/>
              <a:t>the inclement weather</a:t>
            </a:r>
            <a:r>
              <a:rPr lang="en-US" b="1" dirty="0" smtClean="0"/>
              <a:t> </a:t>
            </a:r>
            <a:r>
              <a:rPr lang="en-US" dirty="0" smtClean="0"/>
              <a:t>the tennis tournament went</a:t>
            </a:r>
            <a:r>
              <a:rPr lang="en-US" b="1" dirty="0" smtClean="0"/>
              <a:t> </a:t>
            </a:r>
            <a:r>
              <a:rPr lang="en-US" b="1" u="sng" dirty="0" smtClean="0"/>
              <a:t>ahead</a:t>
            </a:r>
            <a:r>
              <a:rPr lang="en-US" b="1" dirty="0" smtClean="0"/>
              <a:t> </a:t>
            </a:r>
            <a:r>
              <a:rPr lang="en-US" dirty="0" smtClean="0"/>
              <a:t>just as the players had started putting their </a:t>
            </a:r>
            <a:r>
              <a:rPr lang="en-US" b="1" u="sng" dirty="0" smtClean="0"/>
              <a:t>rackets into.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    A. In spite of  </a:t>
            </a:r>
            <a:br>
              <a:rPr lang="en-US" dirty="0" smtClean="0"/>
            </a:br>
            <a:r>
              <a:rPr lang="en-US" dirty="0" smtClean="0"/>
              <a:t> B. the inclement weather  </a:t>
            </a:r>
            <a:br>
              <a:rPr lang="en-US" dirty="0" smtClean="0"/>
            </a:br>
            <a:r>
              <a:rPr lang="en-US" dirty="0" smtClean="0"/>
              <a:t> C. ahead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rackets into.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Putting</a:t>
            </a:r>
            <a:r>
              <a:rPr lang="en-US" b="1" dirty="0" smtClean="0"/>
              <a:t> </a:t>
            </a:r>
            <a:r>
              <a:rPr lang="en-US" dirty="0" smtClean="0"/>
              <a:t>a large amount of information </a:t>
            </a:r>
            <a:r>
              <a:rPr lang="en-US" b="1" u="sng" dirty="0" smtClean="0"/>
              <a:t>on</a:t>
            </a:r>
            <a:r>
              <a:rPr lang="en-US" dirty="0" smtClean="0"/>
              <a:t> a map, a </a:t>
            </a:r>
            <a:r>
              <a:rPr lang="en-US" b="1" u="sng" dirty="0" smtClean="0"/>
              <a:t>variety of</a:t>
            </a:r>
            <a:r>
              <a:rPr lang="en-US" dirty="0" smtClean="0"/>
              <a:t> symbols </a:t>
            </a:r>
            <a:r>
              <a:rPr lang="en-US" b="1" u="sng" dirty="0" smtClean="0"/>
              <a:t>are used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Putting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variety of  </a:t>
            </a:r>
            <a:br>
              <a:rPr lang="en-US" dirty="0" smtClean="0"/>
            </a:br>
            <a:r>
              <a:rPr lang="en-US" dirty="0" smtClean="0"/>
              <a:t> D. are used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</a:t>
            </a:r>
            <a:r>
              <a:rPr lang="en-US" b="1" dirty="0" smtClean="0"/>
              <a:t> </a:t>
            </a:r>
            <a:r>
              <a:rPr lang="en-US" b="1" u="sng" dirty="0" smtClean="0"/>
              <a:t>Having lost</a:t>
            </a:r>
            <a:r>
              <a:rPr lang="en-US" b="1" dirty="0" smtClean="0"/>
              <a:t> </a:t>
            </a:r>
            <a:r>
              <a:rPr lang="en-US" dirty="0" smtClean="0"/>
              <a:t>the election, the presidential candidate intends</a:t>
            </a:r>
            <a:r>
              <a:rPr lang="en-US" b="1" dirty="0" smtClean="0"/>
              <a:t> </a:t>
            </a:r>
            <a:r>
              <a:rPr lang="en-US" b="1" u="sng" dirty="0" smtClean="0"/>
              <a:t>supporting</a:t>
            </a:r>
            <a:r>
              <a:rPr lang="en-US" b="1" dirty="0" smtClean="0"/>
              <a:t> </a:t>
            </a:r>
            <a:r>
              <a:rPr lang="en-US" dirty="0" smtClean="0"/>
              <a:t>the opposition </a:t>
            </a:r>
            <a:r>
              <a:rPr lang="en-US" b="1" u="sng" dirty="0" smtClean="0"/>
              <a:t>despite</a:t>
            </a:r>
            <a:r>
              <a:rPr lang="en-US" dirty="0" smtClean="0"/>
              <a:t> the </a:t>
            </a:r>
            <a:r>
              <a:rPr lang="en-US" b="1" u="sng" dirty="0" smtClean="0"/>
              <a:t>objections of</a:t>
            </a:r>
            <a:r>
              <a:rPr lang="en-US" b="1" dirty="0" smtClean="0"/>
              <a:t> </a:t>
            </a:r>
            <a:r>
              <a:rPr lang="en-US" dirty="0" smtClean="0"/>
              <a:t>his stall.</a:t>
            </a:r>
          </a:p>
          <a:p>
            <a:pPr>
              <a:buNone/>
            </a:pPr>
            <a:r>
              <a:rPr lang="en-US" dirty="0" smtClean="0"/>
              <a:t>    A. Having lost  </a:t>
            </a:r>
            <a:br>
              <a:rPr lang="en-US" dirty="0" smtClean="0"/>
            </a:br>
            <a:r>
              <a:rPr lang="en-US" dirty="0" smtClean="0"/>
              <a:t> B. supporting  </a:t>
            </a:r>
            <a:br>
              <a:rPr lang="en-US" dirty="0" smtClean="0"/>
            </a:br>
            <a:r>
              <a:rPr lang="en-US" dirty="0" smtClean="0"/>
              <a:t> C. despite  </a:t>
            </a:r>
            <a:br>
              <a:rPr lang="en-US" dirty="0" smtClean="0"/>
            </a:br>
            <a:r>
              <a:rPr lang="en-US" dirty="0" smtClean="0"/>
              <a:t> D. objections of 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Putting</a:t>
            </a:r>
            <a:r>
              <a:rPr lang="en-US" b="1" dirty="0" smtClean="0"/>
              <a:t> </a:t>
            </a:r>
            <a:r>
              <a:rPr lang="en-US" dirty="0" smtClean="0"/>
              <a:t>a large amount of information </a:t>
            </a:r>
            <a:r>
              <a:rPr lang="en-US" b="1" u="sng" dirty="0" smtClean="0"/>
              <a:t>on</a:t>
            </a:r>
            <a:r>
              <a:rPr lang="en-US" dirty="0" smtClean="0"/>
              <a:t> a map, a </a:t>
            </a:r>
            <a:r>
              <a:rPr lang="en-US" b="1" u="sng" dirty="0" smtClean="0"/>
              <a:t>variety of</a:t>
            </a:r>
            <a:r>
              <a:rPr lang="en-US" dirty="0" smtClean="0"/>
              <a:t> symbols </a:t>
            </a:r>
            <a:r>
              <a:rPr lang="en-US" b="1" u="sng" dirty="0" smtClean="0"/>
              <a:t>are used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Putting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variety of  </a:t>
            </a:r>
            <a:br>
              <a:rPr lang="en-US" dirty="0" smtClean="0"/>
            </a:br>
            <a:r>
              <a:rPr lang="en-US" dirty="0" smtClean="0"/>
              <a:t> D. are used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</a:t>
            </a:r>
            <a:r>
              <a:rPr lang="en-US" b="1" dirty="0" smtClean="0"/>
              <a:t> </a:t>
            </a:r>
            <a:r>
              <a:rPr lang="en-US" b="1" u="sng" dirty="0" smtClean="0"/>
              <a:t>Having lost</a:t>
            </a:r>
            <a:r>
              <a:rPr lang="en-US" b="1" dirty="0" smtClean="0"/>
              <a:t> </a:t>
            </a:r>
            <a:r>
              <a:rPr lang="en-US" dirty="0" smtClean="0"/>
              <a:t>the election, the presidential candidate intends</a:t>
            </a:r>
            <a:r>
              <a:rPr lang="en-US" b="1" dirty="0" smtClean="0"/>
              <a:t> </a:t>
            </a:r>
            <a:r>
              <a:rPr lang="en-US" b="1" u="sng" dirty="0" smtClean="0"/>
              <a:t>supporting</a:t>
            </a:r>
            <a:r>
              <a:rPr lang="en-US" b="1" dirty="0" smtClean="0"/>
              <a:t> </a:t>
            </a:r>
            <a:r>
              <a:rPr lang="en-US" dirty="0" smtClean="0"/>
              <a:t>the opposition </a:t>
            </a:r>
            <a:r>
              <a:rPr lang="en-US" b="1" u="sng" dirty="0" smtClean="0"/>
              <a:t>despite</a:t>
            </a:r>
            <a:r>
              <a:rPr lang="en-US" dirty="0" smtClean="0"/>
              <a:t> the </a:t>
            </a:r>
            <a:r>
              <a:rPr lang="en-US" b="1" u="sng" dirty="0" smtClean="0"/>
              <a:t>objections of</a:t>
            </a:r>
            <a:r>
              <a:rPr lang="en-US" b="1" dirty="0" smtClean="0"/>
              <a:t> </a:t>
            </a:r>
            <a:r>
              <a:rPr lang="en-US" dirty="0" smtClean="0"/>
              <a:t>his stall.</a:t>
            </a:r>
          </a:p>
          <a:p>
            <a:pPr>
              <a:buNone/>
            </a:pPr>
            <a:r>
              <a:rPr lang="en-US" dirty="0" smtClean="0"/>
              <a:t>    A. Having lost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supporting  </a:t>
            </a:r>
            <a:br>
              <a:rPr lang="en-US" dirty="0" smtClean="0"/>
            </a:br>
            <a:r>
              <a:rPr lang="en-US" dirty="0" smtClean="0"/>
              <a:t> C. despite  </a:t>
            </a:r>
            <a:br>
              <a:rPr lang="en-US" dirty="0" smtClean="0"/>
            </a:br>
            <a:r>
              <a:rPr lang="en-US" dirty="0" smtClean="0"/>
              <a:t> D. objections of 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early balloons were at the mercy of</a:t>
            </a:r>
            <a:r>
              <a:rPr lang="en-US" b="1" dirty="0" smtClean="0"/>
              <a:t> </a:t>
            </a:r>
            <a:r>
              <a:rPr lang="en-US" b="1" u="sng" dirty="0" smtClean="0"/>
              <a:t>shifting</a:t>
            </a:r>
            <a:r>
              <a:rPr lang="en-US" b="1" dirty="0" smtClean="0"/>
              <a:t> </a:t>
            </a:r>
            <a:r>
              <a:rPr lang="en-US" dirty="0" smtClean="0"/>
              <a:t>winds</a:t>
            </a:r>
            <a:r>
              <a:rPr lang="en-US" b="1" dirty="0" smtClean="0"/>
              <a:t>, </a:t>
            </a:r>
            <a:r>
              <a:rPr lang="en-US" dirty="0" smtClean="0"/>
              <a:t>they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 </a:t>
            </a:r>
            <a:r>
              <a:rPr lang="en-US" dirty="0" smtClean="0"/>
              <a:t>not considered a practical means of transportation </a:t>
            </a:r>
            <a:r>
              <a:rPr lang="en-US" b="1" u="sng" dirty="0" smtClean="0"/>
              <a:t>until the 1850s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A. Because  </a:t>
            </a:r>
            <a:br>
              <a:rPr lang="en-US" dirty="0" smtClean="0"/>
            </a:br>
            <a:r>
              <a:rPr lang="en-US" dirty="0" smtClean="0"/>
              <a:t> B. shifting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D. until the 1850s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Kiwi birds </a:t>
            </a:r>
            <a:r>
              <a:rPr lang="en-US" b="1" u="sng" dirty="0" smtClean="0"/>
              <a:t>search</a:t>
            </a:r>
            <a:r>
              <a:rPr lang="en-US" b="1" dirty="0" smtClean="0"/>
              <a:t> </a:t>
            </a:r>
            <a:r>
              <a:rPr lang="en-US" dirty="0" smtClean="0"/>
              <a:t>the ground with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bills for </a:t>
            </a:r>
            <a:r>
              <a:rPr lang="en-US" b="1" u="sng" dirty="0" smtClean="0"/>
              <a:t>insects</a:t>
            </a:r>
            <a:r>
              <a:rPr lang="en-US" dirty="0" smtClean="0"/>
              <a:t>, worms, and snails </a:t>
            </a:r>
            <a:r>
              <a:rPr lang="en-US" b="1" u="sng" dirty="0" smtClean="0"/>
              <a:t>to eat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A. search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insects  </a:t>
            </a:r>
            <a:br>
              <a:rPr lang="en-US" dirty="0" smtClean="0"/>
            </a:br>
            <a:r>
              <a:rPr lang="en-US" dirty="0" smtClean="0"/>
              <a:t> D. to eat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early balloons were at the mercy of</a:t>
            </a:r>
            <a:r>
              <a:rPr lang="en-US" b="1" dirty="0" smtClean="0"/>
              <a:t> </a:t>
            </a:r>
            <a:r>
              <a:rPr lang="en-US" b="1" u="sng" dirty="0" smtClean="0"/>
              <a:t>shifting</a:t>
            </a:r>
            <a:r>
              <a:rPr lang="en-US" b="1" dirty="0" smtClean="0"/>
              <a:t> </a:t>
            </a:r>
            <a:r>
              <a:rPr lang="en-US" dirty="0" smtClean="0"/>
              <a:t>winds</a:t>
            </a:r>
            <a:r>
              <a:rPr lang="en-US" b="1" dirty="0" smtClean="0"/>
              <a:t>, </a:t>
            </a:r>
            <a:r>
              <a:rPr lang="en-US" dirty="0" smtClean="0"/>
              <a:t>they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 </a:t>
            </a:r>
            <a:r>
              <a:rPr lang="en-US" dirty="0" smtClean="0"/>
              <a:t>not considered a practical means of transportation </a:t>
            </a:r>
            <a:r>
              <a:rPr lang="en-US" b="1" u="sng" dirty="0" smtClean="0"/>
              <a:t>until the 1850s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A. Because  </a:t>
            </a:r>
            <a:br>
              <a:rPr lang="en-US" dirty="0" smtClean="0"/>
            </a:br>
            <a:r>
              <a:rPr lang="en-US" dirty="0" smtClean="0"/>
              <a:t> B. shifting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are  </a:t>
            </a:r>
            <a:br>
              <a:rPr lang="en-US" dirty="0" smtClean="0"/>
            </a:br>
            <a:r>
              <a:rPr lang="en-US" dirty="0" smtClean="0"/>
              <a:t> D. until the 1850s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Kiwi birds </a:t>
            </a:r>
            <a:r>
              <a:rPr lang="en-US" b="1" u="sng" dirty="0" smtClean="0"/>
              <a:t>search</a:t>
            </a:r>
            <a:r>
              <a:rPr lang="en-US" b="1" dirty="0" smtClean="0"/>
              <a:t> </a:t>
            </a:r>
            <a:r>
              <a:rPr lang="en-US" dirty="0" smtClean="0"/>
              <a:t>the ground with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bills for </a:t>
            </a:r>
            <a:r>
              <a:rPr lang="en-US" b="1" u="sng" dirty="0" smtClean="0"/>
              <a:t>insects</a:t>
            </a:r>
            <a:r>
              <a:rPr lang="en-US" dirty="0" smtClean="0"/>
              <a:t>, worms, and snails </a:t>
            </a:r>
            <a:r>
              <a:rPr lang="en-US" b="1" u="sng" dirty="0" smtClean="0"/>
              <a:t>to eat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A. search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the  </a:t>
            </a:r>
            <a:br>
              <a:rPr lang="en-US" dirty="0" smtClean="0"/>
            </a:br>
            <a:r>
              <a:rPr lang="en-US" dirty="0" smtClean="0"/>
              <a:t> C. insects  </a:t>
            </a:r>
            <a:br>
              <a:rPr lang="en-US" dirty="0" smtClean="0"/>
            </a:br>
            <a:r>
              <a:rPr lang="en-US" dirty="0" smtClean="0"/>
              <a:t> D. to eat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The new mall </a:t>
            </a:r>
            <a:r>
              <a:rPr lang="en-US" b="1" u="sng" dirty="0" smtClean="0"/>
              <a:t>shopping</a:t>
            </a:r>
            <a:r>
              <a:rPr lang="en-US" dirty="0" smtClean="0"/>
              <a:t> in the </a:t>
            </a:r>
            <a:r>
              <a:rPr lang="en-US" b="1" u="sng" dirty="0" smtClean="0"/>
              <a:t>downtown</a:t>
            </a:r>
            <a:r>
              <a:rPr lang="en-US" dirty="0" smtClean="0"/>
              <a:t> area will be more expensive </a:t>
            </a:r>
            <a:r>
              <a:rPr lang="en-US" b="1" u="sng" dirty="0" smtClean="0"/>
              <a:t>for</a:t>
            </a:r>
            <a:r>
              <a:rPr lang="en-US" u="sng" dirty="0" smtClean="0"/>
              <a:t> </a:t>
            </a:r>
            <a:r>
              <a:rPr lang="en-US" b="1" u="sng" dirty="0" smtClean="0"/>
              <a:t>shoppers</a:t>
            </a:r>
            <a:r>
              <a:rPr lang="en-US" dirty="0" smtClean="0"/>
              <a:t> than 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mall</a:t>
            </a:r>
            <a:r>
              <a:rPr lang="en-US" dirty="0" smtClean="0"/>
              <a:t> on the freeway outside the town.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shopping  </a:t>
            </a:r>
            <a:br>
              <a:rPr lang="en-US" dirty="0" smtClean="0"/>
            </a:br>
            <a:r>
              <a:rPr lang="en-US" dirty="0" smtClean="0"/>
              <a:t> B. downtown  </a:t>
            </a:r>
            <a:br>
              <a:rPr lang="en-US" dirty="0" smtClean="0"/>
            </a:br>
            <a:r>
              <a:rPr lang="en-US" dirty="0" smtClean="0"/>
              <a:t> C. for shoppers  </a:t>
            </a:r>
            <a:br>
              <a:rPr lang="en-US" dirty="0" smtClean="0"/>
            </a:br>
            <a:r>
              <a:rPr lang="en-US" dirty="0" smtClean="0"/>
              <a:t> D. the mall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2. </a:t>
            </a:r>
            <a:r>
              <a:rPr lang="en-US" b="1" u="sng" dirty="0" smtClean="0"/>
              <a:t>West of</a:t>
            </a:r>
            <a:r>
              <a:rPr lang="en-US" dirty="0" smtClean="0"/>
              <a:t> the Missouri river </a:t>
            </a:r>
            <a:r>
              <a:rPr lang="en-US" b="1" u="sng" dirty="0" smtClean="0"/>
              <a:t>have</a:t>
            </a:r>
            <a:r>
              <a:rPr lang="en-US" dirty="0" smtClean="0"/>
              <a:t> vast plains over which the wagon trains </a:t>
            </a:r>
            <a:r>
              <a:rPr lang="en-US" b="1" u="sng" dirty="0" smtClean="0"/>
              <a:t>labored</a:t>
            </a:r>
            <a:r>
              <a:rPr lang="en-US" u="sng" dirty="0" smtClean="0"/>
              <a:t> </a:t>
            </a:r>
            <a:r>
              <a:rPr lang="en-US" b="1" u="sng" dirty="0" smtClean="0"/>
              <a:t>ignoring</a:t>
            </a:r>
            <a:r>
              <a:rPr lang="en-US" dirty="0" smtClean="0"/>
              <a:t> them in favor of dreams of gold and richer land </a:t>
            </a:r>
            <a:r>
              <a:rPr lang="en-US" b="1" u="sng" dirty="0" smtClean="0"/>
              <a:t>further west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West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have  </a:t>
            </a:r>
            <a:br>
              <a:rPr lang="en-US" dirty="0" smtClean="0"/>
            </a:br>
            <a:r>
              <a:rPr lang="en-US" dirty="0" smtClean="0"/>
              <a:t> C. labored ignoring  </a:t>
            </a:r>
            <a:br>
              <a:rPr lang="en-US" dirty="0" smtClean="0"/>
            </a:br>
            <a:r>
              <a:rPr lang="en-US" dirty="0" smtClean="0"/>
              <a:t> D. further west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diary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was kept</a:t>
            </a:r>
            <a:r>
              <a:rPr lang="en-US" b="1" dirty="0" smtClean="0"/>
              <a:t> </a:t>
            </a:r>
            <a:r>
              <a:rPr lang="en-US" b="1" u="sng" dirty="0" smtClean="0"/>
              <a:t>secret</a:t>
            </a:r>
            <a:r>
              <a:rPr lang="en-US" b="1" dirty="0" smtClean="0"/>
              <a:t> </a:t>
            </a:r>
            <a:r>
              <a:rPr lang="en-US" b="1" u="sng" dirty="0" smtClean="0"/>
              <a:t>until</a:t>
            </a:r>
            <a:r>
              <a:rPr lang="en-US" dirty="0" smtClean="0"/>
              <a:t> the end of the war </a:t>
            </a:r>
            <a:r>
              <a:rPr lang="en-US" b="1" u="sng" dirty="0" smtClean="0"/>
              <a:t>in fear of </a:t>
            </a:r>
            <a:r>
              <a:rPr lang="en-US" dirty="0" smtClean="0"/>
              <a:t>reprisals by the occupying army.</a:t>
            </a:r>
          </a:p>
          <a:p>
            <a:pPr>
              <a:buNone/>
            </a:pPr>
            <a:r>
              <a:rPr lang="en-US" dirty="0" smtClean="0"/>
              <a:t>    A. it  </a:t>
            </a:r>
            <a:br>
              <a:rPr lang="en-US" dirty="0" smtClean="0"/>
            </a:br>
            <a:r>
              <a:rPr lang="en-US" dirty="0" smtClean="0"/>
              <a:t> B. secret  </a:t>
            </a:r>
            <a:br>
              <a:rPr lang="en-US" dirty="0" smtClean="0"/>
            </a:br>
            <a:r>
              <a:rPr lang="en-US" dirty="0" smtClean="0"/>
              <a:t> C. until  </a:t>
            </a:r>
            <a:br>
              <a:rPr lang="en-US" dirty="0" smtClean="0"/>
            </a:br>
            <a:r>
              <a:rPr lang="en-US" dirty="0" smtClean="0"/>
              <a:t> D. in fear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Since vitamins </a:t>
            </a:r>
            <a:r>
              <a:rPr lang="en-US" b="1" u="sng" dirty="0" smtClean="0"/>
              <a:t>are</a:t>
            </a:r>
            <a:r>
              <a:rPr lang="en-US" dirty="0" smtClean="0"/>
              <a:t> contained</a:t>
            </a:r>
            <a:r>
              <a:rPr lang="en-US" b="1" dirty="0" smtClean="0"/>
              <a:t> </a:t>
            </a:r>
            <a:r>
              <a:rPr lang="en-US" b="1" u="sng" dirty="0" smtClean="0"/>
              <a:t>in a</a:t>
            </a:r>
            <a:r>
              <a:rPr lang="en-US" b="1" dirty="0" smtClean="0"/>
              <a:t> </a:t>
            </a:r>
            <a:r>
              <a:rPr lang="en-US" dirty="0" smtClean="0"/>
              <a:t>wide</a:t>
            </a:r>
            <a:r>
              <a:rPr lang="en-US" b="1" dirty="0" smtClean="0"/>
              <a:t> </a:t>
            </a:r>
            <a:r>
              <a:rPr lang="en-US" b="1" u="sng" dirty="0" smtClean="0"/>
              <a:t>variety of</a:t>
            </a:r>
            <a:r>
              <a:rPr lang="en-US" b="1" dirty="0" smtClean="0"/>
              <a:t> </a:t>
            </a:r>
            <a:r>
              <a:rPr lang="en-US" dirty="0" smtClean="0"/>
              <a:t>foods, people seldom</a:t>
            </a:r>
            <a:r>
              <a:rPr lang="en-US" b="1" dirty="0" smtClean="0"/>
              <a:t> </a:t>
            </a:r>
            <a:r>
              <a:rPr lang="en-US" b="1" u="sng" dirty="0" smtClean="0"/>
              <a:t>lack of</a:t>
            </a:r>
            <a:r>
              <a:rPr lang="en-US" b="1" dirty="0" smtClean="0"/>
              <a:t> </a:t>
            </a:r>
            <a:r>
              <a:rPr lang="en-US" dirty="0" smtClean="0"/>
              <a:t>most of them.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in a  </a:t>
            </a:r>
            <a:br>
              <a:rPr lang="en-US" dirty="0" smtClean="0"/>
            </a:br>
            <a:r>
              <a:rPr lang="en-US" dirty="0" smtClean="0"/>
              <a:t> C. variety of  </a:t>
            </a:r>
            <a:br>
              <a:rPr lang="en-US" dirty="0" smtClean="0"/>
            </a:br>
            <a:r>
              <a:rPr lang="en-US" dirty="0" smtClean="0"/>
              <a:t> D. lack of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diary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was kept</a:t>
            </a:r>
            <a:r>
              <a:rPr lang="en-US" b="1" dirty="0" smtClean="0"/>
              <a:t> </a:t>
            </a:r>
            <a:r>
              <a:rPr lang="en-US" b="1" u="sng" dirty="0" smtClean="0"/>
              <a:t>secret</a:t>
            </a:r>
            <a:r>
              <a:rPr lang="en-US" b="1" dirty="0" smtClean="0"/>
              <a:t> </a:t>
            </a:r>
            <a:r>
              <a:rPr lang="en-US" b="1" u="sng" dirty="0" smtClean="0"/>
              <a:t>until</a:t>
            </a:r>
            <a:r>
              <a:rPr lang="en-US" dirty="0" smtClean="0"/>
              <a:t> the end of the war </a:t>
            </a:r>
            <a:r>
              <a:rPr lang="en-US" b="1" u="sng" dirty="0" smtClean="0"/>
              <a:t>in fear of </a:t>
            </a:r>
            <a:r>
              <a:rPr lang="en-US" dirty="0" smtClean="0"/>
              <a:t>reprisals by the occupying army.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it  </a:t>
            </a:r>
            <a:br>
              <a:rPr lang="en-US" dirty="0" smtClean="0"/>
            </a:br>
            <a:r>
              <a:rPr lang="en-US" dirty="0" smtClean="0"/>
              <a:t> B. secret  </a:t>
            </a:r>
            <a:br>
              <a:rPr lang="en-US" dirty="0" smtClean="0"/>
            </a:br>
            <a:r>
              <a:rPr lang="en-US" dirty="0" smtClean="0"/>
              <a:t> C. until  </a:t>
            </a:r>
            <a:br>
              <a:rPr lang="en-US" dirty="0" smtClean="0"/>
            </a:br>
            <a:r>
              <a:rPr lang="en-US" dirty="0" smtClean="0"/>
              <a:t> D. in fear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Since vitamins </a:t>
            </a:r>
            <a:r>
              <a:rPr lang="en-US" b="1" u="sng" dirty="0" smtClean="0"/>
              <a:t>are</a:t>
            </a:r>
            <a:r>
              <a:rPr lang="en-US" dirty="0" smtClean="0"/>
              <a:t> contained</a:t>
            </a:r>
            <a:r>
              <a:rPr lang="en-US" b="1" dirty="0" smtClean="0"/>
              <a:t> </a:t>
            </a:r>
            <a:r>
              <a:rPr lang="en-US" b="1" u="sng" dirty="0" smtClean="0"/>
              <a:t>in a</a:t>
            </a:r>
            <a:r>
              <a:rPr lang="en-US" b="1" dirty="0" smtClean="0"/>
              <a:t> </a:t>
            </a:r>
            <a:r>
              <a:rPr lang="en-US" dirty="0" smtClean="0"/>
              <a:t>wide</a:t>
            </a:r>
            <a:r>
              <a:rPr lang="en-US" b="1" dirty="0" smtClean="0"/>
              <a:t> </a:t>
            </a:r>
            <a:r>
              <a:rPr lang="en-US" b="1" u="sng" dirty="0" smtClean="0"/>
              <a:t>variety of</a:t>
            </a:r>
            <a:r>
              <a:rPr lang="en-US" b="1" dirty="0" smtClean="0"/>
              <a:t> </a:t>
            </a:r>
            <a:r>
              <a:rPr lang="en-US" dirty="0" smtClean="0"/>
              <a:t>foods, people seldom</a:t>
            </a:r>
            <a:r>
              <a:rPr lang="en-US" b="1" dirty="0" smtClean="0"/>
              <a:t> </a:t>
            </a:r>
            <a:r>
              <a:rPr lang="en-US" b="1" u="sng" dirty="0" smtClean="0"/>
              <a:t>lack of</a:t>
            </a:r>
            <a:r>
              <a:rPr lang="en-US" b="1" dirty="0" smtClean="0"/>
              <a:t> </a:t>
            </a:r>
            <a:r>
              <a:rPr lang="en-US" dirty="0" smtClean="0"/>
              <a:t>most of them.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in a  </a:t>
            </a:r>
            <a:br>
              <a:rPr lang="en-US" dirty="0" smtClean="0"/>
            </a:br>
            <a:r>
              <a:rPr lang="en-US" dirty="0" smtClean="0"/>
              <a:t> C. variety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lack of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classification of a dinosaur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either</a:t>
            </a:r>
            <a:r>
              <a:rPr lang="en-US" b="1" dirty="0" smtClean="0"/>
              <a:t> </a:t>
            </a:r>
            <a:r>
              <a:rPr lang="en-US" dirty="0" err="1" smtClean="0"/>
              <a:t>saurischian</a:t>
            </a:r>
            <a:r>
              <a:rPr lang="en-US" b="1" dirty="0" smtClean="0"/>
              <a:t> </a:t>
            </a:r>
            <a:r>
              <a:rPr lang="en-US" b="1" u="sng" dirty="0" smtClean="0"/>
              <a:t>nor</a:t>
            </a:r>
            <a:r>
              <a:rPr lang="en-US" b="1" dirty="0" smtClean="0"/>
              <a:t> </a:t>
            </a:r>
            <a:r>
              <a:rPr lang="en-US" dirty="0" err="1" smtClean="0"/>
              <a:t>ornithischian</a:t>
            </a:r>
            <a:r>
              <a:rPr lang="en-US" dirty="0" smtClean="0"/>
              <a:t> </a:t>
            </a:r>
            <a:r>
              <a:rPr lang="en-US" b="1" u="sng" dirty="0" smtClean="0"/>
              <a:t>depends on</a:t>
            </a:r>
            <a:r>
              <a:rPr lang="en-US" b="1" dirty="0" smtClean="0"/>
              <a:t> </a:t>
            </a:r>
            <a:r>
              <a:rPr lang="en-US" dirty="0" smtClean="0"/>
              <a:t>the structure of </a:t>
            </a:r>
            <a:r>
              <a:rPr lang="en-US" b="1" u="sng" dirty="0" smtClean="0"/>
              <a:t>the hip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as  </a:t>
            </a:r>
            <a:br>
              <a:rPr lang="en-US" dirty="0" smtClean="0"/>
            </a:br>
            <a:r>
              <a:rPr lang="en-US" dirty="0" smtClean="0"/>
              <a:t> B. nor  </a:t>
            </a:r>
            <a:br>
              <a:rPr lang="en-US" dirty="0" smtClean="0"/>
            </a:br>
            <a:r>
              <a:rPr lang="en-US" dirty="0" smtClean="0"/>
              <a:t> C. depends on  </a:t>
            </a:r>
            <a:br>
              <a:rPr lang="en-US" dirty="0" smtClean="0"/>
            </a:br>
            <a:r>
              <a:rPr lang="en-US" dirty="0" smtClean="0"/>
              <a:t> D. the hip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Salmon </a:t>
            </a:r>
            <a:r>
              <a:rPr lang="en-US" b="1" u="sng" dirty="0" smtClean="0"/>
              <a:t>lay</a:t>
            </a:r>
            <a:r>
              <a:rPr lang="en-US" dirty="0" smtClean="0"/>
              <a:t> their eggs and die in freshwater, </a:t>
            </a:r>
            <a:r>
              <a:rPr lang="en-US" b="1" u="sng" dirty="0" smtClean="0"/>
              <a:t>although</a:t>
            </a:r>
            <a:r>
              <a:rPr lang="en-US" dirty="0" smtClean="0"/>
              <a:t> they live in salt water </a:t>
            </a:r>
            <a:r>
              <a:rPr lang="en-US" b="1" u="sng" dirty="0" smtClean="0"/>
              <a:t>when</a:t>
            </a:r>
            <a:r>
              <a:rPr lang="en-US" dirty="0" smtClean="0"/>
              <a:t> most of their </a:t>
            </a:r>
            <a:r>
              <a:rPr lang="en-US" b="1" u="sng" dirty="0" smtClean="0"/>
              <a:t>adult lives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lay  </a:t>
            </a:r>
            <a:br>
              <a:rPr lang="en-US" dirty="0" smtClean="0"/>
            </a:br>
            <a:r>
              <a:rPr lang="en-US" dirty="0" smtClean="0"/>
              <a:t> B. although  </a:t>
            </a:r>
            <a:br>
              <a:rPr lang="en-US" dirty="0" smtClean="0"/>
            </a:br>
            <a:r>
              <a:rPr lang="en-US" dirty="0" smtClean="0"/>
              <a:t> C. when  </a:t>
            </a:r>
            <a:br>
              <a:rPr lang="en-US" dirty="0" smtClean="0"/>
            </a:br>
            <a:r>
              <a:rPr lang="en-US" dirty="0" smtClean="0"/>
              <a:t> D. adult lives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classification of a dinosaur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either</a:t>
            </a:r>
            <a:r>
              <a:rPr lang="en-US" b="1" dirty="0" smtClean="0"/>
              <a:t> </a:t>
            </a:r>
            <a:r>
              <a:rPr lang="en-US" dirty="0" err="1" smtClean="0"/>
              <a:t>saurischian</a:t>
            </a:r>
            <a:r>
              <a:rPr lang="en-US" b="1" dirty="0" smtClean="0"/>
              <a:t> </a:t>
            </a:r>
            <a:r>
              <a:rPr lang="en-US" b="1" u="sng" dirty="0" smtClean="0"/>
              <a:t>nor</a:t>
            </a:r>
            <a:r>
              <a:rPr lang="en-US" b="1" dirty="0" smtClean="0"/>
              <a:t> </a:t>
            </a:r>
            <a:r>
              <a:rPr lang="en-US" dirty="0" err="1" smtClean="0"/>
              <a:t>ornithischian</a:t>
            </a:r>
            <a:r>
              <a:rPr lang="en-US" dirty="0" smtClean="0"/>
              <a:t> </a:t>
            </a:r>
            <a:r>
              <a:rPr lang="en-US" b="1" u="sng" dirty="0" smtClean="0"/>
              <a:t>depends on</a:t>
            </a:r>
            <a:r>
              <a:rPr lang="en-US" b="1" dirty="0" smtClean="0"/>
              <a:t> </a:t>
            </a:r>
            <a:r>
              <a:rPr lang="en-US" dirty="0" smtClean="0"/>
              <a:t>the structure of </a:t>
            </a:r>
            <a:r>
              <a:rPr lang="en-US" b="1" u="sng" dirty="0" smtClean="0"/>
              <a:t>the hip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nor  </a:t>
            </a:r>
            <a:br>
              <a:rPr lang="en-US" dirty="0" smtClean="0"/>
            </a:br>
            <a:r>
              <a:rPr lang="en-US" dirty="0" smtClean="0"/>
              <a:t> C. depends on  </a:t>
            </a:r>
            <a:br>
              <a:rPr lang="en-US" dirty="0" smtClean="0"/>
            </a:br>
            <a:r>
              <a:rPr lang="en-US" dirty="0" smtClean="0"/>
              <a:t> D. the hip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Salmon </a:t>
            </a:r>
            <a:r>
              <a:rPr lang="en-US" b="1" u="sng" dirty="0" smtClean="0"/>
              <a:t>lay</a:t>
            </a:r>
            <a:r>
              <a:rPr lang="en-US" dirty="0" smtClean="0"/>
              <a:t> their eggs and die in freshwater, </a:t>
            </a:r>
            <a:r>
              <a:rPr lang="en-US" b="1" u="sng" dirty="0" smtClean="0"/>
              <a:t>although</a:t>
            </a:r>
            <a:r>
              <a:rPr lang="en-US" dirty="0" smtClean="0"/>
              <a:t> they live in salt water </a:t>
            </a:r>
            <a:r>
              <a:rPr lang="en-US" b="1" u="sng" dirty="0" smtClean="0"/>
              <a:t>when</a:t>
            </a:r>
            <a:r>
              <a:rPr lang="en-US" dirty="0" smtClean="0"/>
              <a:t> most of their </a:t>
            </a:r>
            <a:r>
              <a:rPr lang="en-US" b="1" u="sng" dirty="0" smtClean="0"/>
              <a:t>adult lives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lay  </a:t>
            </a:r>
            <a:br>
              <a:rPr lang="en-US" dirty="0" smtClean="0"/>
            </a:br>
            <a:r>
              <a:rPr lang="en-US" dirty="0" smtClean="0"/>
              <a:t> B. although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when  </a:t>
            </a:r>
            <a:br>
              <a:rPr lang="en-US" dirty="0" smtClean="0"/>
            </a:br>
            <a:r>
              <a:rPr lang="en-US" dirty="0" smtClean="0"/>
              <a:t> D. adult lives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Into among</a:t>
            </a:r>
            <a:r>
              <a:rPr lang="en-US" b="1" dirty="0" smtClean="0"/>
              <a:t> </a:t>
            </a:r>
            <a:r>
              <a:rPr lang="en-US" dirty="0" smtClean="0"/>
              <a:t>the five Great Lakes, only Lake Michigan</a:t>
            </a:r>
            <a:r>
              <a:rPr lang="en-US" b="1" dirty="0" smtClean="0"/>
              <a:t> </a:t>
            </a:r>
            <a:r>
              <a:rPr lang="en-US" b="1" u="sng" dirty="0" smtClean="0"/>
              <a:t>is located entirely</a:t>
            </a:r>
            <a:r>
              <a:rPr lang="en-US" b="1" dirty="0" smtClean="0"/>
              <a:t> </a:t>
            </a:r>
            <a:r>
              <a:rPr lang="en-US" dirty="0" smtClean="0"/>
              <a:t>within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territorial boundaries</a:t>
            </a:r>
            <a:r>
              <a:rPr lang="en-US" b="1" dirty="0" smtClean="0"/>
              <a:t> </a:t>
            </a:r>
            <a:r>
              <a:rPr lang="en-US" dirty="0" smtClean="0"/>
              <a:t>of the United States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Into among  </a:t>
            </a:r>
            <a:br>
              <a:rPr lang="en-US" dirty="0" smtClean="0"/>
            </a:br>
            <a:r>
              <a:rPr lang="en-US" dirty="0" smtClean="0"/>
              <a:t> B. is located  </a:t>
            </a:r>
            <a:br>
              <a:rPr lang="en-US" dirty="0" smtClean="0"/>
            </a:br>
            <a:r>
              <a:rPr lang="en-US" dirty="0" smtClean="0"/>
              <a:t> C. entirely  </a:t>
            </a:r>
            <a:br>
              <a:rPr lang="en-US" dirty="0" smtClean="0"/>
            </a:br>
            <a:r>
              <a:rPr lang="en-US" dirty="0" smtClean="0"/>
              <a:t> D. territorial boundaries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Mark Twain's "Adventures of Huckleberry Finn"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one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America's</a:t>
            </a:r>
            <a:r>
              <a:rPr lang="en-US" b="1" dirty="0" smtClean="0"/>
              <a:t> </a:t>
            </a:r>
            <a:r>
              <a:rPr lang="en-US" b="1" u="sng" dirty="0" smtClean="0"/>
              <a:t>national</a:t>
            </a:r>
            <a:r>
              <a:rPr lang="en-US" b="1" dirty="0" smtClean="0"/>
              <a:t> </a:t>
            </a:r>
            <a:r>
              <a:rPr lang="en-US" b="1" u="sng" dirty="0" smtClean="0"/>
              <a:t>treasures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are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national  </a:t>
            </a:r>
            <a:br>
              <a:rPr lang="en-US" dirty="0" smtClean="0"/>
            </a:br>
            <a:r>
              <a:rPr lang="en-US" dirty="0" smtClean="0"/>
              <a:t> D. treasures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Into among</a:t>
            </a:r>
            <a:r>
              <a:rPr lang="en-US" b="1" dirty="0" smtClean="0"/>
              <a:t> </a:t>
            </a:r>
            <a:r>
              <a:rPr lang="en-US" dirty="0" smtClean="0"/>
              <a:t>the five Great Lakes, only Lake Michigan</a:t>
            </a:r>
            <a:r>
              <a:rPr lang="en-US" b="1" dirty="0" smtClean="0"/>
              <a:t> </a:t>
            </a:r>
            <a:r>
              <a:rPr lang="en-US" b="1" u="sng" dirty="0" smtClean="0"/>
              <a:t>is located entirely</a:t>
            </a:r>
            <a:r>
              <a:rPr lang="en-US" b="1" dirty="0" smtClean="0"/>
              <a:t> </a:t>
            </a:r>
            <a:r>
              <a:rPr lang="en-US" dirty="0" smtClean="0"/>
              <a:t>within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territorial boundaries</a:t>
            </a:r>
            <a:r>
              <a:rPr lang="en-US" b="1" dirty="0" smtClean="0"/>
              <a:t> </a:t>
            </a:r>
            <a:r>
              <a:rPr lang="en-US" dirty="0" smtClean="0"/>
              <a:t>of the United States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Into among  </a:t>
            </a:r>
            <a:br>
              <a:rPr lang="en-US" dirty="0" smtClean="0"/>
            </a:br>
            <a:r>
              <a:rPr lang="en-US" dirty="0" smtClean="0"/>
              <a:t> B. is located  </a:t>
            </a:r>
            <a:br>
              <a:rPr lang="en-US" dirty="0" smtClean="0"/>
            </a:br>
            <a:r>
              <a:rPr lang="en-US" dirty="0" smtClean="0"/>
              <a:t> C. entirely  </a:t>
            </a:r>
            <a:br>
              <a:rPr lang="en-US" dirty="0" smtClean="0"/>
            </a:br>
            <a:r>
              <a:rPr lang="en-US" dirty="0" smtClean="0"/>
              <a:t> D. territorial boundaries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Mark Twain's "Adventures of Huckleberry Finn"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one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America's</a:t>
            </a:r>
            <a:r>
              <a:rPr lang="en-US" b="1" dirty="0" smtClean="0"/>
              <a:t> </a:t>
            </a:r>
            <a:r>
              <a:rPr lang="en-US" b="1" u="sng" dirty="0" smtClean="0"/>
              <a:t>national</a:t>
            </a:r>
            <a:r>
              <a:rPr lang="en-US" b="1" dirty="0" smtClean="0"/>
              <a:t> </a:t>
            </a:r>
            <a:r>
              <a:rPr lang="en-US" b="1" u="sng" dirty="0" smtClean="0"/>
              <a:t>treasures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are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national  </a:t>
            </a:r>
            <a:br>
              <a:rPr lang="en-US" dirty="0" smtClean="0"/>
            </a:br>
            <a:r>
              <a:rPr lang="en-US" dirty="0" smtClean="0"/>
              <a:t> D. treasures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7. </a:t>
            </a:r>
            <a:r>
              <a:rPr lang="en-US" b="1" u="sng" dirty="0" smtClean="0"/>
              <a:t>Almost</a:t>
            </a:r>
            <a:r>
              <a:rPr lang="en-US" b="1" dirty="0" smtClean="0"/>
              <a:t> </a:t>
            </a:r>
            <a:r>
              <a:rPr lang="en-US" dirty="0" smtClean="0"/>
              <a:t>poetry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more enjoyable</a:t>
            </a:r>
            <a:r>
              <a:rPr lang="en-US" b="1" dirty="0" smtClean="0"/>
              <a:t> </a:t>
            </a:r>
            <a:r>
              <a:rPr lang="en-US" dirty="0" smtClean="0"/>
              <a:t>when</a:t>
            </a:r>
            <a:r>
              <a:rPr lang="en-US" b="1" dirty="0" smtClean="0"/>
              <a:t> </a:t>
            </a:r>
            <a:r>
              <a:rPr lang="en-US" b="1" u="sng" dirty="0" smtClean="0"/>
              <a:t>it is</a:t>
            </a:r>
            <a:r>
              <a:rPr lang="en-US" b="1" dirty="0" smtClean="0"/>
              <a:t> </a:t>
            </a:r>
            <a:r>
              <a:rPr lang="en-US" dirty="0" smtClean="0"/>
              <a:t>read aloud.</a:t>
            </a:r>
          </a:p>
          <a:p>
            <a:pPr>
              <a:buNone/>
            </a:pPr>
            <a:r>
              <a:rPr lang="en-US" b="1" dirty="0" smtClean="0"/>
              <a:t>    </a:t>
            </a:r>
            <a:r>
              <a:rPr lang="en-US" dirty="0" smtClean="0"/>
              <a:t>A. Almost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more enjoyable  </a:t>
            </a:r>
            <a:br>
              <a:rPr lang="en-US" dirty="0" smtClean="0"/>
            </a:br>
            <a:r>
              <a:rPr lang="en-US" dirty="0" smtClean="0"/>
              <a:t> D. it is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Lasers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indispensable </a:t>
            </a:r>
            <a:r>
              <a:rPr lang="en-US" b="1" u="sng" dirty="0" smtClean="0"/>
              <a:t>tools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delicate</a:t>
            </a:r>
            <a:r>
              <a:rPr lang="en-US" b="1" dirty="0" smtClean="0"/>
              <a:t> </a:t>
            </a:r>
            <a:r>
              <a:rPr lang="en-US" b="1" u="sng" dirty="0" smtClean="0"/>
              <a:t>eyes</a:t>
            </a:r>
            <a:r>
              <a:rPr lang="en-US" b="1" dirty="0" smtClean="0"/>
              <a:t> </a:t>
            </a:r>
            <a:r>
              <a:rPr lang="en-US" dirty="0" smtClean="0"/>
              <a:t>surgery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tools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D. eyes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7. </a:t>
            </a:r>
            <a:r>
              <a:rPr lang="en-US" b="1" u="sng" dirty="0" smtClean="0"/>
              <a:t>Almost</a:t>
            </a:r>
            <a:r>
              <a:rPr lang="en-US" b="1" dirty="0" smtClean="0"/>
              <a:t> </a:t>
            </a:r>
            <a:r>
              <a:rPr lang="en-US" dirty="0" smtClean="0"/>
              <a:t>poetry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more enjoyable</a:t>
            </a:r>
            <a:r>
              <a:rPr lang="en-US" b="1" dirty="0" smtClean="0"/>
              <a:t> </a:t>
            </a:r>
            <a:r>
              <a:rPr lang="en-US" dirty="0" smtClean="0"/>
              <a:t>when</a:t>
            </a:r>
            <a:r>
              <a:rPr lang="en-US" b="1" dirty="0" smtClean="0"/>
              <a:t> </a:t>
            </a:r>
            <a:r>
              <a:rPr lang="en-US" b="1" u="sng" dirty="0" smtClean="0"/>
              <a:t>it is</a:t>
            </a:r>
            <a:r>
              <a:rPr lang="en-US" b="1" dirty="0" smtClean="0"/>
              <a:t> </a:t>
            </a:r>
            <a:r>
              <a:rPr lang="en-US" dirty="0" smtClean="0"/>
              <a:t>read aloud.</a:t>
            </a:r>
          </a:p>
          <a:p>
            <a:pPr>
              <a:buNone/>
            </a:pPr>
            <a:r>
              <a:rPr lang="en-US" b="1" dirty="0" smtClean="0"/>
              <a:t>    A</a:t>
            </a:r>
            <a:r>
              <a:rPr lang="en-US" dirty="0" smtClean="0"/>
              <a:t>. Almost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more enjoyable  </a:t>
            </a:r>
            <a:br>
              <a:rPr lang="en-US" dirty="0" smtClean="0"/>
            </a:br>
            <a:r>
              <a:rPr lang="en-US" dirty="0" smtClean="0"/>
              <a:t> D. it is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Lasers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indispensable </a:t>
            </a:r>
            <a:r>
              <a:rPr lang="en-US" b="1" u="sng" dirty="0" smtClean="0"/>
              <a:t>tools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delicate</a:t>
            </a:r>
            <a:r>
              <a:rPr lang="en-US" b="1" dirty="0" smtClean="0"/>
              <a:t> </a:t>
            </a:r>
            <a:r>
              <a:rPr lang="en-US" b="1" u="sng" dirty="0" smtClean="0"/>
              <a:t>eyes</a:t>
            </a:r>
            <a:r>
              <a:rPr lang="en-US" b="1" dirty="0" smtClean="0"/>
              <a:t> </a:t>
            </a:r>
            <a:r>
              <a:rPr lang="en-US" dirty="0" smtClean="0"/>
              <a:t>surgery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tools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eyes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113</Words>
  <Application>Microsoft Office PowerPoint</Application>
  <PresentationFormat>On-screen Show (4:3)</PresentationFormat>
  <Paragraphs>132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11</cp:revision>
  <dcterms:created xsi:type="dcterms:W3CDTF">2014-02-14T10:59:05Z</dcterms:created>
  <dcterms:modified xsi:type="dcterms:W3CDTF">2015-04-07T16:26:02Z</dcterms:modified>
</cp:coreProperties>
</file>