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57" r:id="rId3"/>
    <p:sldId id="293" r:id="rId4"/>
    <p:sldId id="258" r:id="rId5"/>
    <p:sldId id="294" r:id="rId6"/>
    <p:sldId id="259" r:id="rId7"/>
    <p:sldId id="295" r:id="rId8"/>
    <p:sldId id="260" r:id="rId9"/>
    <p:sldId id="296" r:id="rId10"/>
    <p:sldId id="261" r:id="rId11"/>
    <p:sldId id="297" r:id="rId12"/>
    <p:sldId id="262" r:id="rId13"/>
    <p:sldId id="298" r:id="rId14"/>
    <p:sldId id="263" r:id="rId15"/>
    <p:sldId id="299" r:id="rId16"/>
    <p:sldId id="264" r:id="rId17"/>
    <p:sldId id="300" r:id="rId18"/>
    <p:sldId id="265" r:id="rId19"/>
    <p:sldId id="301" r:id="rId20"/>
    <p:sldId id="266" r:id="rId21"/>
    <p:sldId id="302" r:id="rId22"/>
    <p:sldId id="267" r:id="rId23"/>
    <p:sldId id="303" r:id="rId24"/>
    <p:sldId id="268" r:id="rId25"/>
    <p:sldId id="304" r:id="rId26"/>
    <p:sldId id="269" r:id="rId27"/>
    <p:sldId id="305" r:id="rId28"/>
    <p:sldId id="270" r:id="rId29"/>
    <p:sldId id="306" r:id="rId30"/>
    <p:sldId id="271" r:id="rId31"/>
    <p:sldId id="30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1054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30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Today </a:t>
            </a:r>
            <a:r>
              <a:rPr lang="en-US" b="1" u="sng" dirty="0" smtClean="0"/>
              <a:t>we</a:t>
            </a:r>
            <a:r>
              <a:rPr lang="en-US" b="1" dirty="0" smtClean="0"/>
              <a:t> </a:t>
            </a:r>
            <a:r>
              <a:rPr lang="en-US" dirty="0" smtClean="0"/>
              <a:t>know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the Earth is one of nine planets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orbit</a:t>
            </a:r>
            <a:r>
              <a:rPr lang="en-US" b="1" dirty="0" smtClean="0"/>
              <a:t> </a:t>
            </a:r>
            <a:r>
              <a:rPr lang="en-US" dirty="0" smtClean="0"/>
              <a:t>the sun.</a:t>
            </a:r>
          </a:p>
          <a:p>
            <a:pPr>
              <a:buNone/>
            </a:pPr>
            <a:r>
              <a:rPr lang="en-US" dirty="0" smtClean="0"/>
              <a:t>    A. we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orbit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She is</a:t>
            </a:r>
            <a:r>
              <a:rPr lang="en-US" b="1" dirty="0" smtClean="0"/>
              <a:t> </a:t>
            </a:r>
            <a:r>
              <a:rPr lang="en-US" b="1" u="sng" dirty="0" smtClean="0"/>
              <a:t>looking</a:t>
            </a:r>
            <a:r>
              <a:rPr lang="en-US" b="1" dirty="0" smtClean="0"/>
              <a:t> </a:t>
            </a:r>
            <a:r>
              <a:rPr lang="en-US" dirty="0" smtClean="0"/>
              <a:t>forward</a:t>
            </a:r>
            <a:r>
              <a:rPr lang="en-US" b="1" dirty="0" smtClean="0"/>
              <a:t> </a:t>
            </a:r>
            <a:r>
              <a:rPr lang="en-US" b="1" u="sng" dirty="0" smtClean="0"/>
              <a:t>to go</a:t>
            </a:r>
            <a:r>
              <a:rPr lang="en-US" b="1" dirty="0" smtClean="0"/>
              <a:t> </a:t>
            </a:r>
            <a:r>
              <a:rPr lang="en-US" dirty="0" smtClean="0"/>
              <a:t>Europe after she</a:t>
            </a:r>
            <a:r>
              <a:rPr lang="en-US" b="1" dirty="0" smtClean="0"/>
              <a:t> </a:t>
            </a:r>
            <a:r>
              <a:rPr lang="en-US" b="1" u="sng" dirty="0" smtClean="0"/>
              <a:t>finishes</a:t>
            </a:r>
            <a:r>
              <a:rPr lang="en-US" b="1" dirty="0" smtClean="0"/>
              <a:t> </a:t>
            </a:r>
            <a:r>
              <a:rPr lang="en-US" dirty="0" smtClean="0"/>
              <a:t>her studies</a:t>
            </a:r>
            <a:r>
              <a:rPr lang="en-US" b="1" dirty="0" smtClean="0"/>
              <a:t> </a:t>
            </a:r>
            <a:r>
              <a:rPr lang="en-US" b="1" u="sng" dirty="0" smtClean="0"/>
              <a:t>at the</a:t>
            </a:r>
            <a:r>
              <a:rPr lang="en-US" b="1" dirty="0" smtClean="0"/>
              <a:t> </a:t>
            </a:r>
            <a:r>
              <a:rPr lang="en-US" dirty="0" smtClean="0"/>
              <a:t>university.</a:t>
            </a:r>
          </a:p>
          <a:p>
            <a:pPr>
              <a:buNone/>
            </a:pPr>
            <a:r>
              <a:rPr lang="en-US" dirty="0" smtClean="0"/>
              <a:t>    A. looking  </a:t>
            </a:r>
            <a:br>
              <a:rPr lang="en-US" dirty="0" smtClean="0"/>
            </a:br>
            <a:r>
              <a:rPr lang="en-US" dirty="0" smtClean="0"/>
              <a:t> B. to go  </a:t>
            </a:r>
            <a:br>
              <a:rPr lang="en-US" dirty="0" smtClean="0"/>
            </a:br>
            <a:r>
              <a:rPr lang="en-US" dirty="0" smtClean="0"/>
              <a:t> C. finishes  </a:t>
            </a:r>
            <a:br>
              <a:rPr lang="en-US" dirty="0" smtClean="0"/>
            </a:br>
            <a:r>
              <a:rPr lang="en-US" dirty="0" smtClean="0"/>
              <a:t> D. at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Today </a:t>
            </a:r>
            <a:r>
              <a:rPr lang="en-US" b="1" u="sng" dirty="0" smtClean="0"/>
              <a:t>we</a:t>
            </a:r>
            <a:r>
              <a:rPr lang="en-US" b="1" dirty="0" smtClean="0"/>
              <a:t> </a:t>
            </a:r>
            <a:r>
              <a:rPr lang="en-US" dirty="0" smtClean="0"/>
              <a:t>know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the Earth is one of nine planets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orbit</a:t>
            </a:r>
            <a:r>
              <a:rPr lang="en-US" b="1" dirty="0" smtClean="0"/>
              <a:t> </a:t>
            </a:r>
            <a:r>
              <a:rPr lang="en-US" dirty="0" smtClean="0"/>
              <a:t>the sun.</a:t>
            </a:r>
          </a:p>
          <a:p>
            <a:pPr>
              <a:buNone/>
            </a:pPr>
            <a:r>
              <a:rPr lang="en-US" dirty="0" smtClean="0"/>
              <a:t>    A. we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who  </a:t>
            </a:r>
            <a:br>
              <a:rPr lang="en-US" dirty="0" smtClean="0"/>
            </a:br>
            <a:r>
              <a:rPr lang="en-US" dirty="0" smtClean="0"/>
              <a:t> D. orbit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She is</a:t>
            </a:r>
            <a:r>
              <a:rPr lang="en-US" b="1" dirty="0" smtClean="0"/>
              <a:t> </a:t>
            </a:r>
            <a:r>
              <a:rPr lang="en-US" b="1" u="sng" dirty="0" smtClean="0"/>
              <a:t>looking</a:t>
            </a:r>
            <a:r>
              <a:rPr lang="en-US" b="1" dirty="0" smtClean="0"/>
              <a:t> </a:t>
            </a:r>
            <a:r>
              <a:rPr lang="en-US" dirty="0" smtClean="0"/>
              <a:t>forward</a:t>
            </a:r>
            <a:r>
              <a:rPr lang="en-US" b="1" dirty="0" smtClean="0"/>
              <a:t> </a:t>
            </a:r>
            <a:r>
              <a:rPr lang="en-US" b="1" u="sng" dirty="0" smtClean="0"/>
              <a:t>to go</a:t>
            </a:r>
            <a:r>
              <a:rPr lang="en-US" b="1" dirty="0" smtClean="0"/>
              <a:t> </a:t>
            </a:r>
            <a:r>
              <a:rPr lang="en-US" dirty="0" smtClean="0"/>
              <a:t>Europe after she</a:t>
            </a:r>
            <a:r>
              <a:rPr lang="en-US" b="1" dirty="0" smtClean="0"/>
              <a:t> </a:t>
            </a:r>
            <a:r>
              <a:rPr lang="en-US" b="1" u="sng" dirty="0" smtClean="0"/>
              <a:t>finishes</a:t>
            </a:r>
            <a:r>
              <a:rPr lang="en-US" b="1" dirty="0" smtClean="0"/>
              <a:t> </a:t>
            </a:r>
            <a:r>
              <a:rPr lang="en-US" dirty="0" smtClean="0"/>
              <a:t>her studies</a:t>
            </a:r>
            <a:r>
              <a:rPr lang="en-US" b="1" dirty="0" smtClean="0"/>
              <a:t> </a:t>
            </a:r>
            <a:r>
              <a:rPr lang="en-US" b="1" u="sng" dirty="0" smtClean="0"/>
              <a:t>at the</a:t>
            </a:r>
            <a:r>
              <a:rPr lang="en-US" b="1" dirty="0" smtClean="0"/>
              <a:t> </a:t>
            </a:r>
            <a:r>
              <a:rPr lang="en-US" dirty="0" smtClean="0"/>
              <a:t>university.</a:t>
            </a:r>
          </a:p>
          <a:p>
            <a:pPr>
              <a:buNone/>
            </a:pPr>
            <a:r>
              <a:rPr lang="en-US" dirty="0" smtClean="0"/>
              <a:t>    A. looking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to go  </a:t>
            </a:r>
            <a:br>
              <a:rPr lang="en-US" dirty="0" smtClean="0"/>
            </a:br>
            <a:r>
              <a:rPr lang="en-US" dirty="0" smtClean="0"/>
              <a:t> C. finishes  </a:t>
            </a:r>
            <a:br>
              <a:rPr lang="en-US" dirty="0" smtClean="0"/>
            </a:br>
            <a:r>
              <a:rPr lang="en-US" dirty="0" smtClean="0"/>
              <a:t> D. at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If you don't</a:t>
            </a:r>
            <a:r>
              <a:rPr lang="en-US" b="1" dirty="0" smtClean="0"/>
              <a:t> </a:t>
            </a:r>
            <a:r>
              <a:rPr lang="en-US" b="1" u="sng" dirty="0" smtClean="0"/>
              <a:t>register</a:t>
            </a:r>
            <a:r>
              <a:rPr lang="en-US" dirty="0" smtClean="0"/>
              <a:t> before</a:t>
            </a:r>
            <a:r>
              <a:rPr lang="en-US" b="1" dirty="0" smtClean="0"/>
              <a:t> </a:t>
            </a:r>
            <a:r>
              <a:rPr lang="en-US" b="1" u="sng" dirty="0" smtClean="0"/>
              <a:t>the last day</a:t>
            </a:r>
            <a:r>
              <a:rPr lang="en-US" b="1" dirty="0" smtClean="0"/>
              <a:t> </a:t>
            </a:r>
            <a:r>
              <a:rPr lang="en-US" dirty="0" smtClean="0"/>
              <a:t>of regular registration, you </a:t>
            </a:r>
            <a:r>
              <a:rPr lang="en-US" b="1" u="sng" dirty="0" smtClean="0"/>
              <a:t>paying</a:t>
            </a:r>
            <a:r>
              <a:rPr lang="en-US" b="1" dirty="0" smtClean="0"/>
              <a:t> </a:t>
            </a:r>
            <a:r>
              <a:rPr lang="en-US" b="1" u="sng" dirty="0" smtClean="0"/>
              <a:t>a late fee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register  </a:t>
            </a:r>
            <a:br>
              <a:rPr lang="en-US" dirty="0" smtClean="0"/>
            </a:br>
            <a:r>
              <a:rPr lang="en-US" dirty="0" smtClean="0"/>
              <a:t> B. the last day  </a:t>
            </a:r>
            <a:br>
              <a:rPr lang="en-US" dirty="0" smtClean="0"/>
            </a:br>
            <a:r>
              <a:rPr lang="en-US" dirty="0" smtClean="0"/>
              <a:t> C. paying  </a:t>
            </a:r>
            <a:br>
              <a:rPr lang="en-US" dirty="0" smtClean="0"/>
            </a:br>
            <a:r>
              <a:rPr lang="en-US" dirty="0" smtClean="0"/>
              <a:t> D. a late fee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</a:t>
            </a:r>
            <a:r>
              <a:rPr lang="en-US" b="1" dirty="0" smtClean="0"/>
              <a:t>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actor</a:t>
            </a:r>
            <a:r>
              <a:rPr lang="en-US" b="1" dirty="0" smtClean="0"/>
              <a:t> </a:t>
            </a:r>
            <a:r>
              <a:rPr lang="en-US" b="1" u="sng" dirty="0" smtClean="0"/>
              <a:t>failed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show at</a:t>
            </a:r>
            <a:r>
              <a:rPr lang="en-US" b="1" dirty="0" smtClean="0"/>
              <a:t> </a:t>
            </a:r>
            <a:r>
              <a:rPr lang="en-US" dirty="0" smtClean="0"/>
              <a:t>the rehearsal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his migraine.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failed  </a:t>
            </a:r>
            <a:br>
              <a:rPr lang="en-US" dirty="0" smtClean="0"/>
            </a:br>
            <a:r>
              <a:rPr lang="en-US" dirty="0" smtClean="0"/>
              <a:t> C. show at  </a:t>
            </a:r>
            <a:br>
              <a:rPr lang="en-US" dirty="0" smtClean="0"/>
            </a:br>
            <a:r>
              <a:rPr lang="en-US" dirty="0" smtClean="0"/>
              <a:t> D. because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If you don't</a:t>
            </a:r>
            <a:r>
              <a:rPr lang="en-US" b="1" dirty="0" smtClean="0"/>
              <a:t> </a:t>
            </a:r>
            <a:r>
              <a:rPr lang="en-US" b="1" u="sng" dirty="0" smtClean="0"/>
              <a:t>register</a:t>
            </a:r>
            <a:r>
              <a:rPr lang="en-US" dirty="0" smtClean="0"/>
              <a:t> before</a:t>
            </a:r>
            <a:r>
              <a:rPr lang="en-US" b="1" dirty="0" smtClean="0"/>
              <a:t> </a:t>
            </a:r>
            <a:r>
              <a:rPr lang="en-US" b="1" u="sng" dirty="0" smtClean="0"/>
              <a:t>the last day</a:t>
            </a:r>
            <a:r>
              <a:rPr lang="en-US" b="1" dirty="0" smtClean="0"/>
              <a:t> </a:t>
            </a:r>
            <a:r>
              <a:rPr lang="en-US" dirty="0" smtClean="0"/>
              <a:t>of regular registration, you </a:t>
            </a:r>
            <a:r>
              <a:rPr lang="en-US" b="1" u="sng" dirty="0" smtClean="0"/>
              <a:t>paying</a:t>
            </a:r>
            <a:r>
              <a:rPr lang="en-US" b="1" dirty="0" smtClean="0"/>
              <a:t> </a:t>
            </a:r>
            <a:r>
              <a:rPr lang="en-US" b="1" u="sng" dirty="0" smtClean="0"/>
              <a:t>a late fee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register  </a:t>
            </a:r>
            <a:br>
              <a:rPr lang="en-US" dirty="0" smtClean="0"/>
            </a:br>
            <a:r>
              <a:rPr lang="en-US" dirty="0" smtClean="0"/>
              <a:t> B. the last day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paying  </a:t>
            </a:r>
            <a:br>
              <a:rPr lang="en-US" dirty="0" smtClean="0"/>
            </a:br>
            <a:r>
              <a:rPr lang="en-US" dirty="0" smtClean="0"/>
              <a:t> D. a late fee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</a:t>
            </a:r>
            <a:r>
              <a:rPr lang="en-US" b="1" dirty="0" smtClean="0"/>
              <a:t>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actor</a:t>
            </a:r>
            <a:r>
              <a:rPr lang="en-US" b="1" dirty="0" smtClean="0"/>
              <a:t> </a:t>
            </a:r>
            <a:r>
              <a:rPr lang="en-US" b="1" u="sng" dirty="0" smtClean="0"/>
              <a:t>failed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show at</a:t>
            </a:r>
            <a:r>
              <a:rPr lang="en-US" b="1" dirty="0" smtClean="0"/>
              <a:t> </a:t>
            </a:r>
            <a:r>
              <a:rPr lang="en-US" dirty="0" smtClean="0"/>
              <a:t>the rehearsal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his migraine.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failed  </a:t>
            </a:r>
            <a:br>
              <a:rPr lang="en-US" dirty="0" smtClean="0"/>
            </a:br>
            <a:r>
              <a:rPr lang="en-US" dirty="0" smtClean="0"/>
              <a:t> C. show 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because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An unexpected </a:t>
            </a:r>
            <a:r>
              <a:rPr lang="en-US" b="1" u="sng" dirty="0" smtClean="0"/>
              <a:t>raise</a:t>
            </a:r>
            <a:r>
              <a:rPr lang="en-US" b="1" dirty="0" smtClean="0"/>
              <a:t> </a:t>
            </a:r>
            <a:r>
              <a:rPr lang="en-US" dirty="0" smtClean="0"/>
              <a:t>in the cost of living</a:t>
            </a:r>
            <a:r>
              <a:rPr lang="en-US" b="1" dirty="0" smtClean="0"/>
              <a:t> </a:t>
            </a:r>
            <a:r>
              <a:rPr lang="en-US" b="1" u="sng" dirty="0" smtClean="0"/>
              <a:t>as well as</a:t>
            </a:r>
            <a:r>
              <a:rPr lang="en-US" b="1" dirty="0" smtClean="0"/>
              <a:t> </a:t>
            </a:r>
            <a:r>
              <a:rPr lang="en-US" dirty="0" smtClean="0"/>
              <a:t>a decline in employment opportunities has</a:t>
            </a:r>
            <a:r>
              <a:rPr lang="en-US" b="1" dirty="0" smtClean="0"/>
              <a:t> </a:t>
            </a:r>
            <a:r>
              <a:rPr lang="en-US" b="1" u="sng" dirty="0" smtClean="0"/>
              <a:t>resulted in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rapid</a:t>
            </a:r>
            <a:r>
              <a:rPr lang="en-US" b="1" dirty="0" smtClean="0"/>
              <a:t> </a:t>
            </a:r>
            <a:r>
              <a:rPr lang="en-US" dirty="0" smtClean="0"/>
              <a:t>creation by Congress of new government programs for the unemployed.</a:t>
            </a:r>
          </a:p>
          <a:p>
            <a:pPr>
              <a:buNone/>
            </a:pPr>
            <a:r>
              <a:rPr lang="en-US" dirty="0" smtClean="0"/>
              <a:t>    A</a:t>
            </a:r>
            <a:r>
              <a:rPr lang="en-US" b="1" dirty="0" smtClean="0"/>
              <a:t>. </a:t>
            </a:r>
            <a:r>
              <a:rPr lang="en-US" dirty="0" smtClean="0"/>
              <a:t>raise  </a:t>
            </a:r>
            <a:br>
              <a:rPr lang="en-US" dirty="0" smtClean="0"/>
            </a:br>
            <a:r>
              <a:rPr lang="en-US" dirty="0" smtClean="0"/>
              <a:t> B. as well as  </a:t>
            </a:r>
            <a:br>
              <a:rPr lang="en-US" dirty="0" smtClean="0"/>
            </a:br>
            <a:r>
              <a:rPr lang="en-US" dirty="0" smtClean="0"/>
              <a:t> C. resulted in  </a:t>
            </a:r>
            <a:br>
              <a:rPr lang="en-US" dirty="0" smtClean="0"/>
            </a:br>
            <a:r>
              <a:rPr lang="en-US" dirty="0" smtClean="0"/>
              <a:t> D. rapid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Traditionally, the flag is </a:t>
            </a:r>
            <a:r>
              <a:rPr lang="en-US" b="1" u="sng" dirty="0" smtClean="0"/>
              <a:t>risen</a:t>
            </a:r>
            <a:r>
              <a:rPr lang="en-US" b="1" dirty="0" smtClean="0"/>
              <a:t> </a:t>
            </a:r>
            <a:r>
              <a:rPr lang="en-US" b="1" u="sng" dirty="0" smtClean="0"/>
              <a:t>in the morning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taken</a:t>
            </a:r>
            <a:r>
              <a:rPr lang="en-US" b="1" dirty="0" smtClean="0"/>
              <a:t> </a:t>
            </a:r>
            <a:r>
              <a:rPr lang="en-US" dirty="0" smtClean="0"/>
              <a:t>down</a:t>
            </a:r>
            <a:r>
              <a:rPr lang="en-US" b="1" dirty="0" smtClean="0"/>
              <a:t> </a:t>
            </a:r>
            <a:r>
              <a:rPr lang="en-US" b="1" u="sng" dirty="0" smtClean="0"/>
              <a:t>at night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risen  </a:t>
            </a:r>
            <a:br>
              <a:rPr lang="en-US" dirty="0" smtClean="0"/>
            </a:br>
            <a:r>
              <a:rPr lang="en-US" dirty="0" smtClean="0"/>
              <a:t> B. in the morning  </a:t>
            </a:r>
            <a:br>
              <a:rPr lang="en-US" dirty="0" smtClean="0"/>
            </a:br>
            <a:r>
              <a:rPr lang="en-US" dirty="0" smtClean="0"/>
              <a:t> C. taken  </a:t>
            </a:r>
            <a:br>
              <a:rPr lang="en-US" dirty="0" smtClean="0"/>
            </a:br>
            <a:r>
              <a:rPr lang="en-US" dirty="0" smtClean="0"/>
              <a:t> D. at night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An unexpected </a:t>
            </a:r>
            <a:r>
              <a:rPr lang="en-US" b="1" u="sng" dirty="0" smtClean="0"/>
              <a:t>raise</a:t>
            </a:r>
            <a:r>
              <a:rPr lang="en-US" b="1" dirty="0" smtClean="0"/>
              <a:t> </a:t>
            </a:r>
            <a:r>
              <a:rPr lang="en-US" dirty="0" smtClean="0"/>
              <a:t>in the cost of living</a:t>
            </a:r>
            <a:r>
              <a:rPr lang="en-US" b="1" dirty="0" smtClean="0"/>
              <a:t> </a:t>
            </a:r>
            <a:r>
              <a:rPr lang="en-US" b="1" u="sng" dirty="0" smtClean="0"/>
              <a:t>as well as</a:t>
            </a:r>
            <a:r>
              <a:rPr lang="en-US" b="1" dirty="0" smtClean="0"/>
              <a:t> </a:t>
            </a:r>
            <a:r>
              <a:rPr lang="en-US" dirty="0" smtClean="0"/>
              <a:t>a decline in employment opportunities has</a:t>
            </a:r>
            <a:r>
              <a:rPr lang="en-US" b="1" dirty="0" smtClean="0"/>
              <a:t> </a:t>
            </a:r>
            <a:r>
              <a:rPr lang="en-US" b="1" u="sng" dirty="0" smtClean="0"/>
              <a:t>resulted in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rapid</a:t>
            </a:r>
            <a:r>
              <a:rPr lang="en-US" b="1" dirty="0" smtClean="0"/>
              <a:t> </a:t>
            </a:r>
            <a:r>
              <a:rPr lang="en-US" dirty="0" smtClean="0"/>
              <a:t>creation by Congress of new government programs for the unemployed.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A. </a:t>
            </a:r>
            <a:r>
              <a:rPr lang="en-US" dirty="0" smtClean="0"/>
              <a:t>raise  </a:t>
            </a:r>
            <a:br>
              <a:rPr lang="en-US" dirty="0" smtClean="0"/>
            </a:br>
            <a:r>
              <a:rPr lang="en-US" dirty="0" smtClean="0"/>
              <a:t> B. as well as  </a:t>
            </a:r>
            <a:br>
              <a:rPr lang="en-US" dirty="0" smtClean="0"/>
            </a:br>
            <a:r>
              <a:rPr lang="en-US" dirty="0" smtClean="0"/>
              <a:t> C. resulted in  </a:t>
            </a:r>
            <a:br>
              <a:rPr lang="en-US" dirty="0" smtClean="0"/>
            </a:br>
            <a:r>
              <a:rPr lang="en-US" dirty="0" smtClean="0"/>
              <a:t> D. rapid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Traditionally, the flag is </a:t>
            </a:r>
            <a:r>
              <a:rPr lang="en-US" b="1" u="sng" dirty="0" smtClean="0"/>
              <a:t>risen</a:t>
            </a:r>
            <a:r>
              <a:rPr lang="en-US" b="1" dirty="0" smtClean="0"/>
              <a:t> </a:t>
            </a:r>
            <a:r>
              <a:rPr lang="en-US" b="1" u="sng" dirty="0" smtClean="0"/>
              <a:t>in the morning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taken</a:t>
            </a:r>
            <a:r>
              <a:rPr lang="en-US" b="1" dirty="0" smtClean="0"/>
              <a:t> </a:t>
            </a:r>
            <a:r>
              <a:rPr lang="en-US" dirty="0" smtClean="0"/>
              <a:t>down</a:t>
            </a:r>
            <a:r>
              <a:rPr lang="en-US" b="1" dirty="0" smtClean="0"/>
              <a:t> </a:t>
            </a:r>
            <a:r>
              <a:rPr lang="en-US" b="1" u="sng" dirty="0" smtClean="0"/>
              <a:t>at night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risen  </a:t>
            </a:r>
            <a:br>
              <a:rPr lang="en-US" dirty="0" smtClean="0"/>
            </a:br>
            <a:r>
              <a:rPr lang="en-US" dirty="0" smtClean="0"/>
              <a:t> B. in the morning  </a:t>
            </a:r>
            <a:br>
              <a:rPr lang="en-US" dirty="0" smtClean="0"/>
            </a:br>
            <a:r>
              <a:rPr lang="en-US" dirty="0" smtClean="0"/>
              <a:t> C. taken  </a:t>
            </a:r>
            <a:br>
              <a:rPr lang="en-US" dirty="0" smtClean="0"/>
            </a:br>
            <a:r>
              <a:rPr lang="en-US" dirty="0" smtClean="0"/>
              <a:t> D. at night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Acute </a:t>
            </a:r>
            <a:r>
              <a:rPr lang="en-US" dirty="0" err="1" smtClean="0"/>
              <a:t>pharyngitis</a:t>
            </a:r>
            <a:r>
              <a:rPr lang="en-US" dirty="0" smtClean="0"/>
              <a:t> pain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most often</a:t>
            </a:r>
            <a:r>
              <a:rPr lang="en-US" b="1" dirty="0" smtClean="0"/>
              <a:t> </a:t>
            </a:r>
            <a:r>
              <a:rPr lang="en-US" b="1" u="sng" dirty="0" smtClean="0"/>
              <a:t>caused by</a:t>
            </a:r>
            <a:r>
              <a:rPr lang="en-US" b="1" dirty="0" smtClean="0"/>
              <a:t> </a:t>
            </a:r>
            <a:r>
              <a:rPr lang="en-US" dirty="0" smtClean="0"/>
              <a:t>a viral infection, </a:t>
            </a:r>
            <a:r>
              <a:rPr lang="en-US" b="1" dirty="0" smtClean="0"/>
              <a:t>for 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antibiotics</a:t>
            </a:r>
            <a:r>
              <a:rPr lang="en-US" b="1" dirty="0" smtClean="0"/>
              <a:t> </a:t>
            </a:r>
            <a:r>
              <a:rPr lang="en-US" b="1" u="sng" dirty="0" smtClean="0"/>
              <a:t>are ineffective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is  </a:t>
            </a:r>
            <a:br>
              <a:rPr lang="en-US" dirty="0" smtClean="0"/>
            </a:br>
            <a:r>
              <a:rPr lang="en-US" dirty="0" smtClean="0"/>
              <a:t> B. caused by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are ineffective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Neither of the two candidates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had applied</a:t>
            </a:r>
            <a:r>
              <a:rPr lang="en-US" b="1" dirty="0" smtClean="0"/>
              <a:t> </a:t>
            </a:r>
            <a:r>
              <a:rPr lang="en-US" dirty="0" smtClean="0"/>
              <a:t>for admission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the Industrial Engineering Department </a:t>
            </a:r>
            <a:r>
              <a:rPr lang="en-US" b="1" u="sng" dirty="0" smtClean="0"/>
              <a:t>were</a:t>
            </a:r>
            <a:r>
              <a:rPr lang="en-US" dirty="0" smtClean="0"/>
              <a:t> eligible for admission.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B. had applied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were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Acute </a:t>
            </a:r>
            <a:r>
              <a:rPr lang="en-US" dirty="0" err="1" smtClean="0"/>
              <a:t>pharyngitis</a:t>
            </a:r>
            <a:r>
              <a:rPr lang="en-US" dirty="0" smtClean="0"/>
              <a:t> pain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most often</a:t>
            </a:r>
            <a:r>
              <a:rPr lang="en-US" b="1" dirty="0" smtClean="0"/>
              <a:t> </a:t>
            </a:r>
            <a:r>
              <a:rPr lang="en-US" b="1" u="sng" dirty="0" smtClean="0"/>
              <a:t>caused by</a:t>
            </a:r>
            <a:r>
              <a:rPr lang="en-US" b="1" dirty="0" smtClean="0"/>
              <a:t> </a:t>
            </a:r>
            <a:r>
              <a:rPr lang="en-US" dirty="0" smtClean="0"/>
              <a:t>a viral infection, </a:t>
            </a:r>
            <a:r>
              <a:rPr lang="en-US" b="1" dirty="0" smtClean="0"/>
              <a:t>for 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antibiotics</a:t>
            </a:r>
            <a:r>
              <a:rPr lang="en-US" b="1" dirty="0" smtClean="0"/>
              <a:t> </a:t>
            </a:r>
            <a:r>
              <a:rPr lang="en-US" b="1" u="sng" dirty="0" smtClean="0"/>
              <a:t>are ineffective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is  </a:t>
            </a:r>
            <a:br>
              <a:rPr lang="en-US" dirty="0" smtClean="0"/>
            </a:br>
            <a:r>
              <a:rPr lang="en-US" dirty="0" smtClean="0"/>
              <a:t> B. caused by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who  </a:t>
            </a:r>
            <a:br>
              <a:rPr lang="en-US" dirty="0" smtClean="0"/>
            </a:br>
            <a:r>
              <a:rPr lang="en-US" dirty="0" smtClean="0"/>
              <a:t> D. are ineffective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Neither of the two candidates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had applied</a:t>
            </a:r>
            <a:r>
              <a:rPr lang="en-US" b="1" dirty="0" smtClean="0"/>
              <a:t> </a:t>
            </a:r>
            <a:r>
              <a:rPr lang="en-US" dirty="0" smtClean="0"/>
              <a:t>for admission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the Industrial Engineering Department </a:t>
            </a:r>
            <a:r>
              <a:rPr lang="en-US" b="1" u="sng" dirty="0" smtClean="0"/>
              <a:t>were</a:t>
            </a:r>
            <a:r>
              <a:rPr lang="en-US" dirty="0" smtClean="0"/>
              <a:t> eligible for admission.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B. had applied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were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the Asian economic miracle</a:t>
            </a:r>
            <a:r>
              <a:rPr lang="en-US" b="1" dirty="0" smtClean="0"/>
              <a:t> </a:t>
            </a:r>
            <a:r>
              <a:rPr lang="en-US" b="1" u="sng" dirty="0" smtClean="0"/>
              <a:t>spreads</a:t>
            </a:r>
            <a:r>
              <a:rPr lang="en-US" b="1" dirty="0" smtClean="0"/>
              <a:t> </a:t>
            </a:r>
            <a:r>
              <a:rPr lang="en-US" dirty="0" smtClean="0"/>
              <a:t>throughout the Pacific, wage increases everywhere </a:t>
            </a:r>
            <a:r>
              <a:rPr lang="en-US" u="sng" dirty="0" smtClean="0"/>
              <a:t>is</a:t>
            </a:r>
            <a:r>
              <a:rPr lang="en-US" dirty="0" smtClean="0"/>
              <a:t> affecting </a:t>
            </a:r>
            <a:r>
              <a:rPr lang="en-US" b="1" u="sng" dirty="0" smtClean="0"/>
              <a:t>millions</a:t>
            </a:r>
            <a:r>
              <a:rPr lang="en-US" dirty="0" smtClean="0"/>
              <a:t> of consumers.</a:t>
            </a:r>
          </a:p>
          <a:p>
            <a:pPr>
              <a:buNone/>
            </a:pPr>
            <a:r>
              <a:rPr lang="en-US" dirty="0" smtClean="0"/>
              <a:t>    A. As  </a:t>
            </a:r>
            <a:br>
              <a:rPr lang="en-US" dirty="0" smtClean="0"/>
            </a:br>
            <a:r>
              <a:rPr lang="en-US" dirty="0" smtClean="0"/>
              <a:t> B. spreads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millions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architects prefer that a dome</a:t>
            </a:r>
            <a:r>
              <a:rPr lang="en-US" b="1" dirty="0" smtClean="0"/>
              <a:t> </a:t>
            </a:r>
            <a:r>
              <a:rPr lang="en-US" b="1" u="sng" dirty="0" smtClean="0"/>
              <a:t>is used</a:t>
            </a:r>
            <a:r>
              <a:rPr lang="en-US" b="1" dirty="0" smtClean="0"/>
              <a:t> </a:t>
            </a:r>
            <a:r>
              <a:rPr lang="en-US" dirty="0" smtClean="0"/>
              <a:t>to roof buildings that need</a:t>
            </a:r>
            <a:r>
              <a:rPr lang="en-US" b="1" dirty="0" smtClean="0"/>
              <a:t> </a:t>
            </a:r>
            <a:r>
              <a:rPr lang="en-US" b="1" u="sng" dirty="0" smtClean="0"/>
              <a:t>to conserve</a:t>
            </a:r>
            <a:r>
              <a:rPr lang="en-US" b="1" dirty="0" smtClean="0"/>
              <a:t> </a:t>
            </a:r>
            <a:r>
              <a:rPr lang="en-US" b="1" u="sng" dirty="0" smtClean="0"/>
              <a:t>floor space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is used  </a:t>
            </a:r>
            <a:br>
              <a:rPr lang="en-US" dirty="0" smtClean="0"/>
            </a:br>
            <a:r>
              <a:rPr lang="en-US" dirty="0" smtClean="0"/>
              <a:t> C. to conserve  </a:t>
            </a:r>
            <a:br>
              <a:rPr lang="en-US" dirty="0" smtClean="0"/>
            </a:br>
            <a:r>
              <a:rPr lang="en-US" dirty="0" smtClean="0"/>
              <a:t> D. floor space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the Asian economic miracle</a:t>
            </a:r>
            <a:r>
              <a:rPr lang="en-US" b="1" dirty="0" smtClean="0"/>
              <a:t> </a:t>
            </a:r>
            <a:r>
              <a:rPr lang="en-US" b="1" u="sng" dirty="0" smtClean="0"/>
              <a:t>spreads</a:t>
            </a:r>
            <a:r>
              <a:rPr lang="en-US" b="1" dirty="0" smtClean="0"/>
              <a:t> </a:t>
            </a:r>
            <a:r>
              <a:rPr lang="en-US" dirty="0" smtClean="0"/>
              <a:t>throughout the Pacific, wage increases everywhere </a:t>
            </a:r>
            <a:r>
              <a:rPr lang="en-US" u="sng" dirty="0" smtClean="0"/>
              <a:t>is</a:t>
            </a:r>
            <a:r>
              <a:rPr lang="en-US" dirty="0" smtClean="0"/>
              <a:t> affecting </a:t>
            </a:r>
            <a:r>
              <a:rPr lang="en-US" b="1" u="sng" dirty="0" smtClean="0"/>
              <a:t>millions</a:t>
            </a:r>
            <a:r>
              <a:rPr lang="en-US" dirty="0" smtClean="0"/>
              <a:t> of consumers.</a:t>
            </a:r>
          </a:p>
          <a:p>
            <a:pPr>
              <a:buNone/>
            </a:pPr>
            <a:r>
              <a:rPr lang="en-US" dirty="0" smtClean="0"/>
              <a:t>    A. As  </a:t>
            </a:r>
            <a:br>
              <a:rPr lang="en-US" dirty="0" smtClean="0"/>
            </a:br>
            <a:r>
              <a:rPr lang="en-US" dirty="0" smtClean="0"/>
              <a:t> B. spreads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D. millions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architects prefer that a dome</a:t>
            </a:r>
            <a:r>
              <a:rPr lang="en-US" b="1" dirty="0" smtClean="0"/>
              <a:t> </a:t>
            </a:r>
            <a:r>
              <a:rPr lang="en-US" b="1" u="sng" dirty="0" smtClean="0"/>
              <a:t>is used</a:t>
            </a:r>
            <a:r>
              <a:rPr lang="en-US" b="1" dirty="0" smtClean="0"/>
              <a:t> </a:t>
            </a:r>
            <a:r>
              <a:rPr lang="en-US" dirty="0" smtClean="0"/>
              <a:t>to roof buildings that need</a:t>
            </a:r>
            <a:r>
              <a:rPr lang="en-US" b="1" dirty="0" smtClean="0"/>
              <a:t> </a:t>
            </a:r>
            <a:r>
              <a:rPr lang="en-US" b="1" u="sng" dirty="0" smtClean="0"/>
              <a:t>to conserve</a:t>
            </a:r>
            <a:r>
              <a:rPr lang="en-US" b="1" dirty="0" smtClean="0"/>
              <a:t> </a:t>
            </a:r>
            <a:r>
              <a:rPr lang="en-US" b="1" u="sng" dirty="0" smtClean="0"/>
              <a:t>floor space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is used  </a:t>
            </a:r>
            <a:br>
              <a:rPr lang="en-US" dirty="0" smtClean="0"/>
            </a:br>
            <a:r>
              <a:rPr lang="en-US" dirty="0" smtClean="0"/>
              <a:t> C. to conserve  </a:t>
            </a:r>
            <a:br>
              <a:rPr lang="en-US" dirty="0" smtClean="0"/>
            </a:br>
            <a:r>
              <a:rPr lang="en-US" dirty="0" smtClean="0"/>
              <a:t> D. floor space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Plants </a:t>
            </a:r>
            <a:r>
              <a:rPr lang="en-US" b="1" u="sng" dirty="0" smtClean="0"/>
              <a:t>absorb water</a:t>
            </a:r>
            <a:r>
              <a:rPr lang="en-US" b="1" dirty="0" smtClean="0"/>
              <a:t> </a:t>
            </a:r>
            <a:r>
              <a:rPr lang="en-US" dirty="0" smtClean="0"/>
              <a:t>and nutrients and</a:t>
            </a:r>
            <a:r>
              <a:rPr lang="en-US" b="1" dirty="0" smtClean="0"/>
              <a:t> </a:t>
            </a:r>
            <a:r>
              <a:rPr lang="en-US" b="1" u="sng" dirty="0" smtClean="0"/>
              <a:t>anchoring themselves</a:t>
            </a:r>
            <a:r>
              <a:rPr lang="en-US" b="1" dirty="0" smtClean="0"/>
              <a:t> </a:t>
            </a:r>
            <a:r>
              <a:rPr lang="en-US" dirty="0" smtClean="0"/>
              <a:t>in </a:t>
            </a:r>
            <a:r>
              <a:rPr lang="en-US" b="1" u="sng" dirty="0" smtClean="0"/>
              <a:t>the soil</a:t>
            </a:r>
            <a:r>
              <a:rPr lang="en-US" dirty="0" smtClean="0"/>
              <a:t> with</a:t>
            </a:r>
            <a:r>
              <a:rPr lang="en-US" b="1" dirty="0" smtClean="0"/>
              <a:t> </a:t>
            </a:r>
            <a:r>
              <a:rPr lang="en-US" b="1" u="sng" dirty="0" smtClean="0"/>
              <a:t>their roots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absorb water  </a:t>
            </a:r>
            <a:br>
              <a:rPr lang="en-US" dirty="0" smtClean="0"/>
            </a:br>
            <a:r>
              <a:rPr lang="en-US" dirty="0" smtClean="0"/>
              <a:t> B. anchoring themselves  </a:t>
            </a:r>
            <a:br>
              <a:rPr lang="en-US" dirty="0" smtClean="0"/>
            </a:br>
            <a:r>
              <a:rPr lang="en-US" dirty="0" smtClean="0"/>
              <a:t> C. the soil  </a:t>
            </a:r>
            <a:br>
              <a:rPr lang="en-US" dirty="0" smtClean="0"/>
            </a:br>
            <a:r>
              <a:rPr lang="en-US" dirty="0" smtClean="0"/>
              <a:t> D. their roots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</a:t>
            </a:r>
            <a:r>
              <a:rPr lang="en-US" b="1" dirty="0" smtClean="0"/>
              <a:t> </a:t>
            </a:r>
            <a:r>
              <a:rPr lang="en-US" b="1" u="sng" dirty="0" smtClean="0"/>
              <a:t>Certain</a:t>
            </a:r>
            <a:r>
              <a:rPr lang="en-US" b="1" dirty="0" smtClean="0"/>
              <a:t> </a:t>
            </a:r>
            <a:r>
              <a:rPr lang="en-US" dirty="0" smtClean="0"/>
              <a:t>pollens are more</a:t>
            </a:r>
            <a:r>
              <a:rPr lang="en-US" b="1" dirty="0" smtClean="0"/>
              <a:t> </a:t>
            </a:r>
            <a:r>
              <a:rPr lang="en-US" b="1" u="sng" dirty="0" smtClean="0"/>
              <a:t>likely</a:t>
            </a:r>
            <a:r>
              <a:rPr lang="en-US" dirty="0" smtClean="0"/>
              <a:t> to cause</a:t>
            </a:r>
            <a:r>
              <a:rPr lang="en-US" b="1" dirty="0" smtClean="0"/>
              <a:t> </a:t>
            </a:r>
            <a:r>
              <a:rPr lang="en-US" b="1" u="sng" dirty="0" smtClean="0"/>
              <a:t>an allergic</a:t>
            </a:r>
            <a:r>
              <a:rPr lang="en-US" b="1" dirty="0" smtClean="0"/>
              <a:t> </a:t>
            </a:r>
            <a:r>
              <a:rPr lang="en-US" dirty="0" smtClean="0"/>
              <a:t>reaction than </a:t>
            </a:r>
            <a:r>
              <a:rPr lang="en-US" b="1" u="sng" dirty="0" smtClean="0"/>
              <a:t>another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Certain  </a:t>
            </a:r>
            <a:br>
              <a:rPr lang="en-US" dirty="0" smtClean="0"/>
            </a:br>
            <a:r>
              <a:rPr lang="en-US" dirty="0" smtClean="0"/>
              <a:t> B. likely  </a:t>
            </a:r>
            <a:br>
              <a:rPr lang="en-US" dirty="0" smtClean="0"/>
            </a:br>
            <a:r>
              <a:rPr lang="en-US" dirty="0" smtClean="0"/>
              <a:t> C. an allergic  </a:t>
            </a:r>
            <a:br>
              <a:rPr lang="en-US" dirty="0" smtClean="0"/>
            </a:br>
            <a:r>
              <a:rPr lang="en-US" dirty="0" smtClean="0"/>
              <a:t> D. another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Increasing involvement in agriculture </a:t>
            </a:r>
            <a:r>
              <a:rPr lang="en-US" b="1" u="sng" dirty="0" smtClean="0"/>
              <a:t>by large corporations</a:t>
            </a:r>
            <a:r>
              <a:rPr lang="en-US" b="1" dirty="0" smtClean="0"/>
              <a:t> </a:t>
            </a:r>
            <a:r>
              <a:rPr lang="en-US" b="1" u="sng" dirty="0" smtClean="0"/>
              <a:t>has resulted in</a:t>
            </a:r>
            <a:r>
              <a:rPr lang="en-US" b="1" dirty="0" smtClean="0"/>
              <a:t> </a:t>
            </a:r>
            <a:r>
              <a:rPr lang="en-US" dirty="0" smtClean="0"/>
              <a:t>what is</a:t>
            </a:r>
            <a:r>
              <a:rPr lang="en-US" b="1" dirty="0" smtClean="0"/>
              <a:t> </a:t>
            </a:r>
            <a:r>
              <a:rPr lang="en-US" b="1" u="sng" dirty="0" smtClean="0"/>
              <a:t>known as</a:t>
            </a:r>
            <a:r>
              <a:rPr lang="en-US" b="1" dirty="0" smtClean="0"/>
              <a:t> </a:t>
            </a:r>
            <a:r>
              <a:rPr lang="en-US" dirty="0" smtClean="0"/>
              <a:t>agribusiness, that is, agriculture with business techniques, including heavy capitalization, specialization of production, and</a:t>
            </a:r>
            <a:r>
              <a:rPr lang="en-US" b="1" dirty="0" smtClean="0"/>
              <a:t> </a:t>
            </a:r>
            <a:r>
              <a:rPr lang="en-US" b="1" u="sng" dirty="0" smtClean="0"/>
              <a:t>to control</a:t>
            </a:r>
            <a:r>
              <a:rPr lang="en-US" b="1" dirty="0" smtClean="0"/>
              <a:t> </a:t>
            </a:r>
            <a:r>
              <a:rPr lang="en-US" dirty="0" smtClean="0"/>
              <a:t>all stages of the operation.</a:t>
            </a:r>
          </a:p>
          <a:p>
            <a:pPr>
              <a:buNone/>
            </a:pPr>
            <a:r>
              <a:rPr lang="en-US" dirty="0" smtClean="0"/>
              <a:t>    A. by large corporations  </a:t>
            </a:r>
            <a:br>
              <a:rPr lang="en-US" dirty="0" smtClean="0"/>
            </a:br>
            <a:r>
              <a:rPr lang="en-US" dirty="0" smtClean="0"/>
              <a:t> B. has resulted in  </a:t>
            </a:r>
            <a:br>
              <a:rPr lang="en-US" dirty="0" smtClean="0"/>
            </a:br>
            <a:r>
              <a:rPr lang="en-US" dirty="0" smtClean="0"/>
              <a:t> C. known as  </a:t>
            </a:r>
            <a:br>
              <a:rPr lang="en-US" dirty="0" smtClean="0"/>
            </a:br>
            <a:r>
              <a:rPr lang="en-US" dirty="0" smtClean="0"/>
              <a:t> D. to control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20. </a:t>
            </a:r>
            <a:r>
              <a:rPr lang="en-US" b="1" u="sng" dirty="0" smtClean="0"/>
              <a:t>Studying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science of</a:t>
            </a:r>
            <a:r>
              <a:rPr lang="en-US" b="1" dirty="0" smtClean="0"/>
              <a:t> </a:t>
            </a:r>
            <a:r>
              <a:rPr lang="en-US" dirty="0" smtClean="0"/>
              <a:t>logic is one </a:t>
            </a:r>
            <a:r>
              <a:rPr lang="en-US" b="1" u="sng" dirty="0" smtClean="0"/>
              <a:t>way to</a:t>
            </a:r>
            <a:r>
              <a:rPr lang="en-US" b="1" dirty="0" smtClean="0"/>
              <a:t> </a:t>
            </a:r>
            <a:r>
              <a:rPr lang="en-US" dirty="0" smtClean="0"/>
              <a:t>cultivate one's </a:t>
            </a:r>
            <a:r>
              <a:rPr lang="en-US" b="1" u="sng" dirty="0" smtClean="0"/>
              <a:t>reason</a:t>
            </a:r>
            <a:r>
              <a:rPr lang="en-US" dirty="0" smtClean="0"/>
              <a:t> skills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Studying  </a:t>
            </a:r>
            <a:br>
              <a:rPr lang="en-US" dirty="0" smtClean="0"/>
            </a:br>
            <a:r>
              <a:rPr lang="en-US" dirty="0" smtClean="0"/>
              <a:t> B. science of  </a:t>
            </a:r>
            <a:br>
              <a:rPr lang="en-US" dirty="0" smtClean="0"/>
            </a:br>
            <a:r>
              <a:rPr lang="en-US" dirty="0" smtClean="0"/>
              <a:t> C. way to  </a:t>
            </a:r>
            <a:br>
              <a:rPr lang="en-US" dirty="0" smtClean="0"/>
            </a:br>
            <a:r>
              <a:rPr lang="en-US" dirty="0" smtClean="0"/>
              <a:t> D. reason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Increasing involvement in agriculture </a:t>
            </a:r>
            <a:r>
              <a:rPr lang="en-US" b="1" u="sng" dirty="0" smtClean="0"/>
              <a:t>by large corporations</a:t>
            </a:r>
            <a:r>
              <a:rPr lang="en-US" b="1" dirty="0" smtClean="0"/>
              <a:t> </a:t>
            </a:r>
            <a:r>
              <a:rPr lang="en-US" b="1" u="sng" dirty="0" smtClean="0"/>
              <a:t>has resulted in</a:t>
            </a:r>
            <a:r>
              <a:rPr lang="en-US" b="1" dirty="0" smtClean="0"/>
              <a:t> </a:t>
            </a:r>
            <a:r>
              <a:rPr lang="en-US" dirty="0" smtClean="0"/>
              <a:t>what is</a:t>
            </a:r>
            <a:r>
              <a:rPr lang="en-US" b="1" dirty="0" smtClean="0"/>
              <a:t> </a:t>
            </a:r>
            <a:r>
              <a:rPr lang="en-US" b="1" u="sng" dirty="0" smtClean="0"/>
              <a:t>known as</a:t>
            </a:r>
            <a:r>
              <a:rPr lang="en-US" b="1" dirty="0" smtClean="0"/>
              <a:t> </a:t>
            </a:r>
            <a:r>
              <a:rPr lang="en-US" dirty="0" smtClean="0"/>
              <a:t>agribusiness, that is, agriculture with business techniques, including heavy capitalization, specialization of production, and</a:t>
            </a:r>
            <a:r>
              <a:rPr lang="en-US" b="1" dirty="0" smtClean="0"/>
              <a:t> </a:t>
            </a:r>
            <a:r>
              <a:rPr lang="en-US" b="1" u="sng" dirty="0" smtClean="0"/>
              <a:t>to control</a:t>
            </a:r>
            <a:r>
              <a:rPr lang="en-US" b="1" dirty="0" smtClean="0"/>
              <a:t> </a:t>
            </a:r>
            <a:r>
              <a:rPr lang="en-US" dirty="0" smtClean="0"/>
              <a:t>all stages of the operation.</a:t>
            </a:r>
          </a:p>
          <a:p>
            <a:pPr>
              <a:buNone/>
            </a:pPr>
            <a:r>
              <a:rPr lang="en-US" dirty="0" smtClean="0"/>
              <a:t>    A. by large corporations  </a:t>
            </a:r>
            <a:br>
              <a:rPr lang="en-US" dirty="0" smtClean="0"/>
            </a:br>
            <a:r>
              <a:rPr lang="en-US" dirty="0" smtClean="0"/>
              <a:t> B. has resulted in  </a:t>
            </a:r>
            <a:br>
              <a:rPr lang="en-US" dirty="0" smtClean="0"/>
            </a:br>
            <a:r>
              <a:rPr lang="en-US" dirty="0" smtClean="0"/>
              <a:t> C. known 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control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20. </a:t>
            </a:r>
            <a:r>
              <a:rPr lang="en-US" b="1" u="sng" dirty="0" smtClean="0"/>
              <a:t>Studying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science of</a:t>
            </a:r>
            <a:r>
              <a:rPr lang="en-US" b="1" dirty="0" smtClean="0"/>
              <a:t> </a:t>
            </a:r>
            <a:r>
              <a:rPr lang="en-US" dirty="0" smtClean="0"/>
              <a:t>logic is one </a:t>
            </a:r>
            <a:r>
              <a:rPr lang="en-US" b="1" u="sng" dirty="0" smtClean="0"/>
              <a:t>way to</a:t>
            </a:r>
            <a:r>
              <a:rPr lang="en-US" b="1" dirty="0" smtClean="0"/>
              <a:t> </a:t>
            </a:r>
            <a:r>
              <a:rPr lang="en-US" dirty="0" smtClean="0"/>
              <a:t>cultivate one's </a:t>
            </a:r>
            <a:r>
              <a:rPr lang="en-US" b="1" u="sng" dirty="0" smtClean="0"/>
              <a:t>reason</a:t>
            </a:r>
            <a:r>
              <a:rPr lang="en-US" dirty="0" smtClean="0"/>
              <a:t> skills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Studying  </a:t>
            </a:r>
            <a:br>
              <a:rPr lang="en-US" dirty="0" smtClean="0"/>
            </a:br>
            <a:r>
              <a:rPr lang="en-US" dirty="0" smtClean="0"/>
              <a:t> B. science of  </a:t>
            </a:r>
            <a:br>
              <a:rPr lang="en-US" dirty="0" smtClean="0"/>
            </a:br>
            <a:r>
              <a:rPr lang="en-US" dirty="0" smtClean="0"/>
              <a:t> C. way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reason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visiting the new footwear plant, the members of the group </a:t>
            </a:r>
            <a:r>
              <a:rPr lang="en-US" b="1" u="sng" dirty="0" smtClean="0"/>
              <a:t>were introduced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all</a:t>
            </a:r>
            <a:r>
              <a:rPr lang="en-US" b="1" dirty="0" smtClean="0"/>
              <a:t> </a:t>
            </a:r>
            <a:r>
              <a:rPr lang="en-US" dirty="0" smtClean="0"/>
              <a:t>the latest styles in</a:t>
            </a:r>
            <a:r>
              <a:rPr lang="en-US" b="1" dirty="0" smtClean="0"/>
              <a:t> </a:t>
            </a:r>
            <a:r>
              <a:rPr lang="en-US" b="1" u="sng" dirty="0" smtClean="0"/>
              <a:t>sports</a:t>
            </a:r>
            <a:r>
              <a:rPr lang="en-US" b="1" dirty="0" smtClean="0"/>
              <a:t> </a:t>
            </a:r>
            <a:r>
              <a:rPr lang="en-US" dirty="0" smtClean="0"/>
              <a:t>shoes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smtClean="0"/>
              <a:t>During  </a:t>
            </a:r>
            <a:br>
              <a:rPr lang="en-US" dirty="0" smtClean="0"/>
            </a:br>
            <a:r>
              <a:rPr lang="en-US" dirty="0" smtClean="0"/>
              <a:t> B. were introduced  </a:t>
            </a:r>
            <a:br>
              <a:rPr lang="en-US" dirty="0" smtClean="0"/>
            </a:br>
            <a:r>
              <a:rPr lang="en-US" dirty="0" smtClean="0"/>
              <a:t> C. all  </a:t>
            </a:r>
            <a:br>
              <a:rPr lang="en-US" dirty="0" smtClean="0"/>
            </a:br>
            <a:r>
              <a:rPr lang="en-US" dirty="0" smtClean="0"/>
              <a:t> D. sports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Angie's bilingual ability and previous experience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the qualities </a:t>
            </a:r>
            <a:r>
              <a:rPr lang="en-US" b="1" u="sng" dirty="0" smtClean="0"/>
              <a:t>that which</a:t>
            </a:r>
            <a:r>
              <a:rPr lang="en-US" b="1" dirty="0" smtClean="0"/>
              <a:t> </a:t>
            </a:r>
            <a:r>
              <a:rPr lang="en-US" b="1" u="sng" dirty="0" smtClean="0"/>
              <a:t>helped her</a:t>
            </a:r>
            <a:r>
              <a:rPr lang="en-US" b="1" dirty="0" smtClean="0"/>
              <a:t> </a:t>
            </a:r>
            <a:r>
              <a:rPr lang="en-US" dirty="0" smtClean="0"/>
              <a:t>get the job over all </a:t>
            </a:r>
            <a:r>
              <a:rPr lang="en-US" b="1" u="sng" dirty="0" smtClean="0"/>
              <a:t>the other</a:t>
            </a:r>
            <a:r>
              <a:rPr lang="en-US" b="1" dirty="0" smtClean="0"/>
              <a:t> </a:t>
            </a:r>
            <a:r>
              <a:rPr lang="en-US" dirty="0" smtClean="0"/>
              <a:t>candidates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were  </a:t>
            </a:r>
            <a:br>
              <a:rPr lang="en-US" dirty="0" smtClean="0"/>
            </a:br>
            <a:r>
              <a:rPr lang="en-US" dirty="0" smtClean="0"/>
              <a:t> B. that which  </a:t>
            </a:r>
            <a:br>
              <a:rPr lang="en-US" dirty="0" smtClean="0"/>
            </a:br>
            <a:r>
              <a:rPr lang="en-US" dirty="0" smtClean="0"/>
              <a:t> C. helped her  </a:t>
            </a:r>
            <a:br>
              <a:rPr lang="en-US" dirty="0" smtClean="0"/>
            </a:br>
            <a:r>
              <a:rPr lang="en-US" dirty="0" smtClean="0"/>
              <a:t> D. the other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visiting the new footwear plant, the members of the group </a:t>
            </a:r>
            <a:r>
              <a:rPr lang="en-US" b="1" u="sng" dirty="0" smtClean="0"/>
              <a:t>were introduced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all</a:t>
            </a:r>
            <a:r>
              <a:rPr lang="en-US" b="1" dirty="0" smtClean="0"/>
              <a:t> </a:t>
            </a:r>
            <a:r>
              <a:rPr lang="en-US" dirty="0" smtClean="0"/>
              <a:t>the latest styles in</a:t>
            </a:r>
            <a:r>
              <a:rPr lang="en-US" b="1" dirty="0" smtClean="0"/>
              <a:t> </a:t>
            </a:r>
            <a:r>
              <a:rPr lang="en-US" b="1" u="sng" dirty="0" smtClean="0"/>
              <a:t>sports</a:t>
            </a:r>
            <a:r>
              <a:rPr lang="en-US" b="1" dirty="0" smtClean="0"/>
              <a:t> </a:t>
            </a:r>
            <a:r>
              <a:rPr lang="en-US" dirty="0" smtClean="0"/>
              <a:t>shoes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During  </a:t>
            </a:r>
            <a:br>
              <a:rPr lang="en-US" dirty="0" smtClean="0"/>
            </a:br>
            <a:r>
              <a:rPr lang="en-US" dirty="0" smtClean="0"/>
              <a:t> B. were introduced  </a:t>
            </a:r>
            <a:br>
              <a:rPr lang="en-US" dirty="0" smtClean="0"/>
            </a:br>
            <a:r>
              <a:rPr lang="en-US" dirty="0" smtClean="0"/>
              <a:t> C. all  </a:t>
            </a:r>
            <a:br>
              <a:rPr lang="en-US" dirty="0" smtClean="0"/>
            </a:br>
            <a:r>
              <a:rPr lang="en-US" dirty="0" smtClean="0"/>
              <a:t> D. sports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Angie's bilingual ability and previous experience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the qualities </a:t>
            </a:r>
            <a:r>
              <a:rPr lang="en-US" b="1" u="sng" dirty="0" smtClean="0"/>
              <a:t>that which</a:t>
            </a:r>
            <a:r>
              <a:rPr lang="en-US" b="1" dirty="0" smtClean="0"/>
              <a:t> </a:t>
            </a:r>
            <a:r>
              <a:rPr lang="en-US" b="1" u="sng" dirty="0" smtClean="0"/>
              <a:t>helped her</a:t>
            </a:r>
            <a:r>
              <a:rPr lang="en-US" b="1" dirty="0" smtClean="0"/>
              <a:t> </a:t>
            </a:r>
            <a:r>
              <a:rPr lang="en-US" dirty="0" smtClean="0"/>
              <a:t>get the job over all </a:t>
            </a:r>
            <a:r>
              <a:rPr lang="en-US" b="1" u="sng" dirty="0" smtClean="0"/>
              <a:t>the other</a:t>
            </a:r>
            <a:r>
              <a:rPr lang="en-US" b="1" dirty="0" smtClean="0"/>
              <a:t> </a:t>
            </a:r>
            <a:r>
              <a:rPr lang="en-US" dirty="0" smtClean="0"/>
              <a:t>candidates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that which  </a:t>
            </a:r>
            <a:br>
              <a:rPr lang="en-US" dirty="0" smtClean="0"/>
            </a:br>
            <a:r>
              <a:rPr lang="en-US" dirty="0" smtClean="0"/>
              <a:t> C. helped her  </a:t>
            </a:r>
            <a:br>
              <a:rPr lang="en-US" dirty="0" smtClean="0"/>
            </a:br>
            <a:r>
              <a:rPr lang="en-US" dirty="0" smtClean="0"/>
              <a:t> D. the other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Globes and maps </a:t>
            </a:r>
            <a:r>
              <a:rPr lang="en-US" b="1" u="sng" dirty="0" smtClean="0"/>
              <a:t>have been important</a:t>
            </a:r>
            <a:r>
              <a:rPr lang="en-US" b="1" dirty="0" smtClean="0"/>
              <a:t> </a:t>
            </a:r>
            <a:r>
              <a:rPr lang="en-US" dirty="0" smtClean="0"/>
              <a:t>throughout history, </a:t>
            </a:r>
            <a:r>
              <a:rPr lang="en-US" b="1" u="sng" dirty="0" smtClean="0"/>
              <a:t>but</a:t>
            </a:r>
            <a:r>
              <a:rPr lang="en-US" dirty="0" smtClean="0"/>
              <a:t> never </a:t>
            </a:r>
            <a:r>
              <a:rPr lang="en-US" b="1" u="sng" dirty="0" smtClean="0"/>
              <a:t>many</a:t>
            </a:r>
            <a:r>
              <a:rPr lang="en-US" dirty="0" smtClean="0"/>
              <a:t> so </a:t>
            </a:r>
            <a:r>
              <a:rPr lang="en-US" b="1" u="sng" dirty="0" smtClean="0"/>
              <a:t>than</a:t>
            </a:r>
            <a:r>
              <a:rPr lang="en-US" dirty="0" smtClean="0"/>
              <a:t> today.</a:t>
            </a:r>
          </a:p>
          <a:p>
            <a:pPr>
              <a:buNone/>
            </a:pPr>
            <a:r>
              <a:rPr lang="en-US" dirty="0" smtClean="0"/>
              <a:t>    A. have been important  </a:t>
            </a:r>
            <a:br>
              <a:rPr lang="en-US" dirty="0" smtClean="0"/>
            </a:br>
            <a:r>
              <a:rPr lang="en-US" dirty="0" smtClean="0"/>
              <a:t> B. but  </a:t>
            </a:r>
            <a:br>
              <a:rPr lang="en-US" dirty="0" smtClean="0"/>
            </a:br>
            <a:r>
              <a:rPr lang="en-US" dirty="0" smtClean="0"/>
              <a:t> C. many  </a:t>
            </a:r>
            <a:br>
              <a:rPr lang="en-US" dirty="0" smtClean="0"/>
            </a:br>
            <a:r>
              <a:rPr lang="en-US" dirty="0" smtClean="0"/>
              <a:t> D.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new librarian </a:t>
            </a:r>
            <a:r>
              <a:rPr lang="en-US" b="1" u="sng" dirty="0" smtClean="0"/>
              <a:t>was hired</a:t>
            </a:r>
            <a:r>
              <a:rPr lang="en-US" b="1" dirty="0" smtClean="0"/>
              <a:t> </a:t>
            </a:r>
            <a:r>
              <a:rPr lang="en-US" dirty="0" smtClean="0"/>
              <a:t>because of her past experience has </a:t>
            </a:r>
            <a:r>
              <a:rPr lang="en-US" b="1" u="sng" dirty="0" smtClean="0"/>
              <a:t>been found</a:t>
            </a:r>
            <a:r>
              <a:rPr lang="en-US" b="1" dirty="0" smtClean="0"/>
              <a:t> </a:t>
            </a:r>
            <a:r>
              <a:rPr lang="en-US" dirty="0" smtClean="0"/>
              <a:t>to be not only inefficient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lazy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was hired  </a:t>
            </a:r>
            <a:br>
              <a:rPr lang="en-US" dirty="0" smtClean="0"/>
            </a:br>
            <a:r>
              <a:rPr lang="en-US" dirty="0" smtClean="0"/>
              <a:t> C. been found  </a:t>
            </a:r>
            <a:br>
              <a:rPr lang="en-US" dirty="0" smtClean="0"/>
            </a:br>
            <a:r>
              <a:rPr lang="en-US" dirty="0" smtClean="0"/>
              <a:t> D. but also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Globes and maps </a:t>
            </a:r>
            <a:r>
              <a:rPr lang="en-US" b="1" u="sng" dirty="0" smtClean="0"/>
              <a:t>have been important</a:t>
            </a:r>
            <a:r>
              <a:rPr lang="en-US" b="1" dirty="0" smtClean="0"/>
              <a:t> </a:t>
            </a:r>
            <a:r>
              <a:rPr lang="en-US" dirty="0" smtClean="0"/>
              <a:t>throughout history, </a:t>
            </a:r>
            <a:r>
              <a:rPr lang="en-US" b="1" u="sng" dirty="0" smtClean="0"/>
              <a:t>but</a:t>
            </a:r>
            <a:r>
              <a:rPr lang="en-US" dirty="0" smtClean="0"/>
              <a:t> never </a:t>
            </a:r>
            <a:r>
              <a:rPr lang="en-US" b="1" u="sng" dirty="0" smtClean="0"/>
              <a:t>many</a:t>
            </a:r>
            <a:r>
              <a:rPr lang="en-US" dirty="0" smtClean="0"/>
              <a:t> so </a:t>
            </a:r>
            <a:r>
              <a:rPr lang="en-US" b="1" u="sng" dirty="0" smtClean="0"/>
              <a:t>than</a:t>
            </a:r>
            <a:r>
              <a:rPr lang="en-US" dirty="0" smtClean="0"/>
              <a:t> today.</a:t>
            </a:r>
          </a:p>
          <a:p>
            <a:pPr>
              <a:buNone/>
            </a:pPr>
            <a:r>
              <a:rPr lang="en-US" dirty="0" smtClean="0"/>
              <a:t>    A. have been important  </a:t>
            </a:r>
            <a:br>
              <a:rPr lang="en-US" dirty="0" smtClean="0"/>
            </a:br>
            <a:r>
              <a:rPr lang="en-US" dirty="0" smtClean="0"/>
              <a:t> B. but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many  </a:t>
            </a:r>
            <a:br>
              <a:rPr lang="en-US" dirty="0" smtClean="0"/>
            </a:br>
            <a:r>
              <a:rPr lang="en-US" dirty="0" smtClean="0"/>
              <a:t> D.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new librarian </a:t>
            </a:r>
            <a:r>
              <a:rPr lang="en-US" b="1" u="sng" dirty="0" smtClean="0"/>
              <a:t>was hired</a:t>
            </a:r>
            <a:r>
              <a:rPr lang="en-US" b="1" dirty="0" smtClean="0"/>
              <a:t> </a:t>
            </a:r>
            <a:r>
              <a:rPr lang="en-US" dirty="0" smtClean="0"/>
              <a:t>because of her past experience has </a:t>
            </a:r>
            <a:r>
              <a:rPr lang="en-US" b="1" u="sng" dirty="0" smtClean="0"/>
              <a:t>been found</a:t>
            </a:r>
            <a:r>
              <a:rPr lang="en-US" b="1" dirty="0" smtClean="0"/>
              <a:t> </a:t>
            </a:r>
            <a:r>
              <a:rPr lang="en-US" dirty="0" smtClean="0"/>
              <a:t>to be not only inefficient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lazy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was hired  </a:t>
            </a:r>
            <a:br>
              <a:rPr lang="en-US" dirty="0" smtClean="0"/>
            </a:br>
            <a:r>
              <a:rPr lang="en-US" dirty="0" smtClean="0"/>
              <a:t> C. been found  </a:t>
            </a:r>
            <a:br>
              <a:rPr lang="en-US" dirty="0" smtClean="0"/>
            </a:br>
            <a:r>
              <a:rPr lang="en-US" dirty="0" smtClean="0"/>
              <a:t> D. but also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Globes and maps </a:t>
            </a:r>
            <a:r>
              <a:rPr lang="en-US" b="1" u="sng" dirty="0" smtClean="0"/>
              <a:t>have been important</a:t>
            </a:r>
            <a:r>
              <a:rPr lang="en-US" b="1" dirty="0" smtClean="0"/>
              <a:t> </a:t>
            </a:r>
            <a:r>
              <a:rPr lang="en-US" dirty="0" smtClean="0"/>
              <a:t>throughout history, 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never</a:t>
            </a:r>
            <a:r>
              <a:rPr lang="en-US" b="1" dirty="0" smtClean="0"/>
              <a:t> 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today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have been important  </a:t>
            </a:r>
            <a:br>
              <a:rPr lang="en-US" dirty="0" smtClean="0"/>
            </a:br>
            <a:r>
              <a:rPr lang="en-US" dirty="0" smtClean="0"/>
              <a:t> B. but  </a:t>
            </a:r>
            <a:br>
              <a:rPr lang="en-US" dirty="0" smtClean="0"/>
            </a:br>
            <a:r>
              <a:rPr lang="en-US" dirty="0" smtClean="0"/>
              <a:t> C. many  </a:t>
            </a:r>
            <a:br>
              <a:rPr lang="en-US" dirty="0" smtClean="0"/>
            </a:br>
            <a:r>
              <a:rPr lang="en-US" dirty="0" smtClean="0"/>
              <a:t> D.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new librarian</a:t>
            </a:r>
            <a:r>
              <a:rPr lang="en-US" b="1" dirty="0" smtClean="0"/>
              <a:t> </a:t>
            </a:r>
            <a:r>
              <a:rPr lang="en-US" b="1" u="sng" dirty="0" smtClean="0"/>
              <a:t>was hired</a:t>
            </a:r>
            <a:r>
              <a:rPr lang="en-US" b="1" dirty="0" smtClean="0"/>
              <a:t> </a:t>
            </a:r>
            <a:r>
              <a:rPr lang="en-US" dirty="0" smtClean="0"/>
              <a:t>because of her past experience has </a:t>
            </a:r>
            <a:r>
              <a:rPr lang="en-US" b="1" u="sng" dirty="0" smtClean="0"/>
              <a:t>been found</a:t>
            </a:r>
            <a:r>
              <a:rPr lang="en-US" b="1" dirty="0" smtClean="0"/>
              <a:t> </a:t>
            </a:r>
            <a:r>
              <a:rPr lang="en-US" dirty="0" smtClean="0"/>
              <a:t>to be not only inefficient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lazy.</a:t>
            </a:r>
          </a:p>
          <a:p>
            <a:pPr>
              <a:buNone/>
            </a:pPr>
            <a:r>
              <a:rPr lang="en-US" dirty="0" smtClean="0"/>
              <a:t>    A. The  </a:t>
            </a:r>
            <a:br>
              <a:rPr lang="en-US" dirty="0" smtClean="0"/>
            </a:br>
            <a:r>
              <a:rPr lang="en-US" dirty="0" smtClean="0"/>
              <a:t> B. was hired  </a:t>
            </a:r>
            <a:br>
              <a:rPr lang="en-US" dirty="0" smtClean="0"/>
            </a:br>
            <a:r>
              <a:rPr lang="en-US" dirty="0" smtClean="0"/>
              <a:t> C. been found  </a:t>
            </a:r>
            <a:br>
              <a:rPr lang="en-US" dirty="0" smtClean="0"/>
            </a:br>
            <a:r>
              <a:rPr lang="en-US" dirty="0" smtClean="0"/>
              <a:t> D. but also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Globes and maps </a:t>
            </a:r>
            <a:r>
              <a:rPr lang="en-US" b="1" u="sng" dirty="0" smtClean="0"/>
              <a:t>have been important</a:t>
            </a:r>
            <a:r>
              <a:rPr lang="en-US" b="1" dirty="0" smtClean="0"/>
              <a:t> </a:t>
            </a:r>
            <a:r>
              <a:rPr lang="en-US" dirty="0" smtClean="0"/>
              <a:t>throughout history, 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never</a:t>
            </a:r>
            <a:r>
              <a:rPr lang="en-US" b="1" dirty="0" smtClean="0"/>
              <a:t> 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today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have been important  </a:t>
            </a:r>
            <a:br>
              <a:rPr lang="en-US" dirty="0" smtClean="0"/>
            </a:br>
            <a:r>
              <a:rPr lang="en-US" dirty="0" smtClean="0"/>
              <a:t> B. but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many  </a:t>
            </a:r>
            <a:br>
              <a:rPr lang="en-US" dirty="0" smtClean="0"/>
            </a:br>
            <a:r>
              <a:rPr lang="en-US" dirty="0" smtClean="0"/>
              <a:t> D.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new librarian</a:t>
            </a:r>
            <a:r>
              <a:rPr lang="en-US" b="1" dirty="0" smtClean="0"/>
              <a:t> </a:t>
            </a:r>
            <a:r>
              <a:rPr lang="en-US" b="1" u="sng" dirty="0" smtClean="0"/>
              <a:t>was hired</a:t>
            </a:r>
            <a:r>
              <a:rPr lang="en-US" b="1" dirty="0" smtClean="0"/>
              <a:t> </a:t>
            </a:r>
            <a:r>
              <a:rPr lang="en-US" dirty="0" smtClean="0"/>
              <a:t>because of her past experience has </a:t>
            </a:r>
            <a:r>
              <a:rPr lang="en-US" b="1" u="sng" dirty="0" smtClean="0"/>
              <a:t>been found</a:t>
            </a:r>
            <a:r>
              <a:rPr lang="en-US" b="1" dirty="0" smtClean="0"/>
              <a:t> </a:t>
            </a:r>
            <a:r>
              <a:rPr lang="en-US" dirty="0" smtClean="0"/>
              <a:t>to be not only inefficient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lazy.</a:t>
            </a:r>
          </a:p>
          <a:p>
            <a:pPr>
              <a:buNone/>
            </a:pPr>
            <a:r>
              <a:rPr lang="en-US" dirty="0" smtClean="0"/>
              <a:t>    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was hired  </a:t>
            </a:r>
            <a:br>
              <a:rPr lang="en-US" dirty="0" smtClean="0"/>
            </a:br>
            <a:r>
              <a:rPr lang="en-US" dirty="0" smtClean="0"/>
              <a:t> C. been found  </a:t>
            </a:r>
            <a:br>
              <a:rPr lang="en-US" dirty="0" smtClean="0"/>
            </a:br>
            <a:r>
              <a:rPr lang="en-US" dirty="0" smtClean="0"/>
              <a:t> D. but also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</a:t>
            </a:r>
            <a:r>
              <a:rPr lang="en-US" b="1" dirty="0" smtClean="0"/>
              <a:t> </a:t>
            </a:r>
            <a:r>
              <a:rPr lang="en-US" b="1" u="sng" dirty="0" smtClean="0"/>
              <a:t>Water</a:t>
            </a:r>
            <a:r>
              <a:rPr lang="en-US" dirty="0" smtClean="0"/>
              <a:t>, ice, and snow play</a:t>
            </a:r>
            <a:r>
              <a:rPr lang="en-US" b="1" dirty="0" smtClean="0"/>
              <a:t> </a:t>
            </a:r>
            <a:r>
              <a:rPr lang="en-US" b="1" u="sng" dirty="0" smtClean="0"/>
              <a:t>a role</a:t>
            </a:r>
            <a:r>
              <a:rPr lang="en-US" b="1" dirty="0" smtClean="0"/>
              <a:t> </a:t>
            </a:r>
            <a:r>
              <a:rPr lang="en-US" dirty="0" smtClean="0"/>
              <a:t>in affecting</a:t>
            </a:r>
            <a:r>
              <a:rPr lang="en-US" b="1" dirty="0" smtClean="0"/>
              <a:t> </a:t>
            </a:r>
            <a:r>
              <a:rPr lang="en-US" b="1" u="sng" dirty="0" smtClean="0"/>
              <a:t>an earth's</a:t>
            </a:r>
            <a:r>
              <a:rPr lang="en-US" b="1" dirty="0" smtClean="0"/>
              <a:t> </a:t>
            </a:r>
            <a:r>
              <a:rPr lang="en-US" b="1" u="sng" dirty="0" smtClean="0"/>
              <a:t>rotation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Water  </a:t>
            </a:r>
            <a:br>
              <a:rPr lang="en-US" dirty="0" smtClean="0"/>
            </a:br>
            <a:r>
              <a:rPr lang="en-US" dirty="0" smtClean="0"/>
              <a:t> B. a role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an earth's  </a:t>
            </a:r>
            <a:br>
              <a:rPr lang="en-US" dirty="0" smtClean="0"/>
            </a:br>
            <a:r>
              <a:rPr lang="en-US" dirty="0" smtClean="0"/>
              <a:t> D. rotation 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28. </a:t>
            </a:r>
            <a:r>
              <a:rPr lang="en-US" b="1" u="sng" dirty="0" smtClean="0"/>
              <a:t>Though</a:t>
            </a:r>
            <a:r>
              <a:rPr lang="en-US" dirty="0" smtClean="0"/>
              <a:t> Pablo Picasso was</a:t>
            </a:r>
            <a:r>
              <a:rPr lang="en-US" b="1" dirty="0" smtClean="0"/>
              <a:t> </a:t>
            </a:r>
            <a:r>
              <a:rPr lang="en-US" b="1" u="sng" dirty="0" smtClean="0"/>
              <a:t>primarily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painting</a:t>
            </a:r>
            <a:r>
              <a:rPr lang="en-US" dirty="0" smtClean="0"/>
              <a:t>, he also became a</a:t>
            </a:r>
            <a:r>
              <a:rPr lang="en-US" b="1" dirty="0" smtClean="0"/>
              <a:t> </a:t>
            </a:r>
            <a:r>
              <a:rPr lang="en-US" b="1" u="sng" dirty="0" smtClean="0"/>
              <a:t>fine</a:t>
            </a:r>
            <a:r>
              <a:rPr lang="en-US" b="1" dirty="0" smtClean="0"/>
              <a:t> </a:t>
            </a:r>
            <a:r>
              <a:rPr lang="en-US" dirty="0" smtClean="0"/>
              <a:t>sculptor, engraver, and ceramist.</a:t>
            </a:r>
          </a:p>
          <a:p>
            <a:pPr>
              <a:buNone/>
            </a:pPr>
            <a:r>
              <a:rPr lang="en-US" dirty="0" smtClean="0"/>
              <a:t>    A. Though  </a:t>
            </a:r>
            <a:br>
              <a:rPr lang="en-US" dirty="0" smtClean="0"/>
            </a:br>
            <a:r>
              <a:rPr lang="en-US" dirty="0" smtClean="0"/>
              <a:t> B. primarily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painting  </a:t>
            </a:r>
            <a:br>
              <a:rPr lang="en-US" dirty="0" smtClean="0"/>
            </a:br>
            <a:r>
              <a:rPr lang="en-US" dirty="0" smtClean="0"/>
              <a:t> D. fine  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</a:t>
            </a:r>
            <a:r>
              <a:rPr lang="en-US" b="1" dirty="0" smtClean="0"/>
              <a:t> </a:t>
            </a:r>
            <a:r>
              <a:rPr lang="en-US" b="1" u="sng" dirty="0" smtClean="0"/>
              <a:t>Water</a:t>
            </a:r>
            <a:r>
              <a:rPr lang="en-US" dirty="0" smtClean="0"/>
              <a:t>, ice, and snow play</a:t>
            </a:r>
            <a:r>
              <a:rPr lang="en-US" b="1" dirty="0" smtClean="0"/>
              <a:t> </a:t>
            </a:r>
            <a:r>
              <a:rPr lang="en-US" b="1" u="sng" dirty="0" smtClean="0"/>
              <a:t>a role</a:t>
            </a:r>
            <a:r>
              <a:rPr lang="en-US" b="1" dirty="0" smtClean="0"/>
              <a:t> </a:t>
            </a:r>
            <a:r>
              <a:rPr lang="en-US" dirty="0" smtClean="0"/>
              <a:t>in affecting</a:t>
            </a:r>
            <a:r>
              <a:rPr lang="en-US" b="1" dirty="0" smtClean="0"/>
              <a:t> </a:t>
            </a:r>
            <a:r>
              <a:rPr lang="en-US" b="1" u="sng" dirty="0" smtClean="0"/>
              <a:t>an earth's</a:t>
            </a:r>
            <a:r>
              <a:rPr lang="en-US" b="1" dirty="0" smtClean="0"/>
              <a:t> </a:t>
            </a:r>
            <a:r>
              <a:rPr lang="en-US" b="1" u="sng" dirty="0" smtClean="0"/>
              <a:t>rotation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Water  </a:t>
            </a:r>
            <a:br>
              <a:rPr lang="en-US" dirty="0" smtClean="0"/>
            </a:br>
            <a:r>
              <a:rPr lang="en-US" dirty="0" smtClean="0"/>
              <a:t> B. a role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an earth's  </a:t>
            </a:r>
            <a:br>
              <a:rPr lang="en-US" dirty="0" smtClean="0"/>
            </a:br>
            <a:r>
              <a:rPr lang="en-US" dirty="0" smtClean="0"/>
              <a:t> D. rotation 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28. </a:t>
            </a:r>
            <a:r>
              <a:rPr lang="en-US" b="1" u="sng" dirty="0" smtClean="0"/>
              <a:t>Though</a:t>
            </a:r>
            <a:r>
              <a:rPr lang="en-US" dirty="0" smtClean="0"/>
              <a:t> Pablo Picasso was</a:t>
            </a:r>
            <a:r>
              <a:rPr lang="en-US" b="1" dirty="0" smtClean="0"/>
              <a:t> </a:t>
            </a:r>
            <a:r>
              <a:rPr lang="en-US" b="1" u="sng" dirty="0" smtClean="0"/>
              <a:t>primarily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painting</a:t>
            </a:r>
            <a:r>
              <a:rPr lang="en-US" dirty="0" smtClean="0"/>
              <a:t>, he also became a</a:t>
            </a:r>
            <a:r>
              <a:rPr lang="en-US" b="1" dirty="0" smtClean="0"/>
              <a:t> </a:t>
            </a:r>
            <a:r>
              <a:rPr lang="en-US" b="1" u="sng" dirty="0" smtClean="0"/>
              <a:t>fine</a:t>
            </a:r>
            <a:r>
              <a:rPr lang="en-US" b="1" dirty="0" smtClean="0"/>
              <a:t> </a:t>
            </a:r>
            <a:r>
              <a:rPr lang="en-US" dirty="0" smtClean="0"/>
              <a:t>sculptor, engraver, and ceramist.</a:t>
            </a:r>
          </a:p>
          <a:p>
            <a:pPr>
              <a:buNone/>
            </a:pPr>
            <a:r>
              <a:rPr lang="en-US" dirty="0" smtClean="0"/>
              <a:t>    A. Though  </a:t>
            </a:r>
            <a:br>
              <a:rPr lang="en-US" dirty="0" smtClean="0"/>
            </a:br>
            <a:r>
              <a:rPr lang="en-US" dirty="0" smtClean="0"/>
              <a:t> B. primarily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painting  </a:t>
            </a:r>
            <a:br>
              <a:rPr lang="en-US" dirty="0" smtClean="0"/>
            </a:br>
            <a:r>
              <a:rPr lang="en-US" dirty="0" smtClean="0"/>
              <a:t> D. fine  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Plants </a:t>
            </a:r>
            <a:r>
              <a:rPr lang="en-US" b="1" u="sng" dirty="0" smtClean="0"/>
              <a:t>absorb water</a:t>
            </a:r>
            <a:r>
              <a:rPr lang="en-US" b="1" dirty="0" smtClean="0"/>
              <a:t> </a:t>
            </a:r>
            <a:r>
              <a:rPr lang="en-US" dirty="0" smtClean="0"/>
              <a:t>and nutrients and</a:t>
            </a:r>
            <a:r>
              <a:rPr lang="en-US" b="1" dirty="0" smtClean="0"/>
              <a:t> </a:t>
            </a:r>
            <a:r>
              <a:rPr lang="en-US" b="1" u="sng" dirty="0" smtClean="0"/>
              <a:t>anchoring themselves</a:t>
            </a:r>
            <a:r>
              <a:rPr lang="en-US" b="1" dirty="0" smtClean="0"/>
              <a:t> </a:t>
            </a:r>
            <a:r>
              <a:rPr lang="en-US" dirty="0" smtClean="0"/>
              <a:t>in </a:t>
            </a:r>
            <a:r>
              <a:rPr lang="en-US" b="1" u="sng" dirty="0" smtClean="0"/>
              <a:t>the soil</a:t>
            </a:r>
            <a:r>
              <a:rPr lang="en-US" dirty="0" smtClean="0"/>
              <a:t> with</a:t>
            </a:r>
            <a:r>
              <a:rPr lang="en-US" b="1" dirty="0" smtClean="0"/>
              <a:t> </a:t>
            </a:r>
            <a:r>
              <a:rPr lang="en-US" b="1" u="sng" dirty="0" smtClean="0"/>
              <a:t>their roots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absorb water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anchoring themselves  </a:t>
            </a:r>
            <a:br>
              <a:rPr lang="en-US" dirty="0" smtClean="0"/>
            </a:br>
            <a:r>
              <a:rPr lang="en-US" dirty="0" smtClean="0"/>
              <a:t> C. the soil  </a:t>
            </a:r>
            <a:br>
              <a:rPr lang="en-US" dirty="0" smtClean="0"/>
            </a:br>
            <a:r>
              <a:rPr lang="en-US" dirty="0" smtClean="0"/>
              <a:t> D. their roots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</a:t>
            </a:r>
            <a:r>
              <a:rPr lang="en-US" b="1" dirty="0" smtClean="0"/>
              <a:t> </a:t>
            </a:r>
            <a:r>
              <a:rPr lang="en-US" b="1" u="sng" dirty="0" smtClean="0"/>
              <a:t>Certain</a:t>
            </a:r>
            <a:r>
              <a:rPr lang="en-US" b="1" dirty="0" smtClean="0"/>
              <a:t> </a:t>
            </a:r>
            <a:r>
              <a:rPr lang="en-US" dirty="0" smtClean="0"/>
              <a:t>pollens are more</a:t>
            </a:r>
            <a:r>
              <a:rPr lang="en-US" b="1" dirty="0" smtClean="0"/>
              <a:t> </a:t>
            </a:r>
            <a:r>
              <a:rPr lang="en-US" b="1" u="sng" dirty="0" smtClean="0"/>
              <a:t>likely</a:t>
            </a:r>
            <a:r>
              <a:rPr lang="en-US" dirty="0" smtClean="0"/>
              <a:t> to cause</a:t>
            </a:r>
            <a:r>
              <a:rPr lang="en-US" b="1" dirty="0" smtClean="0"/>
              <a:t> </a:t>
            </a:r>
            <a:r>
              <a:rPr lang="en-US" b="1" u="sng" dirty="0" smtClean="0"/>
              <a:t>an allergic</a:t>
            </a:r>
            <a:r>
              <a:rPr lang="en-US" b="1" dirty="0" smtClean="0"/>
              <a:t> </a:t>
            </a:r>
            <a:r>
              <a:rPr lang="en-US" dirty="0" smtClean="0"/>
              <a:t>reaction than </a:t>
            </a:r>
            <a:r>
              <a:rPr lang="en-US" b="1" u="sng" dirty="0" smtClean="0"/>
              <a:t>another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Certain  </a:t>
            </a:r>
            <a:br>
              <a:rPr lang="en-US" dirty="0" smtClean="0"/>
            </a:br>
            <a:r>
              <a:rPr lang="en-US" dirty="0" smtClean="0"/>
              <a:t> B. likely  </a:t>
            </a:r>
            <a:br>
              <a:rPr lang="en-US" dirty="0" smtClean="0"/>
            </a:br>
            <a:r>
              <a:rPr lang="en-US" dirty="0" smtClean="0"/>
              <a:t> C. an allergic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another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These televisions are </a:t>
            </a:r>
            <a:r>
              <a:rPr lang="en-US" b="1" u="sng" dirty="0" smtClean="0"/>
              <a:t>quite</a:t>
            </a:r>
            <a:r>
              <a:rPr lang="en-US" b="1" dirty="0" smtClean="0"/>
              <a:t> </a:t>
            </a:r>
            <a:r>
              <a:rPr lang="en-US" dirty="0" smtClean="0"/>
              <a:t>popular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dirty="0" smtClean="0"/>
              <a:t> Europe, but</a:t>
            </a:r>
            <a:r>
              <a:rPr lang="en-US" b="1" dirty="0" smtClean="0"/>
              <a:t> </a:t>
            </a:r>
            <a:r>
              <a:rPr lang="en-US" b="1" u="sng" dirty="0" smtClean="0"/>
              <a:t>those ones</a:t>
            </a:r>
            <a:r>
              <a:rPr lang="en-US" b="1" dirty="0" smtClean="0"/>
              <a:t> </a:t>
            </a:r>
            <a:r>
              <a:rPr lang="en-US" b="1" u="sng" dirty="0" smtClean="0"/>
              <a:t>are </a:t>
            </a:r>
            <a:r>
              <a:rPr lang="en-US" dirty="0" smtClean="0"/>
              <a:t>not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quite  </a:t>
            </a:r>
            <a:br>
              <a:rPr lang="en-US" dirty="0" smtClean="0"/>
            </a:br>
            <a:r>
              <a:rPr lang="en-US" dirty="0" smtClean="0"/>
              <a:t> B. in  </a:t>
            </a:r>
            <a:br>
              <a:rPr lang="en-US" dirty="0" smtClean="0"/>
            </a:br>
            <a:r>
              <a:rPr lang="en-US" dirty="0" smtClean="0"/>
              <a:t> C. those ones  </a:t>
            </a:r>
            <a:br>
              <a:rPr lang="en-US" dirty="0" smtClean="0"/>
            </a:br>
            <a:r>
              <a:rPr lang="en-US" dirty="0" smtClean="0"/>
              <a:t> D. are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Although the "Lake Poets" Wordsworth, Coleridge, and Southey were friends, </a:t>
            </a:r>
            <a:r>
              <a:rPr lang="en-US" b="1" u="sng" dirty="0" smtClean="0"/>
              <a:t>they</a:t>
            </a:r>
            <a:r>
              <a:rPr lang="en-US" b="1" dirty="0" smtClean="0"/>
              <a:t> </a:t>
            </a:r>
            <a:r>
              <a:rPr lang="en-US" dirty="0" smtClean="0"/>
              <a:t>did not really form a group since Southey's style differed</a:t>
            </a:r>
            <a:r>
              <a:rPr lang="en-US" b="1" dirty="0" smtClean="0"/>
              <a:t> </a:t>
            </a:r>
            <a:r>
              <a:rPr lang="en-US" b="1" u="sng" dirty="0" smtClean="0"/>
              <a:t>wide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that of </a:t>
            </a:r>
            <a:r>
              <a:rPr lang="en-US" b="1" u="sng" dirty="0" smtClean="0"/>
              <a:t>the other two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they  </a:t>
            </a:r>
            <a:br>
              <a:rPr lang="en-US" dirty="0" smtClean="0"/>
            </a:br>
            <a:r>
              <a:rPr lang="en-US" dirty="0" smtClean="0"/>
              <a:t> B. wide  </a:t>
            </a:r>
            <a:br>
              <a:rPr lang="en-US" dirty="0" smtClean="0"/>
            </a:br>
            <a:r>
              <a:rPr lang="en-US" dirty="0" smtClean="0"/>
              <a:t> C. from  </a:t>
            </a:r>
            <a:br>
              <a:rPr lang="en-US" dirty="0" smtClean="0"/>
            </a:br>
            <a:r>
              <a:rPr lang="en-US" dirty="0" smtClean="0"/>
              <a:t> D. the other two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These televisions are </a:t>
            </a:r>
            <a:r>
              <a:rPr lang="en-US" b="1" u="sng" dirty="0" smtClean="0"/>
              <a:t>quite</a:t>
            </a:r>
            <a:r>
              <a:rPr lang="en-US" b="1" dirty="0" smtClean="0"/>
              <a:t> </a:t>
            </a:r>
            <a:r>
              <a:rPr lang="en-US" dirty="0" smtClean="0"/>
              <a:t>popular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dirty="0" smtClean="0"/>
              <a:t> Europe, but</a:t>
            </a:r>
            <a:r>
              <a:rPr lang="en-US" b="1" dirty="0" smtClean="0"/>
              <a:t> </a:t>
            </a:r>
            <a:r>
              <a:rPr lang="en-US" b="1" u="sng" dirty="0" smtClean="0"/>
              <a:t>those ones</a:t>
            </a:r>
            <a:r>
              <a:rPr lang="en-US" b="1" dirty="0" smtClean="0"/>
              <a:t> </a:t>
            </a:r>
            <a:r>
              <a:rPr lang="en-US" b="1" u="sng" dirty="0" smtClean="0"/>
              <a:t>are </a:t>
            </a:r>
            <a:r>
              <a:rPr lang="en-US" dirty="0" smtClean="0"/>
              <a:t>not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quite  </a:t>
            </a:r>
            <a:br>
              <a:rPr lang="en-US" dirty="0" smtClean="0"/>
            </a:br>
            <a:r>
              <a:rPr lang="en-US" dirty="0" smtClean="0"/>
              <a:t> B. 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those ones  </a:t>
            </a:r>
            <a:br>
              <a:rPr lang="en-US" dirty="0" smtClean="0"/>
            </a:br>
            <a:r>
              <a:rPr lang="en-US" dirty="0" smtClean="0"/>
              <a:t> D. are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Although the "Lake Poets" Wordsworth, Coleridge, and Southey were friends, </a:t>
            </a:r>
            <a:r>
              <a:rPr lang="en-US" b="1" u="sng" dirty="0" smtClean="0"/>
              <a:t>they</a:t>
            </a:r>
            <a:r>
              <a:rPr lang="en-US" b="1" dirty="0" smtClean="0"/>
              <a:t> </a:t>
            </a:r>
            <a:r>
              <a:rPr lang="en-US" dirty="0" smtClean="0"/>
              <a:t>did not really form a group since Southey's style differed</a:t>
            </a:r>
            <a:r>
              <a:rPr lang="en-US" b="1" dirty="0" smtClean="0"/>
              <a:t> </a:t>
            </a:r>
            <a:r>
              <a:rPr lang="en-US" b="1" u="sng" dirty="0" smtClean="0"/>
              <a:t>wide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that of </a:t>
            </a:r>
            <a:r>
              <a:rPr lang="en-US" b="1" u="sng" dirty="0" smtClean="0"/>
              <a:t>the other two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wide  </a:t>
            </a:r>
            <a:br>
              <a:rPr lang="en-US" dirty="0" smtClean="0"/>
            </a:br>
            <a:r>
              <a:rPr lang="en-US" dirty="0" smtClean="0"/>
              <a:t> C. from  </a:t>
            </a:r>
            <a:br>
              <a:rPr lang="en-US" dirty="0" smtClean="0"/>
            </a:br>
            <a:r>
              <a:rPr lang="en-US" dirty="0" smtClean="0"/>
              <a:t> D. the other two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An</a:t>
            </a:r>
            <a:r>
              <a:rPr lang="en-US" b="1" dirty="0" smtClean="0"/>
              <a:t> </a:t>
            </a:r>
            <a:r>
              <a:rPr lang="en-US" b="1" u="sng" dirty="0" smtClean="0"/>
              <a:t>uncultivated</a:t>
            </a:r>
            <a:r>
              <a:rPr lang="en-US" b="1" dirty="0" smtClean="0"/>
              <a:t> </a:t>
            </a:r>
            <a:r>
              <a:rPr lang="en-US" b="1" u="sng" dirty="0" smtClean="0"/>
              <a:t>tea plant</a:t>
            </a:r>
            <a:r>
              <a:rPr lang="en-US" b="1" dirty="0" smtClean="0"/>
              <a:t> </a:t>
            </a:r>
            <a:r>
              <a:rPr lang="en-US" dirty="0" smtClean="0"/>
              <a:t>might grow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dirty="0" smtClean="0"/>
              <a:t>30 feet</a:t>
            </a:r>
            <a:r>
              <a:rPr lang="en-US" b="1" dirty="0" smtClean="0"/>
              <a:t> </a:t>
            </a:r>
            <a:r>
              <a:rPr lang="en-US" b="1" u="sng" dirty="0" smtClean="0"/>
              <a:t>height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uncultivated  </a:t>
            </a:r>
            <a:br>
              <a:rPr lang="en-US" dirty="0" smtClean="0"/>
            </a:br>
            <a:r>
              <a:rPr lang="en-US" dirty="0" smtClean="0"/>
              <a:t> B. tea plant  </a:t>
            </a:r>
            <a:br>
              <a:rPr lang="en-US" dirty="0" smtClean="0"/>
            </a:br>
            <a:r>
              <a:rPr lang="en-US" dirty="0" smtClean="0"/>
              <a:t> C. about  </a:t>
            </a:r>
            <a:br>
              <a:rPr lang="en-US" dirty="0" smtClean="0"/>
            </a:br>
            <a:r>
              <a:rPr lang="en-US" dirty="0" smtClean="0"/>
              <a:t> D. height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b="1" dirty="0" smtClean="0"/>
              <a:t>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of the problems associated with aging</a:t>
            </a:r>
            <a:r>
              <a:rPr lang="en-US" b="1" dirty="0" smtClean="0"/>
              <a:t> </a:t>
            </a:r>
            <a:r>
              <a:rPr lang="en-US" b="1" u="sng" dirty="0" smtClean="0"/>
              <a:t>such as</a:t>
            </a:r>
            <a:r>
              <a:rPr lang="en-US" b="1" dirty="0" smtClean="0"/>
              <a:t> </a:t>
            </a:r>
            <a:r>
              <a:rPr lang="en-US" dirty="0" smtClean="0"/>
              <a:t>disorientation and irritability</a:t>
            </a:r>
            <a:r>
              <a:rPr lang="en-US" b="1" dirty="0" smtClean="0"/>
              <a:t> </a:t>
            </a:r>
            <a:r>
              <a:rPr lang="en-US" b="1" u="sng" dirty="0" smtClean="0"/>
              <a:t>may result</a:t>
            </a:r>
            <a:r>
              <a:rPr lang="en-US" b="1" dirty="0" smtClean="0"/>
              <a:t> </a:t>
            </a:r>
            <a:r>
              <a:rPr lang="en-US" b="1" u="sng" dirty="0" smtClean="0"/>
              <a:t>from to eat</a:t>
            </a:r>
            <a:r>
              <a:rPr lang="en-US" b="1" dirty="0" smtClean="0"/>
              <a:t> </a:t>
            </a:r>
            <a:r>
              <a:rPr lang="en-US" dirty="0" smtClean="0"/>
              <a:t>an unbalanced diet.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such as  </a:t>
            </a:r>
            <a:br>
              <a:rPr lang="en-US" dirty="0" smtClean="0"/>
            </a:br>
            <a:r>
              <a:rPr lang="en-US" dirty="0" smtClean="0"/>
              <a:t> C. may result  </a:t>
            </a:r>
            <a:br>
              <a:rPr lang="en-US" dirty="0" smtClean="0"/>
            </a:br>
            <a:r>
              <a:rPr lang="en-US" dirty="0" smtClean="0"/>
              <a:t> D</a:t>
            </a:r>
            <a:r>
              <a:rPr lang="en-US" b="1" dirty="0" smtClean="0"/>
              <a:t>. </a:t>
            </a:r>
            <a:r>
              <a:rPr lang="en-US" dirty="0" smtClean="0"/>
              <a:t>from to eat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An</a:t>
            </a:r>
            <a:r>
              <a:rPr lang="en-US" b="1" dirty="0" smtClean="0"/>
              <a:t> </a:t>
            </a:r>
            <a:r>
              <a:rPr lang="en-US" b="1" u="sng" dirty="0" smtClean="0"/>
              <a:t>uncultivated</a:t>
            </a:r>
            <a:r>
              <a:rPr lang="en-US" b="1" dirty="0" smtClean="0"/>
              <a:t> </a:t>
            </a:r>
            <a:r>
              <a:rPr lang="en-US" b="1" u="sng" dirty="0" smtClean="0"/>
              <a:t>tea plant</a:t>
            </a:r>
            <a:r>
              <a:rPr lang="en-US" b="1" dirty="0" smtClean="0"/>
              <a:t> </a:t>
            </a:r>
            <a:r>
              <a:rPr lang="en-US" dirty="0" smtClean="0"/>
              <a:t>might grow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dirty="0" smtClean="0"/>
              <a:t>30 feet</a:t>
            </a:r>
            <a:r>
              <a:rPr lang="en-US" b="1" dirty="0" smtClean="0"/>
              <a:t> </a:t>
            </a:r>
            <a:r>
              <a:rPr lang="en-US" b="1" u="sng" dirty="0" smtClean="0"/>
              <a:t>height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uncultivated  </a:t>
            </a:r>
            <a:br>
              <a:rPr lang="en-US" dirty="0" smtClean="0"/>
            </a:br>
            <a:r>
              <a:rPr lang="en-US" dirty="0" smtClean="0"/>
              <a:t> B. tea plant  </a:t>
            </a:r>
            <a:br>
              <a:rPr lang="en-US" dirty="0" smtClean="0"/>
            </a:br>
            <a:r>
              <a:rPr lang="en-US" dirty="0" smtClean="0"/>
              <a:t> C. about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height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b="1" dirty="0" smtClean="0"/>
              <a:t>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of the problems associated with aging</a:t>
            </a:r>
            <a:r>
              <a:rPr lang="en-US" b="1" dirty="0" smtClean="0"/>
              <a:t> </a:t>
            </a:r>
            <a:r>
              <a:rPr lang="en-US" b="1" u="sng" dirty="0" smtClean="0"/>
              <a:t>such as</a:t>
            </a:r>
            <a:r>
              <a:rPr lang="en-US" b="1" dirty="0" smtClean="0"/>
              <a:t> </a:t>
            </a:r>
            <a:r>
              <a:rPr lang="en-US" dirty="0" smtClean="0"/>
              <a:t>disorientation and irritability</a:t>
            </a:r>
            <a:r>
              <a:rPr lang="en-US" b="1" dirty="0" smtClean="0"/>
              <a:t> </a:t>
            </a:r>
            <a:r>
              <a:rPr lang="en-US" b="1" u="sng" dirty="0" smtClean="0"/>
              <a:t>may result</a:t>
            </a:r>
            <a:r>
              <a:rPr lang="en-US" b="1" dirty="0" smtClean="0"/>
              <a:t> </a:t>
            </a:r>
            <a:r>
              <a:rPr lang="en-US" b="1" u="sng" dirty="0" smtClean="0"/>
              <a:t>from to eat</a:t>
            </a:r>
            <a:r>
              <a:rPr lang="en-US" b="1" dirty="0" smtClean="0"/>
              <a:t> </a:t>
            </a:r>
            <a:r>
              <a:rPr lang="en-US" dirty="0" smtClean="0"/>
              <a:t>an unbalanced diet.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such as  </a:t>
            </a:r>
            <a:br>
              <a:rPr lang="en-US" dirty="0" smtClean="0"/>
            </a:br>
            <a:r>
              <a:rPr lang="en-US" dirty="0" smtClean="0"/>
              <a:t> C. may result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from to eat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on the most </a:t>
            </a:r>
            <a:r>
              <a:rPr lang="en-US" b="1" u="sng" dirty="0" smtClean="0"/>
              <a:t>careful</a:t>
            </a:r>
            <a:r>
              <a:rPr lang="en-US" b="1" dirty="0" smtClean="0"/>
              <a:t> </a:t>
            </a:r>
            <a:r>
              <a:rPr lang="en-US" dirty="0" smtClean="0"/>
              <a:t>prepared </a:t>
            </a:r>
            <a:r>
              <a:rPr lang="en-US" b="1" u="sng" dirty="0" smtClean="0"/>
              <a:t>trip</a:t>
            </a:r>
            <a:r>
              <a:rPr lang="en-US" b="1" dirty="0" smtClean="0"/>
              <a:t>, </a:t>
            </a:r>
            <a:r>
              <a:rPr lang="en-US" dirty="0" smtClean="0"/>
              <a:t>problems</a:t>
            </a:r>
            <a:r>
              <a:rPr lang="en-US" b="1" dirty="0" smtClean="0"/>
              <a:t> </a:t>
            </a:r>
            <a:r>
              <a:rPr lang="en-US" b="1" u="sng" dirty="0" smtClean="0"/>
              <a:t>will sometimes</a:t>
            </a:r>
            <a:r>
              <a:rPr lang="en-US" b="1" dirty="0" smtClean="0"/>
              <a:t> </a:t>
            </a:r>
            <a:r>
              <a:rPr lang="en-US" dirty="0" smtClean="0"/>
              <a:t>develop.</a:t>
            </a:r>
          </a:p>
          <a:p>
            <a:pPr>
              <a:buNone/>
            </a:pPr>
            <a:r>
              <a:rPr lang="en-US" dirty="0" smtClean="0"/>
              <a:t>    A. Even  </a:t>
            </a:r>
            <a:br>
              <a:rPr lang="en-US" dirty="0" smtClean="0"/>
            </a:br>
            <a:r>
              <a:rPr lang="en-US" dirty="0" smtClean="0"/>
              <a:t> B. careful  </a:t>
            </a:r>
            <a:br>
              <a:rPr lang="en-US" dirty="0" smtClean="0"/>
            </a:br>
            <a:r>
              <a:rPr lang="en-US" dirty="0" smtClean="0"/>
              <a:t> C. trip  </a:t>
            </a:r>
            <a:br>
              <a:rPr lang="en-US" dirty="0" smtClean="0"/>
            </a:br>
            <a:r>
              <a:rPr lang="en-US" dirty="0" smtClean="0"/>
              <a:t> D. will sometimes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Listening to music</a:t>
            </a:r>
            <a:r>
              <a:rPr lang="en-US" b="1" dirty="0" smtClean="0"/>
              <a:t> </a:t>
            </a:r>
            <a:r>
              <a:rPr lang="en-US" b="1" u="sng" dirty="0" smtClean="0"/>
              <a:t>on tape</a:t>
            </a:r>
            <a:r>
              <a:rPr lang="en-US" b="1" dirty="0" smtClean="0"/>
              <a:t> </a:t>
            </a:r>
            <a:r>
              <a:rPr lang="en-US" dirty="0" smtClean="0"/>
              <a:t>or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on disk is not nearly as good as</a:t>
            </a:r>
            <a:r>
              <a:rPr lang="en-US" b="1" dirty="0" smtClean="0"/>
              <a:t> </a:t>
            </a:r>
            <a:r>
              <a:rPr lang="en-US" b="1" u="sng" dirty="0" smtClean="0"/>
              <a:t>to go</a:t>
            </a:r>
            <a:r>
              <a:rPr lang="en-US" b="1" dirty="0" smtClean="0"/>
              <a:t> </a:t>
            </a:r>
            <a:r>
              <a:rPr lang="en-US" dirty="0" smtClean="0"/>
              <a:t>to a</a:t>
            </a:r>
            <a:r>
              <a:rPr lang="en-US" b="1" dirty="0" smtClean="0"/>
              <a:t> </a:t>
            </a:r>
            <a:r>
              <a:rPr lang="en-US" b="1" u="sng" dirty="0" smtClean="0"/>
              <a:t>live</a:t>
            </a:r>
            <a:r>
              <a:rPr lang="en-US" b="1" dirty="0" smtClean="0"/>
              <a:t> </a:t>
            </a:r>
            <a:r>
              <a:rPr lang="en-US" dirty="0" smtClean="0"/>
              <a:t>concert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on tape  </a:t>
            </a:r>
            <a:br>
              <a:rPr lang="en-US" dirty="0" smtClean="0"/>
            </a:br>
            <a:r>
              <a:rPr lang="en-US" dirty="0" smtClean="0"/>
              <a:t> B. even  </a:t>
            </a:r>
            <a:br>
              <a:rPr lang="en-US" dirty="0" smtClean="0"/>
            </a:br>
            <a:r>
              <a:rPr lang="en-US" dirty="0" smtClean="0"/>
              <a:t> C. to go  </a:t>
            </a:r>
            <a:br>
              <a:rPr lang="en-US" dirty="0" smtClean="0"/>
            </a:br>
            <a:r>
              <a:rPr lang="en-US" dirty="0" smtClean="0"/>
              <a:t> D. live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on the most </a:t>
            </a:r>
            <a:r>
              <a:rPr lang="en-US" b="1" u="sng" dirty="0" smtClean="0"/>
              <a:t>careful</a:t>
            </a:r>
            <a:r>
              <a:rPr lang="en-US" b="1" dirty="0" smtClean="0"/>
              <a:t> </a:t>
            </a:r>
            <a:r>
              <a:rPr lang="en-US" dirty="0" smtClean="0"/>
              <a:t>prepared </a:t>
            </a:r>
            <a:r>
              <a:rPr lang="en-US" b="1" u="sng" dirty="0" smtClean="0"/>
              <a:t>trip</a:t>
            </a:r>
            <a:r>
              <a:rPr lang="en-US" b="1" dirty="0" smtClean="0"/>
              <a:t>, </a:t>
            </a:r>
            <a:r>
              <a:rPr lang="en-US" dirty="0" smtClean="0"/>
              <a:t>problems</a:t>
            </a:r>
            <a:r>
              <a:rPr lang="en-US" b="1" dirty="0" smtClean="0"/>
              <a:t> </a:t>
            </a:r>
            <a:r>
              <a:rPr lang="en-US" b="1" u="sng" dirty="0" smtClean="0"/>
              <a:t>will sometimes</a:t>
            </a:r>
            <a:r>
              <a:rPr lang="en-US" b="1" dirty="0" smtClean="0"/>
              <a:t> </a:t>
            </a:r>
            <a:r>
              <a:rPr lang="en-US" dirty="0" smtClean="0"/>
              <a:t>develop.</a:t>
            </a:r>
          </a:p>
          <a:p>
            <a:pPr>
              <a:buNone/>
            </a:pPr>
            <a:r>
              <a:rPr lang="en-US" dirty="0" smtClean="0"/>
              <a:t>    A. Even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careful  </a:t>
            </a:r>
            <a:br>
              <a:rPr lang="en-US" dirty="0" smtClean="0"/>
            </a:br>
            <a:r>
              <a:rPr lang="en-US" dirty="0" smtClean="0"/>
              <a:t> C. trip  </a:t>
            </a:r>
            <a:br>
              <a:rPr lang="en-US" dirty="0" smtClean="0"/>
            </a:br>
            <a:r>
              <a:rPr lang="en-US" dirty="0" smtClean="0"/>
              <a:t> D. will sometimes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Listening to music</a:t>
            </a:r>
            <a:r>
              <a:rPr lang="en-US" b="1" dirty="0" smtClean="0"/>
              <a:t> </a:t>
            </a:r>
            <a:r>
              <a:rPr lang="en-US" b="1" u="sng" dirty="0" smtClean="0"/>
              <a:t>on tape</a:t>
            </a:r>
            <a:r>
              <a:rPr lang="en-US" b="1" dirty="0" smtClean="0"/>
              <a:t> </a:t>
            </a:r>
            <a:r>
              <a:rPr lang="en-US" dirty="0" smtClean="0"/>
              <a:t>or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on disk is not nearly as good as</a:t>
            </a:r>
            <a:r>
              <a:rPr lang="en-US" b="1" dirty="0" smtClean="0"/>
              <a:t> </a:t>
            </a:r>
            <a:r>
              <a:rPr lang="en-US" b="1" u="sng" dirty="0" smtClean="0"/>
              <a:t>to go</a:t>
            </a:r>
            <a:r>
              <a:rPr lang="en-US" b="1" dirty="0" smtClean="0"/>
              <a:t> </a:t>
            </a:r>
            <a:r>
              <a:rPr lang="en-US" dirty="0" smtClean="0"/>
              <a:t>to a</a:t>
            </a:r>
            <a:r>
              <a:rPr lang="en-US" b="1" dirty="0" smtClean="0"/>
              <a:t> </a:t>
            </a:r>
            <a:r>
              <a:rPr lang="en-US" b="1" u="sng" dirty="0" smtClean="0"/>
              <a:t>live</a:t>
            </a:r>
            <a:r>
              <a:rPr lang="en-US" b="1" dirty="0" smtClean="0"/>
              <a:t> </a:t>
            </a:r>
            <a:r>
              <a:rPr lang="en-US" dirty="0" smtClean="0"/>
              <a:t>concert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on tape  </a:t>
            </a:r>
            <a:br>
              <a:rPr lang="en-US" dirty="0" smtClean="0"/>
            </a:br>
            <a:r>
              <a:rPr lang="en-US" dirty="0" smtClean="0"/>
              <a:t> B. even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to go  </a:t>
            </a:r>
            <a:br>
              <a:rPr lang="en-US" dirty="0" smtClean="0"/>
            </a:br>
            <a:r>
              <a:rPr lang="en-US" dirty="0" smtClean="0"/>
              <a:t> D. live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first postage stamp, </a:t>
            </a:r>
            <a:r>
              <a:rPr lang="en-US" b="1" u="sng" dirty="0" smtClean="0"/>
              <a:t>issued</a:t>
            </a:r>
            <a:r>
              <a:rPr lang="en-US" b="1" dirty="0" smtClean="0"/>
              <a:t> </a:t>
            </a:r>
            <a:r>
              <a:rPr lang="en-US" dirty="0" smtClean="0"/>
              <a:t>on May 6th 1860, in England</a:t>
            </a:r>
            <a:r>
              <a:rPr lang="en-US" b="1" dirty="0" smtClean="0"/>
              <a:t> </a:t>
            </a:r>
            <a:r>
              <a:rPr lang="en-US" b="1" u="sng" dirty="0" smtClean="0"/>
              <a:t>it was the</a:t>
            </a:r>
            <a:r>
              <a:rPr lang="en-US" b="1" dirty="0" smtClean="0"/>
              <a:t> </a:t>
            </a:r>
            <a:r>
              <a:rPr lang="en-US" dirty="0" smtClean="0"/>
              <a:t>Penny Black, which </a:t>
            </a:r>
            <a:r>
              <a:rPr lang="en-US" b="1" u="sng" dirty="0" smtClean="0"/>
              <a:t>featured</a:t>
            </a:r>
            <a:r>
              <a:rPr lang="en-US" dirty="0" smtClean="0"/>
              <a:t> a profile of Queen Victoria.</a:t>
            </a:r>
          </a:p>
          <a:p>
            <a:pPr>
              <a:buNone/>
            </a:pPr>
            <a:r>
              <a:rPr lang="en-US" dirty="0" smtClean="0"/>
              <a:t>    A. issued  </a:t>
            </a:r>
            <a:br>
              <a:rPr lang="en-US" dirty="0" smtClean="0"/>
            </a:br>
            <a:r>
              <a:rPr lang="en-US" dirty="0" smtClean="0"/>
              <a:t> B. it was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featured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bridge at</a:t>
            </a:r>
            <a:r>
              <a:rPr lang="en-US" b="1" dirty="0" smtClean="0"/>
              <a:t> </a:t>
            </a:r>
            <a:r>
              <a:rPr lang="en-US" b="1" u="sng" dirty="0" smtClean="0"/>
              <a:t>Niagara Falls</a:t>
            </a:r>
            <a:r>
              <a:rPr lang="en-US" b="1" dirty="0" smtClean="0"/>
              <a:t> </a:t>
            </a:r>
            <a:r>
              <a:rPr lang="en-US" dirty="0" smtClean="0"/>
              <a:t>spans</a:t>
            </a:r>
            <a:r>
              <a:rPr lang="en-US" b="1" dirty="0" smtClean="0"/>
              <a:t> </a:t>
            </a:r>
            <a:r>
              <a:rPr lang="en-US" b="1" u="sng" dirty="0" smtClean="0"/>
              <a:t>the longer</a:t>
            </a:r>
            <a:r>
              <a:rPr lang="en-US" b="1" dirty="0" smtClean="0"/>
              <a:t> </a:t>
            </a:r>
            <a:r>
              <a:rPr lang="en-US" dirty="0" smtClean="0"/>
              <a:t>unguarded border in the history of the world, symbolizing the peace and goodwill that </a:t>
            </a:r>
            <a:r>
              <a:rPr lang="en-US" b="1" u="sng" dirty="0" smtClean="0"/>
              <a:t>exists between</a:t>
            </a:r>
            <a:r>
              <a:rPr lang="en-US" b="1" dirty="0" smtClean="0"/>
              <a:t> </a:t>
            </a:r>
            <a:r>
              <a:rPr lang="en-US" dirty="0" smtClean="0"/>
              <a:t>Canada and the United States.</a:t>
            </a:r>
          </a:p>
          <a:p>
            <a:pPr>
              <a:buNone/>
            </a:pPr>
            <a:r>
              <a:rPr lang="en-US" dirty="0" smtClean="0"/>
              <a:t>    A. Niagara Falls  </a:t>
            </a:r>
            <a:br>
              <a:rPr lang="en-US" dirty="0" smtClean="0"/>
            </a:br>
            <a:r>
              <a:rPr lang="en-US" dirty="0" smtClean="0"/>
              <a:t> B. the longer  </a:t>
            </a:r>
            <a:br>
              <a:rPr lang="en-US" dirty="0" smtClean="0"/>
            </a:br>
            <a:r>
              <a:rPr lang="en-US" dirty="0" smtClean="0"/>
              <a:t> C. exists  </a:t>
            </a:r>
            <a:br>
              <a:rPr lang="en-US" dirty="0" smtClean="0"/>
            </a:br>
            <a:r>
              <a:rPr lang="en-US" dirty="0" smtClean="0"/>
              <a:t> D. between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first postage stamp, </a:t>
            </a:r>
            <a:r>
              <a:rPr lang="en-US" b="1" u="sng" dirty="0" smtClean="0"/>
              <a:t>issued</a:t>
            </a:r>
            <a:r>
              <a:rPr lang="en-US" b="1" dirty="0" smtClean="0"/>
              <a:t> </a:t>
            </a:r>
            <a:r>
              <a:rPr lang="en-US" dirty="0" smtClean="0"/>
              <a:t>on May 6th 1860, in England</a:t>
            </a:r>
            <a:r>
              <a:rPr lang="en-US" b="1" dirty="0" smtClean="0"/>
              <a:t> </a:t>
            </a:r>
            <a:r>
              <a:rPr lang="en-US" b="1" u="sng" dirty="0" smtClean="0"/>
              <a:t>it was the</a:t>
            </a:r>
            <a:r>
              <a:rPr lang="en-US" b="1" dirty="0" smtClean="0"/>
              <a:t> </a:t>
            </a:r>
            <a:r>
              <a:rPr lang="en-US" dirty="0" smtClean="0"/>
              <a:t>Penny Black, which </a:t>
            </a:r>
            <a:r>
              <a:rPr lang="en-US" b="1" u="sng" dirty="0" smtClean="0"/>
              <a:t>featured</a:t>
            </a:r>
            <a:r>
              <a:rPr lang="en-US" dirty="0" smtClean="0"/>
              <a:t> a profile of Queen Victoria.</a:t>
            </a:r>
          </a:p>
          <a:p>
            <a:pPr>
              <a:buNone/>
            </a:pPr>
            <a:r>
              <a:rPr lang="en-US" dirty="0" smtClean="0"/>
              <a:t>    A. issued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it was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featured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bridge at</a:t>
            </a:r>
            <a:r>
              <a:rPr lang="en-US" b="1" dirty="0" smtClean="0"/>
              <a:t> </a:t>
            </a:r>
            <a:r>
              <a:rPr lang="en-US" b="1" u="sng" dirty="0" smtClean="0"/>
              <a:t>Niagara Falls</a:t>
            </a:r>
            <a:r>
              <a:rPr lang="en-US" b="1" dirty="0" smtClean="0"/>
              <a:t> </a:t>
            </a:r>
            <a:r>
              <a:rPr lang="en-US" dirty="0" smtClean="0"/>
              <a:t>spans</a:t>
            </a:r>
            <a:r>
              <a:rPr lang="en-US" b="1" dirty="0" smtClean="0"/>
              <a:t> </a:t>
            </a:r>
            <a:r>
              <a:rPr lang="en-US" b="1" u="sng" dirty="0" smtClean="0"/>
              <a:t>the longer</a:t>
            </a:r>
            <a:r>
              <a:rPr lang="en-US" b="1" dirty="0" smtClean="0"/>
              <a:t> </a:t>
            </a:r>
            <a:r>
              <a:rPr lang="en-US" dirty="0" smtClean="0"/>
              <a:t>unguarded border in the history of the world, symbolizing the peace and goodwill that </a:t>
            </a:r>
            <a:r>
              <a:rPr lang="en-US" b="1" u="sng" dirty="0" smtClean="0"/>
              <a:t>exists between</a:t>
            </a:r>
            <a:r>
              <a:rPr lang="en-US" b="1" dirty="0" smtClean="0"/>
              <a:t> </a:t>
            </a:r>
            <a:r>
              <a:rPr lang="en-US" dirty="0" smtClean="0"/>
              <a:t>Canada and the United States.</a:t>
            </a:r>
          </a:p>
          <a:p>
            <a:pPr>
              <a:buNone/>
            </a:pPr>
            <a:r>
              <a:rPr lang="en-US" dirty="0" smtClean="0"/>
              <a:t>    A. Niagara Falls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 longer  </a:t>
            </a:r>
            <a:br>
              <a:rPr lang="en-US" dirty="0" smtClean="0"/>
            </a:br>
            <a:r>
              <a:rPr lang="en-US" dirty="0" smtClean="0"/>
              <a:t> C. exists  </a:t>
            </a:r>
            <a:br>
              <a:rPr lang="en-US" dirty="0" smtClean="0"/>
            </a:br>
            <a:r>
              <a:rPr lang="en-US" dirty="0" smtClean="0"/>
              <a:t> D. between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123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8</cp:revision>
  <dcterms:created xsi:type="dcterms:W3CDTF">2014-02-14T11:00:18Z</dcterms:created>
  <dcterms:modified xsi:type="dcterms:W3CDTF">2015-04-07T16:38:27Z</dcterms:modified>
</cp:coreProperties>
</file>