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1" r:id="rId2"/>
    <p:sldId id="257" r:id="rId3"/>
    <p:sldId id="292" r:id="rId4"/>
    <p:sldId id="258" r:id="rId5"/>
    <p:sldId id="293" r:id="rId6"/>
    <p:sldId id="259" r:id="rId7"/>
    <p:sldId id="294" r:id="rId8"/>
    <p:sldId id="260" r:id="rId9"/>
    <p:sldId id="295" r:id="rId10"/>
    <p:sldId id="261" r:id="rId11"/>
    <p:sldId id="296" r:id="rId12"/>
    <p:sldId id="262" r:id="rId13"/>
    <p:sldId id="297" r:id="rId14"/>
    <p:sldId id="263" r:id="rId15"/>
    <p:sldId id="298" r:id="rId16"/>
    <p:sldId id="264" r:id="rId17"/>
    <p:sldId id="299" r:id="rId18"/>
    <p:sldId id="265" r:id="rId19"/>
    <p:sldId id="300" r:id="rId20"/>
    <p:sldId id="266" r:id="rId21"/>
    <p:sldId id="301" r:id="rId22"/>
    <p:sldId id="267" r:id="rId23"/>
    <p:sldId id="302" r:id="rId24"/>
    <p:sldId id="268" r:id="rId25"/>
    <p:sldId id="303" r:id="rId26"/>
    <p:sldId id="269" r:id="rId27"/>
    <p:sldId id="304" r:id="rId28"/>
    <p:sldId id="270" r:id="rId29"/>
    <p:sldId id="305" r:id="rId30"/>
    <p:sldId id="271" r:id="rId31"/>
    <p:sldId id="30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2" d="100"/>
          <a:sy n="62" d="100"/>
        </p:scale>
        <p:origin x="-151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947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51054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38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If we were to consider all of the </a:t>
            </a:r>
            <a:r>
              <a:rPr lang="en-US" b="1" u="sng" dirty="0" smtClean="0"/>
              <a:t>different kinds</a:t>
            </a:r>
            <a:r>
              <a:rPr lang="en-US" b="1" dirty="0" smtClean="0"/>
              <a:t> </a:t>
            </a:r>
            <a:r>
              <a:rPr lang="en-US" dirty="0" smtClean="0"/>
              <a:t>of motion in discussing the movement of an</a:t>
            </a:r>
            <a:r>
              <a:rPr lang="en-US" b="1" dirty="0" smtClean="0"/>
              <a:t> </a:t>
            </a:r>
            <a:r>
              <a:rPr lang="en-US" dirty="0" smtClean="0"/>
              <a:t>object, it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very</a:t>
            </a:r>
            <a:r>
              <a:rPr lang="en-US" dirty="0" smtClean="0"/>
              <a:t> confusing, because even an object at rest is moving </a:t>
            </a:r>
            <a:r>
              <a:rPr lang="en-US" b="1" u="sng" dirty="0" smtClean="0"/>
              <a:t>as</a:t>
            </a:r>
            <a:r>
              <a:rPr lang="en-US" dirty="0" smtClean="0"/>
              <a:t> the earth </a:t>
            </a:r>
            <a:r>
              <a:rPr lang="en-US" b="1" dirty="0" smtClean="0"/>
              <a:t>turns.</a:t>
            </a:r>
          </a:p>
          <a:p>
            <a:pPr>
              <a:buNone/>
            </a:pPr>
            <a:r>
              <a:rPr lang="en-US" dirty="0" smtClean="0"/>
              <a:t>    A. different kinds  </a:t>
            </a:r>
            <a:br>
              <a:rPr lang="en-US" dirty="0" smtClean="0"/>
            </a:br>
            <a:r>
              <a:rPr lang="en-US" dirty="0" smtClean="0"/>
              <a:t> B. is  </a:t>
            </a:r>
            <a:br>
              <a:rPr lang="en-US" dirty="0" smtClean="0"/>
            </a:br>
            <a:r>
              <a:rPr lang="en-US" dirty="0" smtClean="0"/>
              <a:t> C. very  </a:t>
            </a:r>
            <a:br>
              <a:rPr lang="en-US" dirty="0" smtClean="0"/>
            </a:br>
            <a:r>
              <a:rPr lang="en-US" dirty="0" smtClean="0"/>
              <a:t> D. as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woman at that desk over there will </a:t>
            </a:r>
            <a:r>
              <a:rPr lang="en-US" b="1" u="sng" dirty="0" smtClean="0"/>
              <a:t>giving</a:t>
            </a:r>
            <a:r>
              <a:rPr lang="en-US" b="1" dirty="0" smtClean="0"/>
              <a:t> </a:t>
            </a:r>
            <a:r>
              <a:rPr lang="en-US" dirty="0" smtClean="0"/>
              <a:t>you all the </a:t>
            </a:r>
            <a:r>
              <a:rPr lang="en-US" b="1" u="sng" dirty="0" smtClean="0"/>
              <a:t>information you</a:t>
            </a:r>
            <a:r>
              <a:rPr lang="en-US" b="1" dirty="0" smtClean="0"/>
              <a:t> </a:t>
            </a:r>
            <a:r>
              <a:rPr lang="en-US" dirty="0" smtClean="0"/>
              <a:t>need to fill </a:t>
            </a:r>
            <a:r>
              <a:rPr lang="en-US" b="1" u="sng" dirty="0" smtClean="0"/>
              <a:t>out</a:t>
            </a:r>
            <a:r>
              <a:rPr lang="en-US" dirty="0" smtClean="0"/>
              <a:t> the form.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giving  </a:t>
            </a:r>
            <a:br>
              <a:rPr lang="en-US" dirty="0" smtClean="0"/>
            </a:br>
            <a:r>
              <a:rPr lang="en-US" dirty="0" smtClean="0"/>
              <a:t> C. information you  </a:t>
            </a:r>
            <a:br>
              <a:rPr lang="en-US" dirty="0" smtClean="0"/>
            </a:br>
            <a:r>
              <a:rPr lang="en-US" dirty="0" smtClean="0"/>
              <a:t> D. out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If we were to consider all of the </a:t>
            </a:r>
            <a:r>
              <a:rPr lang="en-US" b="1" u="sng" dirty="0" smtClean="0"/>
              <a:t>different kinds</a:t>
            </a:r>
            <a:r>
              <a:rPr lang="en-US" b="1" dirty="0" smtClean="0"/>
              <a:t> </a:t>
            </a:r>
            <a:r>
              <a:rPr lang="en-US" dirty="0" smtClean="0"/>
              <a:t>of motion in discussing the movement of an</a:t>
            </a:r>
            <a:r>
              <a:rPr lang="en-US" b="1" dirty="0" smtClean="0"/>
              <a:t> </a:t>
            </a:r>
            <a:r>
              <a:rPr lang="en-US" dirty="0" smtClean="0"/>
              <a:t>object, it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very</a:t>
            </a:r>
            <a:r>
              <a:rPr lang="en-US" dirty="0" smtClean="0"/>
              <a:t> confusing, because even an object at rest is moving </a:t>
            </a:r>
            <a:r>
              <a:rPr lang="en-US" b="1" u="sng" dirty="0" smtClean="0"/>
              <a:t>as</a:t>
            </a:r>
            <a:r>
              <a:rPr lang="en-US" dirty="0" smtClean="0"/>
              <a:t> the earth </a:t>
            </a:r>
            <a:r>
              <a:rPr lang="en-US" b="1" dirty="0" smtClean="0"/>
              <a:t>turns.</a:t>
            </a:r>
          </a:p>
          <a:p>
            <a:pPr>
              <a:buNone/>
            </a:pPr>
            <a:r>
              <a:rPr lang="en-US" dirty="0" smtClean="0"/>
              <a:t>    A. different kinds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is  </a:t>
            </a:r>
            <a:br>
              <a:rPr lang="en-US" dirty="0" smtClean="0"/>
            </a:br>
            <a:r>
              <a:rPr lang="en-US" dirty="0" smtClean="0"/>
              <a:t> C. very  </a:t>
            </a:r>
            <a:br>
              <a:rPr lang="en-US" dirty="0" smtClean="0"/>
            </a:br>
            <a:r>
              <a:rPr lang="en-US" dirty="0" smtClean="0"/>
              <a:t> D. as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woman at that desk over there will </a:t>
            </a:r>
            <a:r>
              <a:rPr lang="en-US" b="1" u="sng" dirty="0" smtClean="0"/>
              <a:t>giving</a:t>
            </a:r>
            <a:r>
              <a:rPr lang="en-US" b="1" dirty="0" smtClean="0"/>
              <a:t> </a:t>
            </a:r>
            <a:r>
              <a:rPr lang="en-US" dirty="0" smtClean="0"/>
              <a:t>you all the </a:t>
            </a:r>
            <a:r>
              <a:rPr lang="en-US" b="1" u="sng" dirty="0" smtClean="0"/>
              <a:t>information you</a:t>
            </a:r>
            <a:r>
              <a:rPr lang="en-US" b="1" dirty="0" smtClean="0"/>
              <a:t> </a:t>
            </a:r>
            <a:r>
              <a:rPr lang="en-US" dirty="0" smtClean="0"/>
              <a:t>need to fill </a:t>
            </a:r>
            <a:r>
              <a:rPr lang="en-US" b="1" u="sng" dirty="0" smtClean="0"/>
              <a:t>out</a:t>
            </a:r>
            <a:r>
              <a:rPr lang="en-US" dirty="0" smtClean="0"/>
              <a:t> the form.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giving  </a:t>
            </a:r>
            <a:br>
              <a:rPr lang="en-US" dirty="0" smtClean="0"/>
            </a:br>
            <a:r>
              <a:rPr lang="en-US" dirty="0" smtClean="0"/>
              <a:t> C. information you  </a:t>
            </a:r>
            <a:br>
              <a:rPr lang="en-US" dirty="0" smtClean="0"/>
            </a:br>
            <a:r>
              <a:rPr lang="en-US" dirty="0" smtClean="0"/>
              <a:t> D. out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</a:t>
            </a:r>
            <a:r>
              <a:rPr lang="en-US" b="1" dirty="0" smtClean="0"/>
              <a:t> </a:t>
            </a:r>
            <a:r>
              <a:rPr lang="en-US" b="1" u="sng" dirty="0" smtClean="0"/>
              <a:t>Having chose</a:t>
            </a:r>
            <a:r>
              <a:rPr lang="en-US" b="1" dirty="0" smtClean="0"/>
              <a:t> </a:t>
            </a:r>
            <a:r>
              <a:rPr lang="en-US" dirty="0" smtClean="0"/>
              <a:t>the topics for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essays, the students</a:t>
            </a:r>
            <a:r>
              <a:rPr lang="en-US" b="1" dirty="0" smtClean="0"/>
              <a:t> </a:t>
            </a:r>
            <a:r>
              <a:rPr lang="en-US" b="1" u="sng" dirty="0" smtClean="0"/>
              <a:t>were</a:t>
            </a:r>
            <a:r>
              <a:rPr lang="en-US" b="1" dirty="0" smtClean="0"/>
              <a:t> </a:t>
            </a:r>
            <a:r>
              <a:rPr lang="en-US" dirty="0" smtClean="0"/>
              <a:t>instructed to make </a:t>
            </a:r>
            <a:r>
              <a:rPr lang="en-US" b="1" u="sng" dirty="0" smtClean="0"/>
              <a:t>either</a:t>
            </a:r>
            <a:r>
              <a:rPr lang="en-US" b="1" dirty="0" smtClean="0"/>
              <a:t> </a:t>
            </a:r>
            <a:r>
              <a:rPr lang="en-US" dirty="0" smtClean="0"/>
              <a:t>a preliminary outline or a rough draft.</a:t>
            </a:r>
          </a:p>
          <a:p>
            <a:pPr>
              <a:buNone/>
            </a:pPr>
            <a:r>
              <a:rPr lang="en-US" dirty="0" smtClean="0"/>
              <a:t>    A</a:t>
            </a:r>
            <a:r>
              <a:rPr lang="en-US" b="1" dirty="0" smtClean="0"/>
              <a:t>.</a:t>
            </a:r>
            <a:r>
              <a:rPr lang="en-US" dirty="0" smtClean="0"/>
              <a:t> Having chose  </a:t>
            </a:r>
            <a:br>
              <a:rPr lang="en-US" dirty="0" smtClean="0"/>
            </a:br>
            <a:r>
              <a:rPr lang="en-US" dirty="0" smtClean="0"/>
              <a:t> B. their  </a:t>
            </a:r>
            <a:br>
              <a:rPr lang="en-US" dirty="0" smtClean="0"/>
            </a:br>
            <a:r>
              <a:rPr lang="en-US" dirty="0" smtClean="0"/>
              <a:t> C. were  </a:t>
            </a:r>
            <a:br>
              <a:rPr lang="en-US" dirty="0" smtClean="0"/>
            </a:br>
            <a:r>
              <a:rPr lang="en-US" dirty="0" smtClean="0"/>
              <a:t> D. either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</a:t>
            </a:r>
            <a:r>
              <a:rPr lang="en-US" b="1" dirty="0" smtClean="0"/>
              <a:t> </a:t>
            </a:r>
            <a:r>
              <a:rPr lang="en-US" b="1" u="sng" dirty="0" smtClean="0"/>
              <a:t>Many</a:t>
            </a:r>
            <a:r>
              <a:rPr lang="en-US" dirty="0" smtClean="0"/>
              <a:t> grasshoppers can</a:t>
            </a:r>
            <a:r>
              <a:rPr lang="en-US" b="1" dirty="0" smtClean="0"/>
              <a:t> </a:t>
            </a:r>
            <a:r>
              <a:rPr lang="en-US" b="1" u="sng" dirty="0" smtClean="0"/>
              <a:t>produce</a:t>
            </a:r>
            <a:r>
              <a:rPr lang="en-US" b="1" dirty="0" smtClean="0"/>
              <a:t> </a:t>
            </a:r>
            <a:r>
              <a:rPr lang="en-US" b="1" u="sng" dirty="0" smtClean="0"/>
              <a:t>sounds</a:t>
            </a:r>
            <a:r>
              <a:rPr lang="en-US" b="1" dirty="0" smtClean="0"/>
              <a:t> </a:t>
            </a:r>
            <a:r>
              <a:rPr lang="en-US" dirty="0" smtClean="0"/>
              <a:t>by</a:t>
            </a:r>
            <a:r>
              <a:rPr lang="en-US" b="1" dirty="0" smtClean="0"/>
              <a:t> </a:t>
            </a:r>
            <a:r>
              <a:rPr lang="en-US" b="1" u="sng" dirty="0" smtClean="0"/>
              <a:t>rub</a:t>
            </a:r>
            <a:r>
              <a:rPr lang="en-US" b="1" dirty="0" smtClean="0"/>
              <a:t> </a:t>
            </a:r>
            <a:r>
              <a:rPr lang="en-US" dirty="0" smtClean="0"/>
              <a:t>their hind legs against their wings.</a:t>
            </a:r>
          </a:p>
          <a:p>
            <a:pPr>
              <a:buNone/>
            </a:pPr>
            <a:r>
              <a:rPr lang="en-US" dirty="0" smtClean="0"/>
              <a:t>    A. Many  </a:t>
            </a:r>
            <a:br>
              <a:rPr lang="en-US" dirty="0" smtClean="0"/>
            </a:br>
            <a:r>
              <a:rPr lang="en-US" dirty="0" smtClean="0"/>
              <a:t> B. produce  </a:t>
            </a:r>
            <a:br>
              <a:rPr lang="en-US" dirty="0" smtClean="0"/>
            </a:br>
            <a:r>
              <a:rPr lang="en-US" dirty="0" smtClean="0"/>
              <a:t> C. sounds  </a:t>
            </a:r>
            <a:br>
              <a:rPr lang="en-US" dirty="0" smtClean="0"/>
            </a:br>
            <a:r>
              <a:rPr lang="en-US" dirty="0" smtClean="0"/>
              <a:t> D. rub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</a:t>
            </a:r>
            <a:r>
              <a:rPr lang="en-US" b="1" dirty="0" smtClean="0"/>
              <a:t> </a:t>
            </a:r>
            <a:r>
              <a:rPr lang="en-US" b="1" u="sng" dirty="0" smtClean="0"/>
              <a:t>Having chose</a:t>
            </a:r>
            <a:r>
              <a:rPr lang="en-US" b="1" dirty="0" smtClean="0"/>
              <a:t> </a:t>
            </a:r>
            <a:r>
              <a:rPr lang="en-US" dirty="0" smtClean="0"/>
              <a:t>the topics for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essays, the students</a:t>
            </a:r>
            <a:r>
              <a:rPr lang="en-US" b="1" dirty="0" smtClean="0"/>
              <a:t> </a:t>
            </a:r>
            <a:r>
              <a:rPr lang="en-US" b="1" u="sng" dirty="0" smtClean="0"/>
              <a:t>were</a:t>
            </a:r>
            <a:r>
              <a:rPr lang="en-US" b="1" dirty="0" smtClean="0"/>
              <a:t> </a:t>
            </a:r>
            <a:r>
              <a:rPr lang="en-US" dirty="0" smtClean="0"/>
              <a:t>instructed to make </a:t>
            </a:r>
            <a:r>
              <a:rPr lang="en-US" b="1" u="sng" dirty="0" smtClean="0"/>
              <a:t>either</a:t>
            </a:r>
            <a:r>
              <a:rPr lang="en-US" b="1" dirty="0" smtClean="0"/>
              <a:t> </a:t>
            </a:r>
            <a:r>
              <a:rPr lang="en-US" dirty="0" smtClean="0"/>
              <a:t>a preliminary outline or a rough draft.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</a:t>
            </a:r>
            <a:r>
              <a:rPr lang="en-US" dirty="0" smtClean="0"/>
              <a:t> Having chose  </a:t>
            </a:r>
            <a:br>
              <a:rPr lang="en-US" dirty="0" smtClean="0"/>
            </a:br>
            <a:r>
              <a:rPr lang="en-US" dirty="0" smtClean="0"/>
              <a:t> B. their  </a:t>
            </a:r>
            <a:br>
              <a:rPr lang="en-US" dirty="0" smtClean="0"/>
            </a:br>
            <a:r>
              <a:rPr lang="en-US" dirty="0" smtClean="0"/>
              <a:t> C. were  </a:t>
            </a:r>
            <a:br>
              <a:rPr lang="en-US" dirty="0" smtClean="0"/>
            </a:br>
            <a:r>
              <a:rPr lang="en-US" dirty="0" smtClean="0"/>
              <a:t> D. either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</a:t>
            </a:r>
            <a:r>
              <a:rPr lang="en-US" b="1" dirty="0" smtClean="0"/>
              <a:t> </a:t>
            </a:r>
            <a:r>
              <a:rPr lang="en-US" b="1" u="sng" dirty="0" smtClean="0"/>
              <a:t>Many</a:t>
            </a:r>
            <a:r>
              <a:rPr lang="en-US" dirty="0" smtClean="0"/>
              <a:t> grasshoppers can</a:t>
            </a:r>
            <a:r>
              <a:rPr lang="en-US" b="1" dirty="0" smtClean="0"/>
              <a:t> </a:t>
            </a:r>
            <a:r>
              <a:rPr lang="en-US" b="1" u="sng" dirty="0" smtClean="0"/>
              <a:t>produce</a:t>
            </a:r>
            <a:r>
              <a:rPr lang="en-US" b="1" dirty="0" smtClean="0"/>
              <a:t> </a:t>
            </a:r>
            <a:r>
              <a:rPr lang="en-US" b="1" u="sng" dirty="0" smtClean="0"/>
              <a:t>sounds</a:t>
            </a:r>
            <a:r>
              <a:rPr lang="en-US" b="1" dirty="0" smtClean="0"/>
              <a:t> </a:t>
            </a:r>
            <a:r>
              <a:rPr lang="en-US" dirty="0" smtClean="0"/>
              <a:t>by</a:t>
            </a:r>
            <a:r>
              <a:rPr lang="en-US" b="1" dirty="0" smtClean="0"/>
              <a:t> </a:t>
            </a:r>
            <a:r>
              <a:rPr lang="en-US" b="1" u="sng" dirty="0" smtClean="0"/>
              <a:t>rub</a:t>
            </a:r>
            <a:r>
              <a:rPr lang="en-US" b="1" dirty="0" smtClean="0"/>
              <a:t> </a:t>
            </a:r>
            <a:r>
              <a:rPr lang="en-US" dirty="0" smtClean="0"/>
              <a:t>their hind legs against their wings.</a:t>
            </a:r>
          </a:p>
          <a:p>
            <a:pPr>
              <a:buNone/>
            </a:pPr>
            <a:r>
              <a:rPr lang="en-US" dirty="0" smtClean="0"/>
              <a:t>    A. Many  </a:t>
            </a:r>
            <a:br>
              <a:rPr lang="en-US" dirty="0" smtClean="0"/>
            </a:br>
            <a:r>
              <a:rPr lang="en-US" dirty="0" smtClean="0"/>
              <a:t> B. produce  </a:t>
            </a:r>
            <a:br>
              <a:rPr lang="en-US" dirty="0" smtClean="0"/>
            </a:br>
            <a:r>
              <a:rPr lang="en-US" dirty="0" smtClean="0"/>
              <a:t> C. sounds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rub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</a:t>
            </a:r>
            <a:r>
              <a:rPr lang="en-US" b="1" dirty="0" smtClean="0"/>
              <a:t> </a:t>
            </a:r>
            <a:r>
              <a:rPr lang="en-US" b="1" u="sng" dirty="0" smtClean="0"/>
              <a:t>A calorie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the quantity of heat</a:t>
            </a:r>
            <a:r>
              <a:rPr lang="en-US" b="1" dirty="0" smtClean="0"/>
              <a:t> </a:t>
            </a:r>
            <a:r>
              <a:rPr lang="en-US" b="1" u="sng" dirty="0" smtClean="0"/>
              <a:t>required</a:t>
            </a:r>
            <a:r>
              <a:rPr lang="en-US" b="1" dirty="0" smtClean="0"/>
              <a:t> </a:t>
            </a:r>
            <a:r>
              <a:rPr lang="en-US" b="1" u="sng" dirty="0" smtClean="0"/>
              <a:t>to rise</a:t>
            </a:r>
            <a:r>
              <a:rPr lang="en-US" b="1" dirty="0" smtClean="0"/>
              <a:t> </a:t>
            </a:r>
            <a:r>
              <a:rPr lang="en-US" dirty="0" smtClean="0"/>
              <a:t>one gallon of water one degree centigrade at one atmospheric pressure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 calorie  </a:t>
            </a:r>
            <a:br>
              <a:rPr lang="en-US" dirty="0" smtClean="0"/>
            </a:br>
            <a:r>
              <a:rPr lang="en-US" dirty="0" smtClean="0"/>
              <a:t> B. is  </a:t>
            </a:r>
            <a:br>
              <a:rPr lang="en-US" dirty="0" smtClean="0"/>
            </a:br>
            <a:r>
              <a:rPr lang="en-US" dirty="0" smtClean="0"/>
              <a:t> C. required  </a:t>
            </a:r>
            <a:br>
              <a:rPr lang="en-US" dirty="0" smtClean="0"/>
            </a:br>
            <a:r>
              <a:rPr lang="en-US" dirty="0" smtClean="0"/>
              <a:t> D. to rise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American baseball teams, </a:t>
            </a:r>
            <a:r>
              <a:rPr lang="en-US" b="1" u="sng" dirty="0" smtClean="0"/>
              <a:t>once</a:t>
            </a:r>
            <a:r>
              <a:rPr lang="en-US" b="1" dirty="0" smtClean="0"/>
              <a:t> </a:t>
            </a:r>
            <a:r>
              <a:rPr lang="en-US" dirty="0" smtClean="0"/>
              <a:t>the only contenders for the world championship, are now </a:t>
            </a:r>
            <a:r>
              <a:rPr lang="en-US" b="1" u="sng" dirty="0" smtClean="0"/>
              <a:t>being</a:t>
            </a:r>
            <a:r>
              <a:rPr lang="en-US" dirty="0" smtClean="0"/>
              <a:t> challenged </a:t>
            </a:r>
            <a:r>
              <a:rPr lang="en-US" b="1" u="sng" dirty="0" smtClean="0"/>
              <a:t>by</a:t>
            </a:r>
            <a:r>
              <a:rPr lang="en-US" b="1" dirty="0" smtClean="0"/>
              <a:t> </a:t>
            </a:r>
            <a:r>
              <a:rPr lang="en-US" b="1" u="sng" dirty="0" smtClean="0"/>
              <a:t>either</a:t>
            </a:r>
            <a:r>
              <a:rPr lang="en-US" dirty="0" smtClean="0"/>
              <a:t> Japanese teams and Venezuelan teams.</a:t>
            </a:r>
          </a:p>
          <a:p>
            <a:pPr>
              <a:buNone/>
            </a:pPr>
            <a:r>
              <a:rPr lang="en-US" dirty="0" smtClean="0"/>
              <a:t>    A. once  </a:t>
            </a:r>
            <a:br>
              <a:rPr lang="en-US" dirty="0" smtClean="0"/>
            </a:br>
            <a:r>
              <a:rPr lang="en-US" dirty="0" smtClean="0"/>
              <a:t> B. being  </a:t>
            </a:r>
            <a:br>
              <a:rPr lang="en-US" dirty="0" smtClean="0"/>
            </a:br>
            <a:r>
              <a:rPr lang="en-US" dirty="0" smtClean="0"/>
              <a:t> C. by  </a:t>
            </a:r>
            <a:br>
              <a:rPr lang="en-US" dirty="0" smtClean="0"/>
            </a:br>
            <a:r>
              <a:rPr lang="en-US" dirty="0" smtClean="0"/>
              <a:t> D. either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</a:t>
            </a:r>
            <a:r>
              <a:rPr lang="en-US" b="1" dirty="0" smtClean="0"/>
              <a:t> </a:t>
            </a:r>
            <a:r>
              <a:rPr lang="en-US" b="1" u="sng" dirty="0" smtClean="0"/>
              <a:t>A calorie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the quantity of heat</a:t>
            </a:r>
            <a:r>
              <a:rPr lang="en-US" b="1" dirty="0" smtClean="0"/>
              <a:t> </a:t>
            </a:r>
            <a:r>
              <a:rPr lang="en-US" b="1" u="sng" dirty="0" smtClean="0"/>
              <a:t>required</a:t>
            </a:r>
            <a:r>
              <a:rPr lang="en-US" b="1" dirty="0" smtClean="0"/>
              <a:t> </a:t>
            </a:r>
            <a:r>
              <a:rPr lang="en-US" b="1" u="sng" dirty="0" smtClean="0"/>
              <a:t>to rise</a:t>
            </a:r>
            <a:r>
              <a:rPr lang="en-US" b="1" dirty="0" smtClean="0"/>
              <a:t> </a:t>
            </a:r>
            <a:r>
              <a:rPr lang="en-US" dirty="0" smtClean="0"/>
              <a:t>one gallon of water one degree centigrade at one atmospheric pressure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 calorie  </a:t>
            </a:r>
            <a:br>
              <a:rPr lang="en-US" dirty="0" smtClean="0"/>
            </a:br>
            <a:r>
              <a:rPr lang="en-US" dirty="0" smtClean="0"/>
              <a:t> B. is  </a:t>
            </a:r>
            <a:br>
              <a:rPr lang="en-US" dirty="0" smtClean="0"/>
            </a:br>
            <a:r>
              <a:rPr lang="en-US" dirty="0" smtClean="0"/>
              <a:t> C. required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to rise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American baseball teams, </a:t>
            </a:r>
            <a:r>
              <a:rPr lang="en-US" b="1" u="sng" dirty="0" smtClean="0"/>
              <a:t>once</a:t>
            </a:r>
            <a:r>
              <a:rPr lang="en-US" b="1" dirty="0" smtClean="0"/>
              <a:t> </a:t>
            </a:r>
            <a:r>
              <a:rPr lang="en-US" dirty="0" smtClean="0"/>
              <a:t>the only contenders for the world championship, are now </a:t>
            </a:r>
            <a:r>
              <a:rPr lang="en-US" b="1" u="sng" dirty="0" smtClean="0"/>
              <a:t>being</a:t>
            </a:r>
            <a:r>
              <a:rPr lang="en-US" dirty="0" smtClean="0"/>
              <a:t> challenged </a:t>
            </a:r>
            <a:r>
              <a:rPr lang="en-US" b="1" u="sng" dirty="0" smtClean="0"/>
              <a:t>by</a:t>
            </a:r>
            <a:r>
              <a:rPr lang="en-US" b="1" dirty="0" smtClean="0"/>
              <a:t> </a:t>
            </a:r>
            <a:r>
              <a:rPr lang="en-US" b="1" u="sng" dirty="0" smtClean="0"/>
              <a:t>either</a:t>
            </a:r>
            <a:r>
              <a:rPr lang="en-US" dirty="0" smtClean="0"/>
              <a:t> Japanese teams and Venezuelan teams.</a:t>
            </a:r>
          </a:p>
          <a:p>
            <a:pPr>
              <a:buNone/>
            </a:pPr>
            <a:r>
              <a:rPr lang="en-US" dirty="0" smtClean="0"/>
              <a:t>    A. once  </a:t>
            </a:r>
            <a:br>
              <a:rPr lang="en-US" dirty="0" smtClean="0"/>
            </a:br>
            <a:r>
              <a:rPr lang="en-US" dirty="0" smtClean="0"/>
              <a:t> B. being  </a:t>
            </a:r>
            <a:br>
              <a:rPr lang="en-US" dirty="0" smtClean="0"/>
            </a:br>
            <a:r>
              <a:rPr lang="en-US" dirty="0" smtClean="0"/>
              <a:t> C. by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either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From 1785 to 1790,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capital</a:t>
            </a:r>
            <a:r>
              <a:rPr lang="en-US" b="1" dirty="0" smtClean="0"/>
              <a:t> </a:t>
            </a:r>
            <a:r>
              <a:rPr lang="en-US" dirty="0" smtClean="0"/>
              <a:t>of the U.S</a:t>
            </a:r>
            <a:r>
              <a:rPr lang="en-US" b="1" dirty="0" smtClean="0"/>
              <a:t> </a:t>
            </a:r>
            <a:r>
              <a:rPr lang="en-US" b="1" u="sng" dirty="0" smtClean="0"/>
              <a:t>will be</a:t>
            </a:r>
            <a:r>
              <a:rPr lang="en-US" b="1" dirty="0" smtClean="0"/>
              <a:t> </a:t>
            </a:r>
            <a:r>
              <a:rPr lang="en-US" b="1" u="sng" dirty="0" smtClean="0"/>
              <a:t>located</a:t>
            </a:r>
            <a:r>
              <a:rPr lang="en-US" b="1" dirty="0" smtClean="0"/>
              <a:t> </a:t>
            </a:r>
            <a:r>
              <a:rPr lang="en-US" dirty="0" smtClean="0"/>
              <a:t>in New York City.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capital  </a:t>
            </a:r>
            <a:br>
              <a:rPr lang="en-US" dirty="0" smtClean="0"/>
            </a:br>
            <a:r>
              <a:rPr lang="en-US" dirty="0" smtClean="0"/>
              <a:t> C. will be  </a:t>
            </a:r>
            <a:br>
              <a:rPr lang="en-US" dirty="0" smtClean="0"/>
            </a:br>
            <a:r>
              <a:rPr lang="en-US" dirty="0" smtClean="0"/>
              <a:t> D. located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This table is </a:t>
            </a:r>
            <a:r>
              <a:rPr lang="en-US" b="1" u="sng" dirty="0" smtClean="0"/>
              <a:t>not sturdy enough</a:t>
            </a:r>
            <a:r>
              <a:rPr lang="en-US" b="1" dirty="0" smtClean="0"/>
              <a:t> </a:t>
            </a:r>
            <a:r>
              <a:rPr lang="en-US" b="1" u="sng" dirty="0" smtClean="0"/>
              <a:t>to support</a:t>
            </a:r>
            <a:r>
              <a:rPr lang="en-US" b="1" dirty="0" smtClean="0"/>
              <a:t> </a:t>
            </a:r>
            <a:r>
              <a:rPr lang="en-US" dirty="0" smtClean="0"/>
              <a:t>a television, and</a:t>
            </a:r>
            <a:r>
              <a:rPr lang="en-US" b="1" dirty="0" smtClean="0"/>
              <a:t> </a:t>
            </a:r>
            <a:r>
              <a:rPr lang="en-US" b="1" u="sng" dirty="0" smtClean="0"/>
              <a:t>that one</a:t>
            </a:r>
            <a:r>
              <a:rPr lang="en-US" b="1" dirty="0" smtClean="0"/>
              <a:t> </a:t>
            </a:r>
            <a:r>
              <a:rPr lang="en-US" dirty="0" smtClean="0"/>
              <a:t>probably isn't </a:t>
            </a:r>
            <a:r>
              <a:rPr lang="en-US" b="1" u="sng" dirty="0" smtClean="0"/>
              <a:t>neither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not sturdy enough  </a:t>
            </a:r>
            <a:br>
              <a:rPr lang="en-US" dirty="0" smtClean="0"/>
            </a:br>
            <a:r>
              <a:rPr lang="en-US" dirty="0" smtClean="0"/>
              <a:t> B. to support  </a:t>
            </a:r>
            <a:br>
              <a:rPr lang="en-US" dirty="0" smtClean="0"/>
            </a:br>
            <a:r>
              <a:rPr lang="en-US" dirty="0" smtClean="0"/>
              <a:t> C. that one  </a:t>
            </a:r>
            <a:br>
              <a:rPr lang="en-US" dirty="0" smtClean="0"/>
            </a:br>
            <a:r>
              <a:rPr lang="en-US" dirty="0" smtClean="0"/>
              <a:t> D. neither 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From 1785 to 1790,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capital</a:t>
            </a:r>
            <a:r>
              <a:rPr lang="en-US" b="1" dirty="0" smtClean="0"/>
              <a:t> </a:t>
            </a:r>
            <a:r>
              <a:rPr lang="en-US" dirty="0" smtClean="0"/>
              <a:t>of the U.S</a:t>
            </a:r>
            <a:r>
              <a:rPr lang="en-US" b="1" dirty="0" smtClean="0"/>
              <a:t> </a:t>
            </a:r>
            <a:r>
              <a:rPr lang="en-US" b="1" u="sng" dirty="0" smtClean="0"/>
              <a:t>will be</a:t>
            </a:r>
            <a:r>
              <a:rPr lang="en-US" b="1" dirty="0" smtClean="0"/>
              <a:t> </a:t>
            </a:r>
            <a:r>
              <a:rPr lang="en-US" b="1" u="sng" dirty="0" smtClean="0"/>
              <a:t>located</a:t>
            </a:r>
            <a:r>
              <a:rPr lang="en-US" b="1" dirty="0" smtClean="0"/>
              <a:t> </a:t>
            </a:r>
            <a:r>
              <a:rPr lang="en-US" dirty="0" smtClean="0"/>
              <a:t>in New York City.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capital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will be  </a:t>
            </a:r>
            <a:br>
              <a:rPr lang="en-US" dirty="0" smtClean="0"/>
            </a:br>
            <a:r>
              <a:rPr lang="en-US" dirty="0" smtClean="0"/>
              <a:t> D. located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This table is </a:t>
            </a:r>
            <a:r>
              <a:rPr lang="en-US" b="1" u="sng" dirty="0" smtClean="0"/>
              <a:t>not sturdy enough</a:t>
            </a:r>
            <a:r>
              <a:rPr lang="en-US" b="1" dirty="0" smtClean="0"/>
              <a:t> </a:t>
            </a:r>
            <a:r>
              <a:rPr lang="en-US" b="1" u="sng" dirty="0" smtClean="0"/>
              <a:t>to support</a:t>
            </a:r>
            <a:r>
              <a:rPr lang="en-US" b="1" dirty="0" smtClean="0"/>
              <a:t> </a:t>
            </a:r>
            <a:r>
              <a:rPr lang="en-US" dirty="0" smtClean="0"/>
              <a:t>a television, and</a:t>
            </a:r>
            <a:r>
              <a:rPr lang="en-US" b="1" dirty="0" smtClean="0"/>
              <a:t> </a:t>
            </a:r>
            <a:r>
              <a:rPr lang="en-US" b="1" u="sng" dirty="0" smtClean="0"/>
              <a:t>that one</a:t>
            </a:r>
            <a:r>
              <a:rPr lang="en-US" b="1" dirty="0" smtClean="0"/>
              <a:t> </a:t>
            </a:r>
            <a:r>
              <a:rPr lang="en-US" dirty="0" smtClean="0"/>
              <a:t>probably isn't </a:t>
            </a:r>
            <a:r>
              <a:rPr lang="en-US" b="1" u="sng" dirty="0" smtClean="0"/>
              <a:t>neither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not sturdy enough  </a:t>
            </a:r>
            <a:br>
              <a:rPr lang="en-US" dirty="0" smtClean="0"/>
            </a:br>
            <a:r>
              <a:rPr lang="en-US" dirty="0" smtClean="0"/>
              <a:t> B. to support  </a:t>
            </a:r>
            <a:br>
              <a:rPr lang="en-US" dirty="0" smtClean="0"/>
            </a:br>
            <a:r>
              <a:rPr lang="en-US" dirty="0" smtClean="0"/>
              <a:t> C. that one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neither 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</a:t>
            </a:r>
            <a:r>
              <a:rPr lang="en-US" b="1" dirty="0" smtClean="0"/>
              <a:t> </a:t>
            </a:r>
            <a:r>
              <a:rPr lang="en-US" b="1" u="sng" dirty="0" smtClean="0"/>
              <a:t>Sheep</a:t>
            </a:r>
            <a:r>
              <a:rPr lang="en-US" b="1" dirty="0" smtClean="0"/>
              <a:t> </a:t>
            </a:r>
            <a:r>
              <a:rPr lang="en-US" b="1" u="sng" dirty="0" smtClean="0"/>
              <a:t>must have mate</a:t>
            </a:r>
            <a:r>
              <a:rPr lang="en-US" b="1" dirty="0" smtClean="0"/>
              <a:t> </a:t>
            </a:r>
            <a:r>
              <a:rPr lang="en-US" dirty="0" smtClean="0"/>
              <a:t>in fall</a:t>
            </a:r>
            <a:r>
              <a:rPr lang="en-US" b="1" dirty="0" smtClean="0"/>
              <a:t> </a:t>
            </a:r>
            <a:r>
              <a:rPr lang="en-US" b="1" u="sng" dirty="0" smtClean="0"/>
              <a:t>since</a:t>
            </a:r>
            <a:r>
              <a:rPr lang="en-US" b="1" dirty="0" smtClean="0"/>
              <a:t> </a:t>
            </a:r>
            <a:r>
              <a:rPr lang="en-US" dirty="0" smtClean="0"/>
              <a:t>the young</a:t>
            </a:r>
            <a:r>
              <a:rPr lang="en-US" b="1" dirty="0" smtClean="0"/>
              <a:t> </a:t>
            </a:r>
            <a:r>
              <a:rPr lang="en-US" b="1" u="sng" dirty="0" smtClean="0"/>
              <a:t>are born</a:t>
            </a:r>
            <a:r>
              <a:rPr lang="en-US" b="1" dirty="0" smtClean="0"/>
              <a:t> </a:t>
            </a:r>
            <a:r>
              <a:rPr lang="en-US" dirty="0" smtClean="0"/>
              <a:t>in early spring every year.</a:t>
            </a:r>
          </a:p>
          <a:p>
            <a:pPr>
              <a:buNone/>
            </a:pPr>
            <a:r>
              <a:rPr lang="en-US" dirty="0" smtClean="0"/>
              <a:t>    A. Sheep  </a:t>
            </a:r>
            <a:br>
              <a:rPr lang="en-US" dirty="0" smtClean="0"/>
            </a:br>
            <a:r>
              <a:rPr lang="en-US" dirty="0" smtClean="0"/>
              <a:t> B. must have mate  </a:t>
            </a:r>
            <a:br>
              <a:rPr lang="en-US" dirty="0" smtClean="0"/>
            </a:br>
            <a:r>
              <a:rPr lang="en-US" dirty="0" smtClean="0"/>
              <a:t> C. since  </a:t>
            </a:r>
            <a:br>
              <a:rPr lang="en-US" dirty="0" smtClean="0"/>
            </a:br>
            <a:r>
              <a:rPr lang="en-US" dirty="0" smtClean="0"/>
              <a:t> D. are born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The scholarship board selected Bill </a:t>
            </a:r>
            <a:r>
              <a:rPr lang="en-US" b="1" u="sng" dirty="0" smtClean="0"/>
              <a:t>because of</a:t>
            </a:r>
            <a:r>
              <a:rPr lang="en-US" b="1" dirty="0" smtClean="0"/>
              <a:t> </a:t>
            </a:r>
            <a:r>
              <a:rPr lang="en-US" dirty="0" smtClean="0"/>
              <a:t>his research into the</a:t>
            </a:r>
            <a:r>
              <a:rPr lang="en-US" b="1" dirty="0" smtClean="0"/>
              <a:t> </a:t>
            </a:r>
            <a:r>
              <a:rPr lang="en-US" b="1" u="sng" dirty="0" smtClean="0"/>
              <a:t>effects</a:t>
            </a:r>
            <a:r>
              <a:rPr lang="en-US" b="1" dirty="0" smtClean="0"/>
              <a:t> </a:t>
            </a:r>
            <a:r>
              <a:rPr lang="en-US" dirty="0" smtClean="0"/>
              <a:t>of vitamins, </a:t>
            </a:r>
            <a:r>
              <a:rPr lang="en-US" b="1" u="sng" dirty="0" smtClean="0"/>
              <a:t>many</a:t>
            </a:r>
            <a:r>
              <a:rPr lang="en-US" dirty="0" smtClean="0"/>
              <a:t> of which can be seen in</a:t>
            </a:r>
            <a:r>
              <a:rPr lang="en-US" b="1" dirty="0" smtClean="0"/>
              <a:t> </a:t>
            </a:r>
            <a:r>
              <a:rPr lang="en-US" b="1" u="sng" dirty="0" smtClean="0"/>
              <a:t>international journals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because of  </a:t>
            </a:r>
            <a:br>
              <a:rPr lang="en-US" dirty="0" smtClean="0"/>
            </a:br>
            <a:r>
              <a:rPr lang="en-US" dirty="0" smtClean="0"/>
              <a:t> B. effects  </a:t>
            </a:r>
            <a:br>
              <a:rPr lang="en-US" dirty="0" smtClean="0"/>
            </a:br>
            <a:r>
              <a:rPr lang="en-US" dirty="0" smtClean="0"/>
              <a:t> C. many  </a:t>
            </a:r>
            <a:br>
              <a:rPr lang="en-US" dirty="0" smtClean="0"/>
            </a:br>
            <a:r>
              <a:rPr lang="en-US" dirty="0" smtClean="0"/>
              <a:t> D. international journals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</a:t>
            </a:r>
            <a:r>
              <a:rPr lang="en-US" b="1" dirty="0" smtClean="0"/>
              <a:t> </a:t>
            </a:r>
            <a:r>
              <a:rPr lang="en-US" b="1" u="sng" dirty="0" smtClean="0"/>
              <a:t>Sheep</a:t>
            </a:r>
            <a:r>
              <a:rPr lang="en-US" b="1" dirty="0" smtClean="0"/>
              <a:t> </a:t>
            </a:r>
            <a:r>
              <a:rPr lang="en-US" b="1" u="sng" dirty="0" smtClean="0"/>
              <a:t>must have mate</a:t>
            </a:r>
            <a:r>
              <a:rPr lang="en-US" b="1" dirty="0" smtClean="0"/>
              <a:t> </a:t>
            </a:r>
            <a:r>
              <a:rPr lang="en-US" dirty="0" smtClean="0"/>
              <a:t>in fall</a:t>
            </a:r>
            <a:r>
              <a:rPr lang="en-US" b="1" dirty="0" smtClean="0"/>
              <a:t> </a:t>
            </a:r>
            <a:r>
              <a:rPr lang="en-US" b="1" u="sng" dirty="0" smtClean="0"/>
              <a:t>since</a:t>
            </a:r>
            <a:r>
              <a:rPr lang="en-US" b="1" dirty="0" smtClean="0"/>
              <a:t> </a:t>
            </a:r>
            <a:r>
              <a:rPr lang="en-US" dirty="0" smtClean="0"/>
              <a:t>the young</a:t>
            </a:r>
            <a:r>
              <a:rPr lang="en-US" b="1" dirty="0" smtClean="0"/>
              <a:t> </a:t>
            </a:r>
            <a:r>
              <a:rPr lang="en-US" b="1" u="sng" dirty="0" smtClean="0"/>
              <a:t>are born</a:t>
            </a:r>
            <a:r>
              <a:rPr lang="en-US" b="1" dirty="0" smtClean="0"/>
              <a:t> </a:t>
            </a:r>
            <a:r>
              <a:rPr lang="en-US" dirty="0" smtClean="0"/>
              <a:t>in early spring every year.</a:t>
            </a:r>
          </a:p>
          <a:p>
            <a:pPr>
              <a:buNone/>
            </a:pPr>
            <a:r>
              <a:rPr lang="en-US" dirty="0" smtClean="0"/>
              <a:t>    A. Sheep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must have mate  </a:t>
            </a:r>
            <a:br>
              <a:rPr lang="en-US" dirty="0" smtClean="0"/>
            </a:br>
            <a:r>
              <a:rPr lang="en-US" dirty="0" smtClean="0"/>
              <a:t> C. since  </a:t>
            </a:r>
            <a:br>
              <a:rPr lang="en-US" dirty="0" smtClean="0"/>
            </a:br>
            <a:r>
              <a:rPr lang="en-US" dirty="0" smtClean="0"/>
              <a:t> D. are born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The scholarship board selected Bill </a:t>
            </a:r>
            <a:r>
              <a:rPr lang="en-US" b="1" u="sng" dirty="0" smtClean="0"/>
              <a:t>because of</a:t>
            </a:r>
            <a:r>
              <a:rPr lang="en-US" b="1" dirty="0" smtClean="0"/>
              <a:t> </a:t>
            </a:r>
            <a:r>
              <a:rPr lang="en-US" dirty="0" smtClean="0"/>
              <a:t>his research into the</a:t>
            </a:r>
            <a:r>
              <a:rPr lang="en-US" b="1" dirty="0" smtClean="0"/>
              <a:t> </a:t>
            </a:r>
            <a:r>
              <a:rPr lang="en-US" b="1" u="sng" dirty="0" smtClean="0"/>
              <a:t>effects</a:t>
            </a:r>
            <a:r>
              <a:rPr lang="en-US" b="1" dirty="0" smtClean="0"/>
              <a:t> </a:t>
            </a:r>
            <a:r>
              <a:rPr lang="en-US" dirty="0" smtClean="0"/>
              <a:t>of vitamins, </a:t>
            </a:r>
            <a:r>
              <a:rPr lang="en-US" b="1" u="sng" dirty="0" smtClean="0"/>
              <a:t>many</a:t>
            </a:r>
            <a:r>
              <a:rPr lang="en-US" dirty="0" smtClean="0"/>
              <a:t> of which can be seen in</a:t>
            </a:r>
            <a:r>
              <a:rPr lang="en-US" b="1" dirty="0" smtClean="0"/>
              <a:t> </a:t>
            </a:r>
            <a:r>
              <a:rPr lang="en-US" b="1" u="sng" dirty="0" smtClean="0"/>
              <a:t>international journals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because of  </a:t>
            </a:r>
            <a:br>
              <a:rPr lang="en-US" dirty="0" smtClean="0"/>
            </a:br>
            <a:r>
              <a:rPr lang="en-US" dirty="0" smtClean="0"/>
              <a:t> B. effects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many  </a:t>
            </a:r>
            <a:br>
              <a:rPr lang="en-US" dirty="0" smtClean="0"/>
            </a:br>
            <a:r>
              <a:rPr lang="en-US" dirty="0" smtClean="0"/>
              <a:t> D. international journals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"Gone with the Wind" </a:t>
            </a:r>
            <a:r>
              <a:rPr lang="en-US" b="1" u="sng" dirty="0" smtClean="0"/>
              <a:t>written</a:t>
            </a:r>
            <a:r>
              <a:rPr lang="en-US" b="1" dirty="0" smtClean="0"/>
              <a:t> </a:t>
            </a:r>
            <a:r>
              <a:rPr lang="en-US" dirty="0" smtClean="0"/>
              <a:t>after Margaret Mitchell</a:t>
            </a:r>
            <a:r>
              <a:rPr lang="en-US" b="1" dirty="0" smtClean="0"/>
              <a:t> </a:t>
            </a:r>
            <a:r>
              <a:rPr lang="en-US" b="1" u="sng" dirty="0" smtClean="0"/>
              <a:t>quit</a:t>
            </a:r>
            <a:r>
              <a:rPr lang="en-US" b="1" dirty="0" smtClean="0"/>
              <a:t> </a:t>
            </a:r>
            <a:r>
              <a:rPr lang="en-US" dirty="0" smtClean="0"/>
              <a:t>her job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a reporter because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an ankle injury.</a:t>
            </a:r>
          </a:p>
          <a:p>
            <a:pPr>
              <a:buNone/>
            </a:pPr>
            <a:r>
              <a:rPr lang="en-US" dirty="0" smtClean="0"/>
              <a:t>    A. written  </a:t>
            </a:r>
            <a:br>
              <a:rPr lang="en-US" dirty="0" smtClean="0"/>
            </a:br>
            <a:r>
              <a:rPr lang="en-US" dirty="0" smtClean="0"/>
              <a:t> B. quit  </a:t>
            </a:r>
            <a:br>
              <a:rPr lang="en-US" dirty="0" smtClean="0"/>
            </a:br>
            <a:r>
              <a:rPr lang="en-US" dirty="0" smtClean="0"/>
              <a:t> C. as  </a:t>
            </a:r>
            <a:br>
              <a:rPr lang="en-US" dirty="0" smtClean="0"/>
            </a:br>
            <a:r>
              <a:rPr lang="en-US" dirty="0" smtClean="0"/>
              <a:t> D. of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2. </a:t>
            </a:r>
            <a:r>
              <a:rPr lang="en-US" b="1" u="sng" dirty="0" smtClean="0"/>
              <a:t>Those of</a:t>
            </a:r>
            <a:r>
              <a:rPr lang="en-US" b="1" dirty="0" smtClean="0"/>
              <a:t> </a:t>
            </a:r>
            <a:r>
              <a:rPr lang="en-US" dirty="0" smtClean="0"/>
              <a:t>you who signed up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Dr Daniel's anthropology class should get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books as soon</a:t>
            </a:r>
            <a:r>
              <a:rPr lang="en-US" b="1" dirty="0" smtClean="0"/>
              <a:t> </a:t>
            </a:r>
            <a:r>
              <a:rPr lang="en-US" b="1" u="sng" dirty="0" smtClean="0"/>
              <a:t>as possible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Those of  </a:t>
            </a:r>
            <a:br>
              <a:rPr lang="en-US" dirty="0" smtClean="0"/>
            </a:br>
            <a:r>
              <a:rPr lang="en-US" dirty="0" smtClean="0"/>
              <a:t> B. for  </a:t>
            </a:r>
            <a:br>
              <a:rPr lang="en-US" dirty="0" smtClean="0"/>
            </a:br>
            <a:r>
              <a:rPr lang="en-US" dirty="0" smtClean="0"/>
              <a:t> C. their  </a:t>
            </a:r>
            <a:br>
              <a:rPr lang="en-US" dirty="0" smtClean="0"/>
            </a:br>
            <a:r>
              <a:rPr lang="en-US" dirty="0" smtClean="0"/>
              <a:t> D. as possible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Nobody </a:t>
            </a:r>
            <a:r>
              <a:rPr lang="en-US" b="1" u="sng" dirty="0" smtClean="0"/>
              <a:t>had known</a:t>
            </a:r>
            <a:r>
              <a:rPr lang="en-US" b="1" dirty="0" smtClean="0"/>
              <a:t> </a:t>
            </a:r>
            <a:r>
              <a:rPr lang="en-US" dirty="0" smtClean="0"/>
              <a:t>before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presentation that Sue and her sister</a:t>
            </a:r>
            <a:r>
              <a:rPr lang="en-US" b="1" dirty="0" smtClean="0"/>
              <a:t> </a:t>
            </a:r>
            <a:r>
              <a:rPr lang="en-US" b="1" u="sng" dirty="0" smtClean="0"/>
              <a:t>will receive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awards for outstanding scholarship.</a:t>
            </a:r>
          </a:p>
          <a:p>
            <a:pPr>
              <a:buNone/>
            </a:pPr>
            <a:r>
              <a:rPr lang="en-US" dirty="0" smtClean="0"/>
              <a:t>    A. had known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C</a:t>
            </a:r>
            <a:r>
              <a:rPr lang="en-US" b="1" dirty="0" smtClean="0"/>
              <a:t>.</a:t>
            </a:r>
            <a:r>
              <a:rPr lang="en-US" dirty="0" smtClean="0"/>
              <a:t> will receive  </a:t>
            </a:r>
            <a:br>
              <a:rPr lang="en-US" dirty="0" smtClean="0"/>
            </a:br>
            <a:r>
              <a:rPr lang="en-US" dirty="0" smtClean="0"/>
              <a:t> D. the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In a federal form of government</a:t>
            </a:r>
            <a:r>
              <a:rPr lang="en-US" b="1" dirty="0" smtClean="0"/>
              <a:t> </a:t>
            </a:r>
            <a:r>
              <a:rPr lang="en-US" b="1" u="sng" dirty="0" smtClean="0"/>
              <a:t>like</a:t>
            </a:r>
            <a:r>
              <a:rPr lang="en-US" b="1" dirty="0" smtClean="0"/>
              <a:t> </a:t>
            </a:r>
            <a:r>
              <a:rPr lang="en-US" b="1" u="sng" dirty="0" smtClean="0"/>
              <a:t>that of the United States</a:t>
            </a:r>
            <a:r>
              <a:rPr lang="en-US" b="1" dirty="0" smtClean="0"/>
              <a:t>, </a:t>
            </a:r>
            <a:r>
              <a:rPr lang="en-US" dirty="0" smtClean="0"/>
              <a:t>power</a:t>
            </a:r>
            <a:r>
              <a:rPr lang="en-US" b="1" dirty="0" smtClean="0"/>
              <a:t> </a:t>
            </a:r>
            <a:r>
              <a:rPr lang="en-US" b="1" u="sng" dirty="0" smtClean="0"/>
              <a:t>is divided</a:t>
            </a:r>
            <a:r>
              <a:rPr lang="en-US" b="1" dirty="0" smtClean="0"/>
              <a:t> </a:t>
            </a:r>
            <a:r>
              <a:rPr lang="en-US" b="1" u="sng" dirty="0" smtClean="0"/>
              <a:t>between</a:t>
            </a:r>
            <a:r>
              <a:rPr lang="en-US" b="1" dirty="0" smtClean="0"/>
              <a:t> </a:t>
            </a:r>
            <a:r>
              <a:rPr lang="en-US" dirty="0" smtClean="0"/>
              <a:t>the legislative, executive, and judicial branches.</a:t>
            </a:r>
          </a:p>
          <a:p>
            <a:pPr>
              <a:buNone/>
            </a:pPr>
            <a:r>
              <a:rPr lang="en-US" dirty="0" smtClean="0"/>
              <a:t>    A. like  </a:t>
            </a:r>
            <a:br>
              <a:rPr lang="en-US" dirty="0" smtClean="0"/>
            </a:br>
            <a:r>
              <a:rPr lang="en-US" dirty="0" smtClean="0"/>
              <a:t> B. that of the United States  </a:t>
            </a:r>
            <a:br>
              <a:rPr lang="en-US" dirty="0" smtClean="0"/>
            </a:br>
            <a:r>
              <a:rPr lang="en-US" dirty="0" smtClean="0"/>
              <a:t> C. is divided  </a:t>
            </a:r>
            <a:br>
              <a:rPr lang="en-US" dirty="0" smtClean="0"/>
            </a:br>
            <a:r>
              <a:rPr lang="en-US" dirty="0" smtClean="0"/>
              <a:t> D. between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Nobody </a:t>
            </a:r>
            <a:r>
              <a:rPr lang="en-US" b="1" u="sng" dirty="0" smtClean="0"/>
              <a:t>had known</a:t>
            </a:r>
            <a:r>
              <a:rPr lang="en-US" b="1" dirty="0" smtClean="0"/>
              <a:t> </a:t>
            </a:r>
            <a:r>
              <a:rPr lang="en-US" dirty="0" smtClean="0"/>
              <a:t>before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presentation that Sue and her sister</a:t>
            </a:r>
            <a:r>
              <a:rPr lang="en-US" b="1" dirty="0" smtClean="0"/>
              <a:t> </a:t>
            </a:r>
            <a:r>
              <a:rPr lang="en-US" b="1" u="sng" dirty="0" smtClean="0"/>
              <a:t>will receive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awards for outstanding scholarship.</a:t>
            </a:r>
          </a:p>
          <a:p>
            <a:pPr>
              <a:buNone/>
            </a:pPr>
            <a:r>
              <a:rPr lang="en-US" dirty="0" smtClean="0"/>
              <a:t>    A. had known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</a:t>
            </a:r>
            <a:r>
              <a:rPr lang="en-US" dirty="0" smtClean="0"/>
              <a:t> will receive  </a:t>
            </a:r>
            <a:br>
              <a:rPr lang="en-US" dirty="0" smtClean="0"/>
            </a:br>
            <a:r>
              <a:rPr lang="en-US" dirty="0" smtClean="0"/>
              <a:t> D. the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In a federal form of government</a:t>
            </a:r>
            <a:r>
              <a:rPr lang="en-US" b="1" dirty="0" smtClean="0"/>
              <a:t> </a:t>
            </a:r>
            <a:r>
              <a:rPr lang="en-US" b="1" u="sng" dirty="0" smtClean="0"/>
              <a:t>like</a:t>
            </a:r>
            <a:r>
              <a:rPr lang="en-US" b="1" dirty="0" smtClean="0"/>
              <a:t> </a:t>
            </a:r>
            <a:r>
              <a:rPr lang="en-US" b="1" u="sng" dirty="0" smtClean="0"/>
              <a:t>that of the United States</a:t>
            </a:r>
            <a:r>
              <a:rPr lang="en-US" b="1" dirty="0" smtClean="0"/>
              <a:t>, </a:t>
            </a:r>
            <a:r>
              <a:rPr lang="en-US" dirty="0" smtClean="0"/>
              <a:t>power</a:t>
            </a:r>
            <a:r>
              <a:rPr lang="en-US" b="1" dirty="0" smtClean="0"/>
              <a:t> </a:t>
            </a:r>
            <a:r>
              <a:rPr lang="en-US" b="1" u="sng" dirty="0" smtClean="0"/>
              <a:t>is divided</a:t>
            </a:r>
            <a:r>
              <a:rPr lang="en-US" b="1" dirty="0" smtClean="0"/>
              <a:t> </a:t>
            </a:r>
            <a:r>
              <a:rPr lang="en-US" b="1" u="sng" dirty="0" smtClean="0"/>
              <a:t>between</a:t>
            </a:r>
            <a:r>
              <a:rPr lang="en-US" b="1" dirty="0" smtClean="0"/>
              <a:t> </a:t>
            </a:r>
            <a:r>
              <a:rPr lang="en-US" dirty="0" smtClean="0"/>
              <a:t>the legislative, executive, and judicial branches.</a:t>
            </a:r>
          </a:p>
          <a:p>
            <a:pPr>
              <a:buNone/>
            </a:pPr>
            <a:r>
              <a:rPr lang="en-US" dirty="0" smtClean="0"/>
              <a:t>    A. like  </a:t>
            </a:r>
            <a:br>
              <a:rPr lang="en-US" dirty="0" smtClean="0"/>
            </a:br>
            <a:r>
              <a:rPr lang="en-US" dirty="0" smtClean="0"/>
              <a:t> B. that of the United States  </a:t>
            </a:r>
            <a:br>
              <a:rPr lang="en-US" dirty="0" smtClean="0"/>
            </a:br>
            <a:r>
              <a:rPr lang="en-US" dirty="0" smtClean="0"/>
              <a:t> C. is divided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between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Death Valley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dirty="0" smtClean="0"/>
              <a:t> 130 miles</a:t>
            </a:r>
            <a:r>
              <a:rPr lang="en-US" b="1" dirty="0" smtClean="0"/>
              <a:t> </a:t>
            </a:r>
            <a:r>
              <a:rPr lang="en-US" b="1" u="sng" dirty="0" smtClean="0"/>
              <a:t>length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no more</a:t>
            </a:r>
            <a:r>
              <a:rPr lang="en-US" b="1" dirty="0" smtClean="0"/>
              <a:t> </a:t>
            </a:r>
            <a:r>
              <a:rPr lang="en-US" b="1" u="sng" dirty="0" smtClean="0"/>
              <a:t>than</a:t>
            </a:r>
            <a:r>
              <a:rPr lang="en-US" b="1" dirty="0" smtClean="0"/>
              <a:t> </a:t>
            </a:r>
            <a:r>
              <a:rPr lang="en-US" dirty="0" smtClean="0"/>
              <a:t>14 miles wide.</a:t>
            </a:r>
          </a:p>
          <a:p>
            <a:pPr>
              <a:buNone/>
            </a:pPr>
            <a:r>
              <a:rPr lang="en-US" dirty="0" smtClean="0"/>
              <a:t>    A. is  </a:t>
            </a:r>
            <a:br>
              <a:rPr lang="en-US" dirty="0" smtClean="0"/>
            </a:br>
            <a:r>
              <a:rPr lang="en-US" dirty="0" smtClean="0"/>
              <a:t> B. length  </a:t>
            </a:r>
            <a:br>
              <a:rPr lang="en-US" dirty="0" smtClean="0"/>
            </a:br>
            <a:r>
              <a:rPr lang="en-US" dirty="0" smtClean="0"/>
              <a:t> C. no more  </a:t>
            </a:r>
            <a:br>
              <a:rPr lang="en-US" dirty="0" smtClean="0"/>
            </a:br>
            <a:r>
              <a:rPr lang="en-US" dirty="0" smtClean="0"/>
              <a:t> D. than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average adult </a:t>
            </a:r>
            <a:r>
              <a:rPr lang="en-US" b="1" u="sng" dirty="0" smtClean="0"/>
              <a:t>get</a:t>
            </a:r>
            <a:r>
              <a:rPr lang="en-US" b="1" dirty="0" smtClean="0"/>
              <a:t> </a:t>
            </a:r>
            <a:r>
              <a:rPr lang="en-US" dirty="0" smtClean="0"/>
              <a:t>two</a:t>
            </a:r>
            <a:r>
              <a:rPr lang="en-US" b="1" dirty="0" smtClean="0"/>
              <a:t> 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five</a:t>
            </a:r>
            <a:r>
              <a:rPr lang="en-US" b="1" dirty="0" smtClean="0"/>
              <a:t> </a:t>
            </a:r>
            <a:r>
              <a:rPr lang="en-US" b="1" u="sng" dirty="0" smtClean="0"/>
              <a:t>colds</a:t>
            </a:r>
            <a:r>
              <a:rPr lang="en-US" b="1" dirty="0" smtClean="0"/>
              <a:t> </a:t>
            </a:r>
            <a:r>
              <a:rPr lang="en-US" dirty="0" smtClean="0"/>
              <a:t>each year.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B. get  </a:t>
            </a:r>
            <a:br>
              <a:rPr lang="en-US" dirty="0" smtClean="0"/>
            </a:br>
            <a:r>
              <a:rPr lang="en-US" dirty="0" smtClean="0"/>
              <a:t> C. to  </a:t>
            </a:r>
            <a:br>
              <a:rPr lang="en-US" dirty="0" smtClean="0"/>
            </a:br>
            <a:r>
              <a:rPr lang="en-US" dirty="0" smtClean="0"/>
              <a:t> D. colds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Death Valley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dirty="0" smtClean="0"/>
              <a:t> 130 miles</a:t>
            </a:r>
            <a:r>
              <a:rPr lang="en-US" b="1" dirty="0" smtClean="0"/>
              <a:t> </a:t>
            </a:r>
            <a:r>
              <a:rPr lang="en-US" b="1" u="sng" dirty="0" smtClean="0"/>
              <a:t>length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no more</a:t>
            </a:r>
            <a:r>
              <a:rPr lang="en-US" b="1" dirty="0" smtClean="0"/>
              <a:t> </a:t>
            </a:r>
            <a:r>
              <a:rPr lang="en-US" b="1" u="sng" dirty="0" smtClean="0"/>
              <a:t>than</a:t>
            </a:r>
            <a:r>
              <a:rPr lang="en-US" b="1" dirty="0" smtClean="0"/>
              <a:t> </a:t>
            </a:r>
            <a:r>
              <a:rPr lang="en-US" dirty="0" smtClean="0"/>
              <a:t>14 miles wide.</a:t>
            </a:r>
          </a:p>
          <a:p>
            <a:pPr>
              <a:buNone/>
            </a:pPr>
            <a:r>
              <a:rPr lang="en-US" dirty="0" smtClean="0"/>
              <a:t>    A. is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length  </a:t>
            </a:r>
            <a:br>
              <a:rPr lang="en-US" dirty="0" smtClean="0"/>
            </a:br>
            <a:r>
              <a:rPr lang="en-US" dirty="0" smtClean="0"/>
              <a:t> C. no more  </a:t>
            </a:r>
            <a:br>
              <a:rPr lang="en-US" dirty="0" smtClean="0"/>
            </a:br>
            <a:r>
              <a:rPr lang="en-US" dirty="0" smtClean="0"/>
              <a:t> D. than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average adult </a:t>
            </a:r>
            <a:r>
              <a:rPr lang="en-US" b="1" u="sng" dirty="0" smtClean="0"/>
              <a:t>get</a:t>
            </a:r>
            <a:r>
              <a:rPr lang="en-US" b="1" dirty="0" smtClean="0"/>
              <a:t> </a:t>
            </a:r>
            <a:r>
              <a:rPr lang="en-US" dirty="0" smtClean="0"/>
              <a:t>two</a:t>
            </a:r>
            <a:r>
              <a:rPr lang="en-US" b="1" dirty="0" smtClean="0"/>
              <a:t> 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five</a:t>
            </a:r>
            <a:r>
              <a:rPr lang="en-US" b="1" dirty="0" smtClean="0"/>
              <a:t> </a:t>
            </a:r>
            <a:r>
              <a:rPr lang="en-US" b="1" u="sng" dirty="0" smtClean="0"/>
              <a:t>colds</a:t>
            </a:r>
            <a:r>
              <a:rPr lang="en-US" b="1" dirty="0" smtClean="0"/>
              <a:t> </a:t>
            </a:r>
            <a:r>
              <a:rPr lang="en-US" dirty="0" smtClean="0"/>
              <a:t>each year.</a:t>
            </a:r>
          </a:p>
          <a:p>
            <a:pPr>
              <a:buNone/>
            </a:pPr>
            <a:r>
              <a:rPr lang="en-US" dirty="0" smtClean="0"/>
              <a:t>    A.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get  </a:t>
            </a:r>
            <a:br>
              <a:rPr lang="en-US" dirty="0" smtClean="0"/>
            </a:br>
            <a:r>
              <a:rPr lang="en-US" dirty="0" smtClean="0"/>
              <a:t> C. to  </a:t>
            </a:r>
            <a:br>
              <a:rPr lang="en-US" dirty="0" smtClean="0"/>
            </a:br>
            <a:r>
              <a:rPr lang="en-US" dirty="0" smtClean="0"/>
              <a:t> D. colds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</a:t>
            </a:r>
            <a:r>
              <a:rPr lang="en-US" b="1" dirty="0" smtClean="0"/>
              <a:t> </a:t>
            </a:r>
            <a:r>
              <a:rPr lang="en-US" b="1" u="sng" dirty="0" smtClean="0"/>
              <a:t>Alike</a:t>
            </a:r>
            <a:r>
              <a:rPr lang="en-US" b="1" dirty="0" smtClean="0"/>
              <a:t> </a:t>
            </a:r>
            <a:r>
              <a:rPr lang="en-US" dirty="0" smtClean="0"/>
              <a:t>other forms of energy, natural gas</a:t>
            </a:r>
            <a:r>
              <a:rPr lang="en-US" b="1" dirty="0" smtClean="0"/>
              <a:t> </a:t>
            </a:r>
            <a:r>
              <a:rPr lang="en-US" b="1" u="sng" dirty="0" smtClean="0"/>
              <a:t>may be used</a:t>
            </a:r>
            <a:r>
              <a:rPr lang="en-US" b="1" dirty="0" smtClean="0"/>
              <a:t> </a:t>
            </a:r>
            <a:r>
              <a:rPr lang="en-US" b="1" u="sng" dirty="0" smtClean="0"/>
              <a:t>to heat</a:t>
            </a:r>
            <a:r>
              <a:rPr lang="en-US" b="1" dirty="0" smtClean="0"/>
              <a:t> </a:t>
            </a:r>
            <a:r>
              <a:rPr lang="en-US" dirty="0" smtClean="0"/>
              <a:t>homes, cook food, and even </a:t>
            </a:r>
            <a:r>
              <a:rPr lang="en-US" b="1" u="sng" dirty="0" smtClean="0"/>
              <a:t>run</a:t>
            </a:r>
            <a:r>
              <a:rPr lang="en-US" dirty="0" smtClean="0"/>
              <a:t> automobiles.</a:t>
            </a:r>
          </a:p>
          <a:p>
            <a:pPr>
              <a:buNone/>
            </a:pPr>
            <a:r>
              <a:rPr lang="en-US" dirty="0" smtClean="0"/>
              <a:t>    A</a:t>
            </a:r>
            <a:r>
              <a:rPr lang="en-US" b="1" dirty="0" smtClean="0"/>
              <a:t>.</a:t>
            </a:r>
            <a:r>
              <a:rPr lang="en-US" dirty="0" smtClean="0"/>
              <a:t> Alike  </a:t>
            </a:r>
            <a:br>
              <a:rPr lang="en-US" dirty="0" smtClean="0"/>
            </a:br>
            <a:r>
              <a:rPr lang="en-US" dirty="0" smtClean="0"/>
              <a:t> B. may be used  </a:t>
            </a:r>
            <a:br>
              <a:rPr lang="en-US" dirty="0" smtClean="0"/>
            </a:br>
            <a:r>
              <a:rPr lang="en-US" dirty="0" smtClean="0"/>
              <a:t> C. to heat  </a:t>
            </a:r>
            <a:br>
              <a:rPr lang="en-US" dirty="0" smtClean="0"/>
            </a:br>
            <a:r>
              <a:rPr lang="en-US" dirty="0" smtClean="0"/>
              <a:t> D. run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Residents in some</a:t>
            </a:r>
            <a:r>
              <a:rPr lang="en-US" b="1" dirty="0" smtClean="0"/>
              <a:t> </a:t>
            </a:r>
            <a:r>
              <a:rPr lang="en-US" b="1" u="sng" dirty="0" smtClean="0"/>
              <a:t>cities</a:t>
            </a:r>
            <a:r>
              <a:rPr lang="en-US" dirty="0" smtClean="0"/>
              <a:t> can call </a:t>
            </a:r>
            <a:r>
              <a:rPr lang="en-US" b="1" u="sng" dirty="0" smtClean="0"/>
              <a:t>an</a:t>
            </a:r>
            <a:r>
              <a:rPr lang="en-US" dirty="0" smtClean="0"/>
              <a:t> electrical inspector </a:t>
            </a:r>
            <a:r>
              <a:rPr lang="en-US" u="sng" dirty="0" smtClean="0"/>
              <a:t>to have</a:t>
            </a:r>
            <a:r>
              <a:rPr lang="en-US" dirty="0" smtClean="0"/>
              <a:t> the wiring in their house </a:t>
            </a:r>
            <a:r>
              <a:rPr lang="en-US" b="1" u="sng" dirty="0" smtClean="0"/>
              <a:t>is</a:t>
            </a:r>
            <a:r>
              <a:rPr lang="en-US" u="sng" dirty="0" smtClean="0"/>
              <a:t> </a:t>
            </a:r>
            <a:r>
              <a:rPr lang="en-US" b="1" u="sng" dirty="0" smtClean="0"/>
              <a:t>checked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cities  </a:t>
            </a:r>
          </a:p>
          <a:p>
            <a:pPr>
              <a:buNone/>
            </a:pPr>
            <a:r>
              <a:rPr lang="en-US" dirty="0" smtClean="0"/>
              <a:t>    B. an  </a:t>
            </a:r>
            <a:br>
              <a:rPr lang="en-US" dirty="0" smtClean="0"/>
            </a:br>
            <a:r>
              <a:rPr lang="en-US" dirty="0" smtClean="0"/>
              <a:t> C. to have  </a:t>
            </a:r>
            <a:br>
              <a:rPr lang="en-US" dirty="0" smtClean="0"/>
            </a:br>
            <a:r>
              <a:rPr lang="en-US" dirty="0" smtClean="0"/>
              <a:t> D. is checked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</a:t>
            </a:r>
            <a:r>
              <a:rPr lang="en-US" b="1" dirty="0" smtClean="0"/>
              <a:t> </a:t>
            </a:r>
            <a:r>
              <a:rPr lang="en-US" b="1" u="sng" dirty="0" smtClean="0"/>
              <a:t>Alike</a:t>
            </a:r>
            <a:r>
              <a:rPr lang="en-US" b="1" dirty="0" smtClean="0"/>
              <a:t> </a:t>
            </a:r>
            <a:r>
              <a:rPr lang="en-US" dirty="0" smtClean="0"/>
              <a:t>other forms of energy, natural gas</a:t>
            </a:r>
            <a:r>
              <a:rPr lang="en-US" b="1" dirty="0" smtClean="0"/>
              <a:t> </a:t>
            </a:r>
            <a:r>
              <a:rPr lang="en-US" b="1" u="sng" dirty="0" smtClean="0"/>
              <a:t>may be used</a:t>
            </a:r>
            <a:r>
              <a:rPr lang="en-US" b="1" dirty="0" smtClean="0"/>
              <a:t> </a:t>
            </a:r>
            <a:r>
              <a:rPr lang="en-US" b="1" u="sng" dirty="0" smtClean="0"/>
              <a:t>to heat</a:t>
            </a:r>
            <a:r>
              <a:rPr lang="en-US" b="1" dirty="0" smtClean="0"/>
              <a:t> </a:t>
            </a:r>
            <a:r>
              <a:rPr lang="en-US" dirty="0" smtClean="0"/>
              <a:t>homes, cook food, and even </a:t>
            </a:r>
            <a:r>
              <a:rPr lang="en-US" b="1" u="sng" dirty="0" smtClean="0"/>
              <a:t>run</a:t>
            </a:r>
            <a:r>
              <a:rPr lang="en-US" dirty="0" smtClean="0"/>
              <a:t> automobiles.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</a:t>
            </a:r>
            <a:r>
              <a:rPr lang="en-US" dirty="0" smtClean="0"/>
              <a:t> Alike  </a:t>
            </a:r>
            <a:br>
              <a:rPr lang="en-US" dirty="0" smtClean="0"/>
            </a:br>
            <a:r>
              <a:rPr lang="en-US" dirty="0" smtClean="0"/>
              <a:t> B. may be used  </a:t>
            </a:r>
            <a:br>
              <a:rPr lang="en-US" dirty="0" smtClean="0"/>
            </a:br>
            <a:r>
              <a:rPr lang="en-US" dirty="0" smtClean="0"/>
              <a:t> C. to heat  </a:t>
            </a:r>
            <a:br>
              <a:rPr lang="en-US" dirty="0" smtClean="0"/>
            </a:br>
            <a:r>
              <a:rPr lang="en-US" dirty="0" smtClean="0"/>
              <a:t> D. run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Residents in some</a:t>
            </a:r>
            <a:r>
              <a:rPr lang="en-US" b="1" dirty="0" smtClean="0"/>
              <a:t> </a:t>
            </a:r>
            <a:r>
              <a:rPr lang="en-US" b="1" u="sng" dirty="0" smtClean="0"/>
              <a:t>cities</a:t>
            </a:r>
            <a:r>
              <a:rPr lang="en-US" dirty="0" smtClean="0"/>
              <a:t> can call </a:t>
            </a:r>
            <a:r>
              <a:rPr lang="en-US" b="1" u="sng" dirty="0" smtClean="0"/>
              <a:t>an</a:t>
            </a:r>
            <a:r>
              <a:rPr lang="en-US" dirty="0" smtClean="0"/>
              <a:t> electrical inspector </a:t>
            </a:r>
            <a:r>
              <a:rPr lang="en-US" u="sng" dirty="0" smtClean="0"/>
              <a:t>to have</a:t>
            </a:r>
            <a:r>
              <a:rPr lang="en-US" dirty="0" smtClean="0"/>
              <a:t> the wiring in their house </a:t>
            </a:r>
            <a:r>
              <a:rPr lang="en-US" b="1" u="sng" dirty="0" smtClean="0"/>
              <a:t>is</a:t>
            </a:r>
            <a:r>
              <a:rPr lang="en-US" u="sng" dirty="0" smtClean="0"/>
              <a:t> </a:t>
            </a:r>
            <a:r>
              <a:rPr lang="en-US" b="1" u="sng" dirty="0" smtClean="0"/>
              <a:t>checked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cities  </a:t>
            </a:r>
          </a:p>
          <a:p>
            <a:pPr>
              <a:buNone/>
            </a:pPr>
            <a:r>
              <a:rPr lang="en-US" dirty="0" smtClean="0"/>
              <a:t>    B. an  </a:t>
            </a:r>
            <a:br>
              <a:rPr lang="en-US" dirty="0" smtClean="0"/>
            </a:br>
            <a:r>
              <a:rPr lang="en-US" dirty="0" smtClean="0"/>
              <a:t> C. to have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is checked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25. </a:t>
            </a:r>
            <a:r>
              <a:rPr lang="en-US" b="1" u="sng" dirty="0" smtClean="0"/>
              <a:t>The Chinese</a:t>
            </a:r>
            <a:r>
              <a:rPr lang="en-US" b="1" dirty="0" smtClean="0"/>
              <a:t> were first and </a:t>
            </a:r>
            <a:r>
              <a:rPr lang="en-US" b="1" u="sng" dirty="0" smtClean="0"/>
              <a:t>large</a:t>
            </a:r>
            <a:r>
              <a:rPr lang="en-US" b="1" dirty="0" smtClean="0"/>
              <a:t> ethnic group </a:t>
            </a:r>
            <a:r>
              <a:rPr lang="en-US" b="1" u="sng" dirty="0" smtClean="0"/>
              <a:t>to work</a:t>
            </a:r>
            <a:r>
              <a:rPr lang="en-US" b="1" dirty="0" smtClean="0"/>
              <a:t> on the construction </a:t>
            </a:r>
            <a:r>
              <a:rPr lang="en-US" b="1" u="sng" dirty="0" smtClean="0"/>
              <a:t>of</a:t>
            </a:r>
            <a:r>
              <a:rPr lang="en-US" b="1" dirty="0" smtClean="0"/>
              <a:t> the transcontinental railroad system.</a:t>
            </a:r>
          </a:p>
          <a:p>
            <a:pPr>
              <a:buNone/>
            </a:pPr>
            <a:r>
              <a:rPr lang="en-US" dirty="0" smtClean="0"/>
              <a:t>    A. The Chinese  </a:t>
            </a:r>
            <a:br>
              <a:rPr lang="en-US" dirty="0" smtClean="0"/>
            </a:br>
            <a:r>
              <a:rPr lang="en-US" dirty="0" smtClean="0"/>
              <a:t> B. large  </a:t>
            </a:r>
            <a:br>
              <a:rPr lang="en-US" dirty="0" smtClean="0"/>
            </a:br>
            <a:r>
              <a:rPr lang="en-US" dirty="0" smtClean="0"/>
              <a:t> C. to work  </a:t>
            </a:r>
            <a:br>
              <a:rPr lang="en-US" dirty="0" smtClean="0"/>
            </a:br>
            <a:r>
              <a:rPr lang="en-US" dirty="0" smtClean="0"/>
              <a:t> D. of  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26. </a:t>
            </a:r>
            <a:r>
              <a:rPr lang="en-US" b="1" u="sng" dirty="0" smtClean="0"/>
              <a:t>In</a:t>
            </a:r>
            <a:r>
              <a:rPr lang="en-US" b="1" dirty="0" smtClean="0"/>
              <a:t> the stock market, the fluctuations in Standard and Poor's 500 Index </a:t>
            </a:r>
            <a:r>
              <a:rPr lang="en-US" b="1" u="sng" dirty="0" smtClean="0"/>
              <a:t>does</a:t>
            </a:r>
            <a:r>
              <a:rPr lang="en-US" b="1" dirty="0" smtClean="0"/>
              <a:t> not </a:t>
            </a:r>
            <a:r>
              <a:rPr lang="en-US" b="1" u="sng" dirty="0" smtClean="0"/>
              <a:t>always</a:t>
            </a:r>
            <a:r>
              <a:rPr lang="en-US" b="1" dirty="0" smtClean="0"/>
              <a:t> conform </a:t>
            </a:r>
            <a:r>
              <a:rPr lang="en-US" b="1" u="sng" dirty="0" smtClean="0"/>
              <a:t>to</a:t>
            </a:r>
            <a:r>
              <a:rPr lang="en-US" b="1" dirty="0" smtClean="0"/>
              <a:t> Dow Jones Averages.</a:t>
            </a:r>
          </a:p>
          <a:p>
            <a:pPr>
              <a:buNone/>
            </a:pPr>
            <a:r>
              <a:rPr lang="en-US" dirty="0" smtClean="0"/>
              <a:t>    A. In  </a:t>
            </a:r>
            <a:br>
              <a:rPr lang="en-US" dirty="0" smtClean="0"/>
            </a:br>
            <a:r>
              <a:rPr lang="en-US" dirty="0" smtClean="0"/>
              <a:t> B. does  </a:t>
            </a:r>
            <a:br>
              <a:rPr lang="en-US" dirty="0" smtClean="0"/>
            </a:br>
            <a:r>
              <a:rPr lang="en-US" dirty="0" smtClean="0"/>
              <a:t> C. always  </a:t>
            </a:r>
            <a:br>
              <a:rPr lang="en-US" dirty="0" smtClean="0"/>
            </a:br>
            <a:r>
              <a:rPr lang="en-US" dirty="0" smtClean="0"/>
              <a:t> D. to 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25. </a:t>
            </a:r>
            <a:r>
              <a:rPr lang="en-US" b="1" u="sng" dirty="0" smtClean="0"/>
              <a:t>The Chinese</a:t>
            </a:r>
            <a:r>
              <a:rPr lang="en-US" b="1" dirty="0" smtClean="0"/>
              <a:t> were first and </a:t>
            </a:r>
            <a:r>
              <a:rPr lang="en-US" b="1" u="sng" dirty="0" smtClean="0"/>
              <a:t>large</a:t>
            </a:r>
            <a:r>
              <a:rPr lang="en-US" b="1" dirty="0" smtClean="0"/>
              <a:t> ethnic group </a:t>
            </a:r>
            <a:r>
              <a:rPr lang="en-US" b="1" u="sng" dirty="0" smtClean="0"/>
              <a:t>to work</a:t>
            </a:r>
            <a:r>
              <a:rPr lang="en-US" b="1" dirty="0" smtClean="0"/>
              <a:t> on the construction </a:t>
            </a:r>
            <a:r>
              <a:rPr lang="en-US" b="1" u="sng" dirty="0" smtClean="0"/>
              <a:t>of</a:t>
            </a:r>
            <a:r>
              <a:rPr lang="en-US" b="1" dirty="0" smtClean="0"/>
              <a:t> the transcontinental railroad system.</a:t>
            </a:r>
          </a:p>
          <a:p>
            <a:pPr>
              <a:buNone/>
            </a:pPr>
            <a:r>
              <a:rPr lang="en-US" dirty="0" smtClean="0"/>
              <a:t>    A. The Chinese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large  </a:t>
            </a:r>
            <a:br>
              <a:rPr lang="en-US" dirty="0" smtClean="0"/>
            </a:br>
            <a:r>
              <a:rPr lang="en-US" dirty="0" smtClean="0"/>
              <a:t> C. to work  </a:t>
            </a:r>
            <a:br>
              <a:rPr lang="en-US" dirty="0" smtClean="0"/>
            </a:br>
            <a:r>
              <a:rPr lang="en-US" dirty="0" smtClean="0"/>
              <a:t> D. of  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26. </a:t>
            </a:r>
            <a:r>
              <a:rPr lang="en-US" b="1" u="sng" dirty="0" smtClean="0"/>
              <a:t>In</a:t>
            </a:r>
            <a:r>
              <a:rPr lang="en-US" b="1" dirty="0" smtClean="0"/>
              <a:t> the stock market, the fluctuations in Standard and Poor's 500 Index </a:t>
            </a:r>
            <a:r>
              <a:rPr lang="en-US" b="1" u="sng" dirty="0" smtClean="0"/>
              <a:t>does</a:t>
            </a:r>
            <a:r>
              <a:rPr lang="en-US" b="1" dirty="0" smtClean="0"/>
              <a:t> not </a:t>
            </a:r>
            <a:r>
              <a:rPr lang="en-US" b="1" u="sng" dirty="0" smtClean="0"/>
              <a:t>always</a:t>
            </a:r>
            <a:r>
              <a:rPr lang="en-US" b="1" dirty="0" smtClean="0"/>
              <a:t> conform </a:t>
            </a:r>
            <a:r>
              <a:rPr lang="en-US" b="1" u="sng" dirty="0" smtClean="0"/>
              <a:t>to</a:t>
            </a:r>
            <a:r>
              <a:rPr lang="en-US" b="1" dirty="0" smtClean="0"/>
              <a:t> Dow Jones Averages.</a:t>
            </a:r>
          </a:p>
          <a:p>
            <a:pPr>
              <a:buNone/>
            </a:pPr>
            <a:r>
              <a:rPr lang="en-US" dirty="0" smtClean="0"/>
              <a:t>    A. In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does  </a:t>
            </a:r>
            <a:br>
              <a:rPr lang="en-US" dirty="0" smtClean="0"/>
            </a:br>
            <a:r>
              <a:rPr lang="en-US" dirty="0" smtClean="0"/>
              <a:t> C. always  </a:t>
            </a:r>
            <a:br>
              <a:rPr lang="en-US" dirty="0" smtClean="0"/>
            </a:br>
            <a:r>
              <a:rPr lang="en-US" dirty="0" smtClean="0"/>
              <a:t> D. to 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Mary Harris Jones,</a:t>
            </a:r>
            <a:r>
              <a:rPr lang="en-US" b="1" dirty="0" smtClean="0"/>
              <a:t> </a:t>
            </a:r>
            <a:r>
              <a:rPr lang="en-US" b="1" u="sng" dirty="0" smtClean="0"/>
              <a:t>known</a:t>
            </a:r>
            <a:r>
              <a:rPr lang="en-US" b="1" dirty="0" smtClean="0"/>
              <a:t> </a:t>
            </a:r>
            <a:r>
              <a:rPr lang="en-US" dirty="0" smtClean="0"/>
              <a:t>as "Mother Jones," was</a:t>
            </a:r>
            <a:r>
              <a:rPr lang="en-US" b="1" dirty="0" smtClean="0"/>
              <a:t> </a:t>
            </a:r>
            <a:r>
              <a:rPr lang="en-US" b="1" u="sng" dirty="0" smtClean="0"/>
              <a:t>a prominent</a:t>
            </a:r>
            <a:r>
              <a:rPr lang="en-US" b="1" dirty="0" smtClean="0"/>
              <a:t> </a:t>
            </a:r>
            <a:r>
              <a:rPr lang="en-US" dirty="0" smtClean="0"/>
              <a:t>figure in the</a:t>
            </a:r>
            <a:r>
              <a:rPr lang="en-US" b="1" dirty="0" smtClean="0"/>
              <a:t> </a:t>
            </a:r>
            <a:r>
              <a:rPr lang="en-US" b="1" u="sng" dirty="0" smtClean="0"/>
              <a:t>labor movement</a:t>
            </a:r>
            <a:r>
              <a:rPr lang="en-US" dirty="0" smtClean="0"/>
              <a:t> at the</a:t>
            </a:r>
            <a:r>
              <a:rPr lang="en-US" b="1" dirty="0" smtClean="0"/>
              <a:t> </a:t>
            </a:r>
            <a:r>
              <a:rPr lang="en-US" b="1" u="sng" dirty="0" smtClean="0"/>
              <a:t>turning</a:t>
            </a:r>
            <a:r>
              <a:rPr lang="en-US" b="1" dirty="0" smtClean="0"/>
              <a:t> </a:t>
            </a:r>
            <a:r>
              <a:rPr lang="en-US" dirty="0" smtClean="0"/>
              <a:t>of the century.</a:t>
            </a:r>
          </a:p>
          <a:p>
            <a:pPr>
              <a:buNone/>
            </a:pPr>
            <a:r>
              <a:rPr lang="en-US" dirty="0" smtClean="0"/>
              <a:t>    A. known  </a:t>
            </a:r>
            <a:br>
              <a:rPr lang="en-US" dirty="0" smtClean="0"/>
            </a:br>
            <a:r>
              <a:rPr lang="en-US" dirty="0" smtClean="0"/>
              <a:t> B. a prominent  </a:t>
            </a:r>
            <a:br>
              <a:rPr lang="en-US" dirty="0" smtClean="0"/>
            </a:br>
            <a:r>
              <a:rPr lang="en-US" dirty="0" smtClean="0"/>
              <a:t> C. labor movement  </a:t>
            </a:r>
            <a:br>
              <a:rPr lang="en-US" dirty="0" smtClean="0"/>
            </a:br>
            <a:r>
              <a:rPr lang="en-US" dirty="0" smtClean="0"/>
              <a:t> D. turning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Everyone</a:t>
            </a:r>
            <a:r>
              <a:rPr lang="en-US" b="1" dirty="0" smtClean="0"/>
              <a:t> </a:t>
            </a:r>
            <a:r>
              <a:rPr lang="en-US" b="1" u="sng" dirty="0" smtClean="0"/>
              <a:t>does</a:t>
            </a:r>
            <a:r>
              <a:rPr lang="en-US" b="1" dirty="0" smtClean="0"/>
              <a:t> </a:t>
            </a:r>
            <a:r>
              <a:rPr lang="en-US" dirty="0" smtClean="0"/>
              <a:t>not know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words like chicory, cumin, crocus and saffron</a:t>
            </a:r>
            <a:r>
              <a:rPr lang="en-US" b="1" dirty="0" smtClean="0"/>
              <a:t> </a:t>
            </a:r>
            <a:r>
              <a:rPr lang="en-US" b="1" u="sng" dirty="0" smtClean="0"/>
              <a:t>all come</a:t>
            </a:r>
            <a:r>
              <a:rPr lang="en-US" b="1" dirty="0" smtClean="0"/>
              <a:t> </a:t>
            </a:r>
            <a:r>
              <a:rPr lang="en-US" b="1" u="sng" dirty="0" smtClean="0"/>
              <a:t>to we</a:t>
            </a:r>
            <a:r>
              <a:rPr lang="en-US" dirty="0" smtClean="0"/>
              <a:t> from the Sumerians in Mesopotamia in 3000 BC.</a:t>
            </a:r>
          </a:p>
          <a:p>
            <a:pPr>
              <a:buNone/>
            </a:pPr>
            <a:r>
              <a:rPr lang="en-US" dirty="0" smtClean="0"/>
              <a:t>    A. does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C. all come  </a:t>
            </a:r>
            <a:br>
              <a:rPr lang="en-US" dirty="0" smtClean="0"/>
            </a:br>
            <a:r>
              <a:rPr lang="en-US" dirty="0" smtClean="0"/>
              <a:t> D. to we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Mary Harris Jones,</a:t>
            </a:r>
            <a:r>
              <a:rPr lang="en-US" b="1" dirty="0" smtClean="0"/>
              <a:t> </a:t>
            </a:r>
            <a:r>
              <a:rPr lang="en-US" b="1" u="sng" dirty="0" smtClean="0"/>
              <a:t>known</a:t>
            </a:r>
            <a:r>
              <a:rPr lang="en-US" b="1" dirty="0" smtClean="0"/>
              <a:t> </a:t>
            </a:r>
            <a:r>
              <a:rPr lang="en-US" dirty="0" smtClean="0"/>
              <a:t>as "Mother Jones," was</a:t>
            </a:r>
            <a:r>
              <a:rPr lang="en-US" b="1" dirty="0" smtClean="0"/>
              <a:t> </a:t>
            </a:r>
            <a:r>
              <a:rPr lang="en-US" b="1" u="sng" dirty="0" smtClean="0"/>
              <a:t>a prominent</a:t>
            </a:r>
            <a:r>
              <a:rPr lang="en-US" b="1" dirty="0" smtClean="0"/>
              <a:t> </a:t>
            </a:r>
            <a:r>
              <a:rPr lang="en-US" dirty="0" smtClean="0"/>
              <a:t>figure in the</a:t>
            </a:r>
            <a:r>
              <a:rPr lang="en-US" b="1" dirty="0" smtClean="0"/>
              <a:t> </a:t>
            </a:r>
            <a:r>
              <a:rPr lang="en-US" b="1" u="sng" dirty="0" smtClean="0"/>
              <a:t>labor movement</a:t>
            </a:r>
            <a:r>
              <a:rPr lang="en-US" dirty="0" smtClean="0"/>
              <a:t> at the</a:t>
            </a:r>
            <a:r>
              <a:rPr lang="en-US" b="1" dirty="0" smtClean="0"/>
              <a:t> </a:t>
            </a:r>
            <a:r>
              <a:rPr lang="en-US" b="1" u="sng" dirty="0" smtClean="0"/>
              <a:t>turning</a:t>
            </a:r>
            <a:r>
              <a:rPr lang="en-US" b="1" dirty="0" smtClean="0"/>
              <a:t> </a:t>
            </a:r>
            <a:r>
              <a:rPr lang="en-US" dirty="0" smtClean="0"/>
              <a:t>of the century.</a:t>
            </a:r>
          </a:p>
          <a:p>
            <a:pPr>
              <a:buNone/>
            </a:pPr>
            <a:r>
              <a:rPr lang="en-US" dirty="0" smtClean="0"/>
              <a:t>    A. known  </a:t>
            </a:r>
            <a:br>
              <a:rPr lang="en-US" dirty="0" smtClean="0"/>
            </a:br>
            <a:r>
              <a:rPr lang="en-US" dirty="0" smtClean="0"/>
              <a:t> B. a prominent  </a:t>
            </a:r>
            <a:br>
              <a:rPr lang="en-US" dirty="0" smtClean="0"/>
            </a:br>
            <a:r>
              <a:rPr lang="en-US" dirty="0" smtClean="0"/>
              <a:t> C. labor movement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turning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Everyone</a:t>
            </a:r>
            <a:r>
              <a:rPr lang="en-US" b="1" dirty="0" smtClean="0"/>
              <a:t> </a:t>
            </a:r>
            <a:r>
              <a:rPr lang="en-US" b="1" u="sng" dirty="0" smtClean="0"/>
              <a:t>does</a:t>
            </a:r>
            <a:r>
              <a:rPr lang="en-US" b="1" dirty="0" smtClean="0"/>
              <a:t> </a:t>
            </a:r>
            <a:r>
              <a:rPr lang="en-US" dirty="0" smtClean="0"/>
              <a:t>not know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words like chicory, cumin, crocus and saffron</a:t>
            </a:r>
            <a:r>
              <a:rPr lang="en-US" b="1" dirty="0" smtClean="0"/>
              <a:t> </a:t>
            </a:r>
            <a:r>
              <a:rPr lang="en-US" b="1" u="sng" dirty="0" smtClean="0"/>
              <a:t>all come</a:t>
            </a:r>
            <a:r>
              <a:rPr lang="en-US" b="1" dirty="0" smtClean="0"/>
              <a:t> </a:t>
            </a:r>
            <a:r>
              <a:rPr lang="en-US" b="1" u="sng" dirty="0" smtClean="0"/>
              <a:t>to we</a:t>
            </a:r>
            <a:r>
              <a:rPr lang="en-US" dirty="0" smtClean="0"/>
              <a:t> from the Sumerians in Mesopotamia in 3000 BC.</a:t>
            </a:r>
          </a:p>
          <a:p>
            <a:pPr>
              <a:buNone/>
            </a:pPr>
            <a:r>
              <a:rPr lang="en-US" dirty="0" smtClean="0"/>
              <a:t>    A. does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C. all come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to we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"Gone with the Wind" </a:t>
            </a:r>
            <a:r>
              <a:rPr lang="en-US" b="1" u="sng" dirty="0" smtClean="0"/>
              <a:t>written</a:t>
            </a:r>
            <a:r>
              <a:rPr lang="en-US" b="1" dirty="0" smtClean="0"/>
              <a:t> </a:t>
            </a:r>
            <a:r>
              <a:rPr lang="en-US" dirty="0" smtClean="0"/>
              <a:t>after Margaret Mitchell</a:t>
            </a:r>
            <a:r>
              <a:rPr lang="en-US" b="1" dirty="0" smtClean="0"/>
              <a:t> </a:t>
            </a:r>
            <a:r>
              <a:rPr lang="en-US" b="1" u="sng" dirty="0" smtClean="0"/>
              <a:t>quit</a:t>
            </a:r>
            <a:r>
              <a:rPr lang="en-US" b="1" dirty="0" smtClean="0"/>
              <a:t> </a:t>
            </a:r>
            <a:r>
              <a:rPr lang="en-US" dirty="0" smtClean="0"/>
              <a:t>her job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a reporter because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an ankle injury.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written  </a:t>
            </a:r>
            <a:br>
              <a:rPr lang="en-US" dirty="0" smtClean="0"/>
            </a:br>
            <a:r>
              <a:rPr lang="en-US" dirty="0" smtClean="0"/>
              <a:t> B. quit  </a:t>
            </a:r>
            <a:br>
              <a:rPr lang="en-US" dirty="0" smtClean="0"/>
            </a:br>
            <a:r>
              <a:rPr lang="en-US" dirty="0" smtClean="0"/>
              <a:t> C. as  </a:t>
            </a:r>
            <a:br>
              <a:rPr lang="en-US" dirty="0" smtClean="0"/>
            </a:br>
            <a:r>
              <a:rPr lang="en-US" dirty="0" smtClean="0"/>
              <a:t> D. of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2. </a:t>
            </a:r>
            <a:r>
              <a:rPr lang="en-US" b="1" u="sng" dirty="0" smtClean="0"/>
              <a:t>Those of</a:t>
            </a:r>
            <a:r>
              <a:rPr lang="en-US" b="1" dirty="0" smtClean="0"/>
              <a:t> </a:t>
            </a:r>
            <a:r>
              <a:rPr lang="en-US" dirty="0" smtClean="0"/>
              <a:t>you who signed up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Dr Daniel's anthropology class should get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books as soon</a:t>
            </a:r>
            <a:r>
              <a:rPr lang="en-US" b="1" dirty="0" smtClean="0"/>
              <a:t> </a:t>
            </a:r>
            <a:r>
              <a:rPr lang="en-US" b="1" u="sng" dirty="0" smtClean="0"/>
              <a:t>as possible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Those of  </a:t>
            </a:r>
            <a:br>
              <a:rPr lang="en-US" dirty="0" smtClean="0"/>
            </a:br>
            <a:r>
              <a:rPr lang="en-US" dirty="0" smtClean="0"/>
              <a:t> B. for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their  </a:t>
            </a:r>
            <a:br>
              <a:rPr lang="en-US" dirty="0" smtClean="0"/>
            </a:br>
            <a:r>
              <a:rPr lang="en-US" dirty="0" smtClean="0"/>
              <a:t> D. as possible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Bill of Right </a:t>
            </a:r>
            <a:r>
              <a:rPr lang="en-US" b="1" u="sng" dirty="0" smtClean="0"/>
              <a:t>was added</a:t>
            </a:r>
            <a:r>
              <a:rPr lang="en-US" b="1" dirty="0" smtClean="0"/>
              <a:t> </a:t>
            </a:r>
            <a:r>
              <a:rPr lang="en-US" dirty="0" smtClean="0"/>
              <a:t>to the Constitution</a:t>
            </a:r>
            <a:r>
              <a:rPr lang="en-US" b="1" dirty="0" smtClean="0"/>
              <a:t> </a:t>
            </a:r>
            <a:r>
              <a:rPr lang="en-US" b="1" u="sng" dirty="0" smtClean="0"/>
              <a:t>specifically</a:t>
            </a:r>
            <a:r>
              <a:rPr lang="en-US" b="1" dirty="0" smtClean="0"/>
              <a:t> </a:t>
            </a:r>
            <a:r>
              <a:rPr lang="en-US" dirty="0" smtClean="0"/>
              <a:t>to guarantee certain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individual</a:t>
            </a:r>
            <a:r>
              <a:rPr lang="en-US" b="1" dirty="0" smtClean="0"/>
              <a:t> </a:t>
            </a:r>
            <a:r>
              <a:rPr lang="en-US" b="1" u="sng" dirty="0" smtClean="0"/>
              <a:t>rights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was added  </a:t>
            </a:r>
            <a:br>
              <a:rPr lang="en-US" dirty="0" smtClean="0"/>
            </a:br>
            <a:r>
              <a:rPr lang="en-US" dirty="0" smtClean="0"/>
              <a:t> B. specifically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D. rights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</a:t>
            </a:r>
            <a:r>
              <a:rPr lang="en-US" b="1" dirty="0" smtClean="0"/>
              <a:t> </a:t>
            </a:r>
            <a:r>
              <a:rPr lang="en-US" b="1" u="sng" dirty="0" smtClean="0"/>
              <a:t>It is believed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by 1990</a:t>
            </a:r>
            <a:r>
              <a:rPr lang="en-US" dirty="0" smtClean="0"/>
              <a:t> immunotherapy</a:t>
            </a:r>
            <a:r>
              <a:rPr lang="en-US" b="1" dirty="0" smtClean="0"/>
              <a:t> </a:t>
            </a:r>
            <a:r>
              <a:rPr lang="en-US" b="1" u="sng" dirty="0" smtClean="0"/>
              <a:t>have succeeded</a:t>
            </a:r>
            <a:r>
              <a:rPr lang="en-US" b="1" dirty="0" smtClean="0"/>
              <a:t> </a:t>
            </a:r>
            <a:r>
              <a:rPr lang="en-US" dirty="0" smtClean="0"/>
              <a:t>in</a:t>
            </a:r>
            <a:r>
              <a:rPr lang="en-US" b="1" dirty="0" smtClean="0"/>
              <a:t> </a:t>
            </a:r>
            <a:r>
              <a:rPr lang="en-US" b="1" u="sng" dirty="0" smtClean="0"/>
              <a:t>curing</a:t>
            </a:r>
            <a:r>
              <a:rPr lang="en-US" b="1" dirty="0" smtClean="0"/>
              <a:t> </a:t>
            </a:r>
            <a:r>
              <a:rPr lang="en-US" dirty="0" smtClean="0"/>
              <a:t>a number of serious illnesses.</a:t>
            </a:r>
          </a:p>
          <a:p>
            <a:pPr>
              <a:buNone/>
            </a:pPr>
            <a:r>
              <a:rPr lang="en-US" dirty="0" smtClean="0"/>
              <a:t>    A. It is believed  </a:t>
            </a:r>
            <a:br>
              <a:rPr lang="en-US" dirty="0" smtClean="0"/>
            </a:br>
            <a:r>
              <a:rPr lang="en-US" dirty="0" smtClean="0"/>
              <a:t> B. by 1990  </a:t>
            </a:r>
            <a:br>
              <a:rPr lang="en-US" dirty="0" smtClean="0"/>
            </a:br>
            <a:r>
              <a:rPr lang="en-US" dirty="0" smtClean="0"/>
              <a:t> C. have succeeded  </a:t>
            </a:r>
            <a:br>
              <a:rPr lang="en-US" dirty="0" smtClean="0"/>
            </a:br>
            <a:r>
              <a:rPr lang="en-US" dirty="0" smtClean="0"/>
              <a:t> D. curing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Bill of Right </a:t>
            </a:r>
            <a:r>
              <a:rPr lang="en-US" b="1" u="sng" dirty="0" smtClean="0"/>
              <a:t>was added</a:t>
            </a:r>
            <a:r>
              <a:rPr lang="en-US" b="1" dirty="0" smtClean="0"/>
              <a:t> </a:t>
            </a:r>
            <a:r>
              <a:rPr lang="en-US" dirty="0" smtClean="0"/>
              <a:t>to the Constitution</a:t>
            </a:r>
            <a:r>
              <a:rPr lang="en-US" b="1" dirty="0" smtClean="0"/>
              <a:t> </a:t>
            </a:r>
            <a:r>
              <a:rPr lang="en-US" b="1" u="sng" dirty="0" smtClean="0"/>
              <a:t>specifically</a:t>
            </a:r>
            <a:r>
              <a:rPr lang="en-US" b="1" dirty="0" smtClean="0"/>
              <a:t> </a:t>
            </a:r>
            <a:r>
              <a:rPr lang="en-US" dirty="0" smtClean="0"/>
              <a:t>to guarantee certain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individual</a:t>
            </a:r>
            <a:r>
              <a:rPr lang="en-US" b="1" dirty="0" smtClean="0"/>
              <a:t> </a:t>
            </a:r>
            <a:r>
              <a:rPr lang="en-US" b="1" u="sng" dirty="0" smtClean="0"/>
              <a:t>rights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was added  </a:t>
            </a:r>
            <a:br>
              <a:rPr lang="en-US" dirty="0" smtClean="0"/>
            </a:br>
            <a:r>
              <a:rPr lang="en-US" dirty="0" smtClean="0"/>
              <a:t> B. specifically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the  </a:t>
            </a:r>
            <a:br>
              <a:rPr lang="en-US" dirty="0" smtClean="0"/>
            </a:br>
            <a:r>
              <a:rPr lang="en-US" dirty="0" smtClean="0"/>
              <a:t> D. rights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</a:t>
            </a:r>
            <a:r>
              <a:rPr lang="en-US" b="1" dirty="0" smtClean="0"/>
              <a:t> </a:t>
            </a:r>
            <a:r>
              <a:rPr lang="en-US" b="1" u="sng" dirty="0" smtClean="0"/>
              <a:t>It is believed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by 1990</a:t>
            </a:r>
            <a:r>
              <a:rPr lang="en-US" dirty="0" smtClean="0"/>
              <a:t> immunotherapy</a:t>
            </a:r>
            <a:r>
              <a:rPr lang="en-US" b="1" dirty="0" smtClean="0"/>
              <a:t> </a:t>
            </a:r>
            <a:r>
              <a:rPr lang="en-US" b="1" u="sng" dirty="0" smtClean="0"/>
              <a:t>have succeeded</a:t>
            </a:r>
            <a:r>
              <a:rPr lang="en-US" b="1" dirty="0" smtClean="0"/>
              <a:t> </a:t>
            </a:r>
            <a:r>
              <a:rPr lang="en-US" dirty="0" smtClean="0"/>
              <a:t>in</a:t>
            </a:r>
            <a:r>
              <a:rPr lang="en-US" b="1" dirty="0" smtClean="0"/>
              <a:t> </a:t>
            </a:r>
            <a:r>
              <a:rPr lang="en-US" b="1" u="sng" dirty="0" smtClean="0"/>
              <a:t>curing</a:t>
            </a:r>
            <a:r>
              <a:rPr lang="en-US" b="1" dirty="0" smtClean="0"/>
              <a:t> </a:t>
            </a:r>
            <a:r>
              <a:rPr lang="en-US" dirty="0" smtClean="0"/>
              <a:t>a number of serious illnesses.</a:t>
            </a:r>
          </a:p>
          <a:p>
            <a:pPr>
              <a:buNone/>
            </a:pPr>
            <a:r>
              <a:rPr lang="en-US" dirty="0" smtClean="0"/>
              <a:t>    A. It is believed  </a:t>
            </a:r>
            <a:br>
              <a:rPr lang="en-US" dirty="0" smtClean="0"/>
            </a:br>
            <a:r>
              <a:rPr lang="en-US" dirty="0" smtClean="0"/>
              <a:t> B. by 1990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have succeeded  </a:t>
            </a:r>
            <a:br>
              <a:rPr lang="en-US" dirty="0" smtClean="0"/>
            </a:br>
            <a:r>
              <a:rPr lang="en-US" dirty="0" smtClean="0"/>
              <a:t> D. curing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A jellyfish, which </a:t>
            </a:r>
            <a:r>
              <a:rPr lang="en-US" b="1" u="sng" dirty="0" smtClean="0"/>
              <a:t>isn't</a:t>
            </a:r>
            <a:r>
              <a:rPr lang="en-US" b="1" dirty="0" smtClean="0"/>
              <a:t> </a:t>
            </a:r>
            <a:r>
              <a:rPr lang="en-US" dirty="0" smtClean="0"/>
              <a:t>really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b="1" dirty="0" smtClean="0"/>
              <a:t> </a:t>
            </a:r>
            <a:r>
              <a:rPr lang="en-US" dirty="0" smtClean="0"/>
              <a:t>fish</a:t>
            </a:r>
            <a:r>
              <a:rPr lang="en-US" b="1" dirty="0" smtClean="0"/>
              <a:t>,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has no brain, no</a:t>
            </a:r>
            <a:r>
              <a:rPr lang="en-US" b="1" dirty="0" smtClean="0"/>
              <a:t> </a:t>
            </a:r>
            <a:r>
              <a:rPr lang="en-US" b="1" u="sng" dirty="0" smtClean="0"/>
              <a:t>bones</a:t>
            </a:r>
            <a:r>
              <a:rPr lang="en-US" dirty="0" smtClean="0"/>
              <a:t>, and no face.</a:t>
            </a:r>
          </a:p>
          <a:p>
            <a:pPr>
              <a:buNone/>
            </a:pPr>
            <a:r>
              <a:rPr lang="en-US" dirty="0" smtClean="0"/>
              <a:t>    A. isn't  </a:t>
            </a:r>
            <a:br>
              <a:rPr lang="en-US" dirty="0" smtClean="0"/>
            </a:br>
            <a:r>
              <a:rPr lang="en-US" dirty="0" smtClean="0"/>
              <a:t> B. a  </a:t>
            </a:r>
            <a:br>
              <a:rPr lang="en-US" dirty="0" smtClean="0"/>
            </a:br>
            <a:r>
              <a:rPr lang="en-US" dirty="0" smtClean="0"/>
              <a:t> C. it  </a:t>
            </a:r>
            <a:br>
              <a:rPr lang="en-US" dirty="0" smtClean="0"/>
            </a:br>
            <a:r>
              <a:rPr lang="en-US" dirty="0" smtClean="0"/>
              <a:t> D. bones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</a:t>
            </a:r>
            <a:r>
              <a:rPr lang="en-US" b="1" dirty="0" smtClean="0"/>
              <a:t> </a:t>
            </a:r>
            <a:r>
              <a:rPr lang="en-US" b="1" u="sng" dirty="0" smtClean="0"/>
              <a:t>Cotton</a:t>
            </a:r>
            <a:r>
              <a:rPr lang="en-US" b="1" dirty="0" smtClean="0"/>
              <a:t> </a:t>
            </a:r>
            <a:r>
              <a:rPr lang="en-US" dirty="0" smtClean="0"/>
              <a:t>used to</a:t>
            </a:r>
            <a:r>
              <a:rPr lang="en-US" b="1" dirty="0" smtClean="0"/>
              <a:t> </a:t>
            </a:r>
            <a:r>
              <a:rPr lang="en-US" b="1" u="sng" dirty="0" smtClean="0"/>
              <a:t>rank</a:t>
            </a:r>
            <a:r>
              <a:rPr lang="en-US" b="1" dirty="0" smtClean="0"/>
              <a:t> </a:t>
            </a:r>
            <a:r>
              <a:rPr lang="en-US" dirty="0" smtClean="0"/>
              <a:t>first</a:t>
            </a:r>
            <a:r>
              <a:rPr lang="en-US" b="1" dirty="0" smtClean="0"/>
              <a:t> </a:t>
            </a:r>
            <a:r>
              <a:rPr lang="en-US" b="1" u="sng" dirty="0" smtClean="0"/>
              <a:t>between</a:t>
            </a:r>
            <a:r>
              <a:rPr lang="en-US" b="1" dirty="0" smtClean="0"/>
              <a:t> </a:t>
            </a:r>
            <a:r>
              <a:rPr lang="en-US" dirty="0" smtClean="0"/>
              <a:t>Alabama's crops, but it</a:t>
            </a:r>
            <a:r>
              <a:rPr lang="en-US" b="1" dirty="0" smtClean="0"/>
              <a:t> </a:t>
            </a:r>
            <a:r>
              <a:rPr lang="en-US" b="1" u="sng" dirty="0" smtClean="0"/>
              <a:t>represents only</a:t>
            </a:r>
            <a:r>
              <a:rPr lang="en-US" b="1" dirty="0" smtClean="0"/>
              <a:t> </a:t>
            </a:r>
            <a:r>
              <a:rPr lang="en-US" dirty="0" smtClean="0"/>
              <a:t>a fraction of the agricultural production now.</a:t>
            </a:r>
          </a:p>
          <a:p>
            <a:pPr>
              <a:buNone/>
            </a:pPr>
            <a:r>
              <a:rPr lang="en-US" dirty="0" smtClean="0"/>
              <a:t>    A. Cotton  </a:t>
            </a:r>
            <a:br>
              <a:rPr lang="en-US" dirty="0" smtClean="0"/>
            </a:br>
            <a:r>
              <a:rPr lang="en-US" dirty="0" smtClean="0"/>
              <a:t> B. rank  </a:t>
            </a:r>
            <a:br>
              <a:rPr lang="en-US" dirty="0" smtClean="0"/>
            </a:br>
            <a:r>
              <a:rPr lang="en-US" dirty="0" smtClean="0"/>
              <a:t> C. between  </a:t>
            </a:r>
            <a:br>
              <a:rPr lang="en-US" dirty="0" smtClean="0"/>
            </a:br>
            <a:r>
              <a:rPr lang="en-US" dirty="0" smtClean="0"/>
              <a:t> D. represents only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A jellyfish, which </a:t>
            </a:r>
            <a:r>
              <a:rPr lang="en-US" b="1" u="sng" dirty="0" smtClean="0"/>
              <a:t>isn't</a:t>
            </a:r>
            <a:r>
              <a:rPr lang="en-US" b="1" dirty="0" smtClean="0"/>
              <a:t> </a:t>
            </a:r>
            <a:r>
              <a:rPr lang="en-US" dirty="0" smtClean="0"/>
              <a:t>really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b="1" dirty="0" smtClean="0"/>
              <a:t> </a:t>
            </a:r>
            <a:r>
              <a:rPr lang="en-US" dirty="0" smtClean="0"/>
              <a:t>fish</a:t>
            </a:r>
            <a:r>
              <a:rPr lang="en-US" b="1" dirty="0" smtClean="0"/>
              <a:t>,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has no brain, no</a:t>
            </a:r>
            <a:r>
              <a:rPr lang="en-US" b="1" dirty="0" smtClean="0"/>
              <a:t> </a:t>
            </a:r>
            <a:r>
              <a:rPr lang="en-US" b="1" u="sng" dirty="0" smtClean="0"/>
              <a:t>bones</a:t>
            </a:r>
            <a:r>
              <a:rPr lang="en-US" dirty="0" smtClean="0"/>
              <a:t>, and no face.</a:t>
            </a:r>
          </a:p>
          <a:p>
            <a:pPr>
              <a:buNone/>
            </a:pPr>
            <a:r>
              <a:rPr lang="en-US" dirty="0" smtClean="0"/>
              <a:t>    A. isn't  </a:t>
            </a:r>
            <a:br>
              <a:rPr lang="en-US" dirty="0" smtClean="0"/>
            </a:br>
            <a:r>
              <a:rPr lang="en-US" dirty="0" smtClean="0"/>
              <a:t> B. a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it  </a:t>
            </a:r>
            <a:br>
              <a:rPr lang="en-US" dirty="0" smtClean="0"/>
            </a:br>
            <a:r>
              <a:rPr lang="en-US" dirty="0" smtClean="0"/>
              <a:t> D. bones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</a:t>
            </a:r>
            <a:r>
              <a:rPr lang="en-US" b="1" dirty="0" smtClean="0"/>
              <a:t> </a:t>
            </a:r>
            <a:r>
              <a:rPr lang="en-US" b="1" u="sng" dirty="0" smtClean="0"/>
              <a:t>Cotton</a:t>
            </a:r>
            <a:r>
              <a:rPr lang="en-US" b="1" dirty="0" smtClean="0"/>
              <a:t> </a:t>
            </a:r>
            <a:r>
              <a:rPr lang="en-US" dirty="0" smtClean="0"/>
              <a:t>used to</a:t>
            </a:r>
            <a:r>
              <a:rPr lang="en-US" b="1" dirty="0" smtClean="0"/>
              <a:t> </a:t>
            </a:r>
            <a:r>
              <a:rPr lang="en-US" b="1" u="sng" dirty="0" smtClean="0"/>
              <a:t>rank</a:t>
            </a:r>
            <a:r>
              <a:rPr lang="en-US" b="1" dirty="0" smtClean="0"/>
              <a:t> </a:t>
            </a:r>
            <a:r>
              <a:rPr lang="en-US" dirty="0" smtClean="0"/>
              <a:t>first</a:t>
            </a:r>
            <a:r>
              <a:rPr lang="en-US" b="1" dirty="0" smtClean="0"/>
              <a:t> </a:t>
            </a:r>
            <a:r>
              <a:rPr lang="en-US" b="1" u="sng" dirty="0" smtClean="0"/>
              <a:t>between</a:t>
            </a:r>
            <a:r>
              <a:rPr lang="en-US" b="1" dirty="0" smtClean="0"/>
              <a:t> </a:t>
            </a:r>
            <a:r>
              <a:rPr lang="en-US" dirty="0" smtClean="0"/>
              <a:t>Alabama's crops, but it</a:t>
            </a:r>
            <a:r>
              <a:rPr lang="en-US" b="1" dirty="0" smtClean="0"/>
              <a:t> </a:t>
            </a:r>
            <a:r>
              <a:rPr lang="en-US" b="1" u="sng" dirty="0" smtClean="0"/>
              <a:t>represents only</a:t>
            </a:r>
            <a:r>
              <a:rPr lang="en-US" b="1" dirty="0" smtClean="0"/>
              <a:t> </a:t>
            </a:r>
            <a:r>
              <a:rPr lang="en-US" dirty="0" smtClean="0"/>
              <a:t>a fraction of the agricultural production now.</a:t>
            </a:r>
          </a:p>
          <a:p>
            <a:pPr>
              <a:buNone/>
            </a:pPr>
            <a:r>
              <a:rPr lang="en-US" dirty="0" smtClean="0"/>
              <a:t>    A. Cotton  </a:t>
            </a:r>
            <a:br>
              <a:rPr lang="en-US" dirty="0" smtClean="0"/>
            </a:br>
            <a:r>
              <a:rPr lang="en-US" dirty="0" smtClean="0"/>
              <a:t> B. rank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between  </a:t>
            </a:r>
            <a:br>
              <a:rPr lang="en-US" dirty="0" smtClean="0"/>
            </a:br>
            <a:r>
              <a:rPr lang="en-US" dirty="0" smtClean="0"/>
              <a:t> D. represents only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In ancient times and throughout the Middle Ages, </a:t>
            </a:r>
            <a:r>
              <a:rPr lang="en-US" b="1" u="sng" dirty="0" smtClean="0"/>
              <a:t>many people believed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the earth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dirty="0" smtClean="0"/>
              <a:t> motionless.</a:t>
            </a:r>
          </a:p>
          <a:p>
            <a:pPr>
              <a:buNone/>
            </a:pPr>
            <a:r>
              <a:rPr lang="en-US" dirty="0" smtClean="0"/>
              <a:t>    A. many people  </a:t>
            </a:r>
            <a:br>
              <a:rPr lang="en-US" dirty="0" smtClean="0"/>
            </a:br>
            <a:r>
              <a:rPr lang="en-US" dirty="0" smtClean="0"/>
              <a:t> B. believed  </a:t>
            </a:r>
            <a:br>
              <a:rPr lang="en-US" dirty="0" smtClean="0"/>
            </a:br>
            <a:r>
              <a:rPr lang="en-US" dirty="0" smtClean="0"/>
              <a:t> C. the earth  </a:t>
            </a:r>
            <a:br>
              <a:rPr lang="en-US" dirty="0" smtClean="0"/>
            </a:br>
            <a:r>
              <a:rPr lang="en-US" dirty="0" smtClean="0"/>
              <a:t> D</a:t>
            </a:r>
            <a:r>
              <a:rPr lang="en-US" b="1" dirty="0" smtClean="0"/>
              <a:t>.</a:t>
            </a:r>
            <a:r>
              <a:rPr lang="en-US" dirty="0" smtClean="0"/>
              <a:t> is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The</a:t>
            </a:r>
            <a:r>
              <a:rPr lang="en-US" b="1" dirty="0" smtClean="0"/>
              <a:t> </a:t>
            </a:r>
            <a:r>
              <a:rPr lang="en-US" b="1" u="sng" dirty="0" smtClean="0"/>
              <a:t>change</a:t>
            </a:r>
            <a:r>
              <a:rPr lang="en-US" b="1" dirty="0" smtClean="0"/>
              <a:t> </a:t>
            </a:r>
            <a:r>
              <a:rPr lang="en-US" dirty="0" smtClean="0"/>
              <a:t>from day</a:t>
            </a:r>
            <a:r>
              <a:rPr lang="en-US" b="1" dirty="0" smtClean="0"/>
              <a:t> 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night</a:t>
            </a:r>
            <a:r>
              <a:rPr lang="en-US" b="1" dirty="0" smtClean="0"/>
              <a:t> </a:t>
            </a:r>
            <a:r>
              <a:rPr lang="en-US" b="1" u="sng" dirty="0" smtClean="0"/>
              <a:t>results</a:t>
            </a:r>
            <a:r>
              <a:rPr lang="en-US" dirty="0" smtClean="0"/>
              <a:t> the rotation of</a:t>
            </a:r>
            <a:r>
              <a:rPr lang="en-US" b="1" dirty="0" smtClean="0"/>
              <a:t> </a:t>
            </a:r>
            <a:r>
              <a:rPr lang="en-US" b="1" u="sng" dirty="0" smtClean="0"/>
              <a:t>the Earth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change  </a:t>
            </a:r>
            <a:br>
              <a:rPr lang="en-US" dirty="0" smtClean="0"/>
            </a:br>
            <a:r>
              <a:rPr lang="en-US" dirty="0" smtClean="0"/>
              <a:t> B. to  </a:t>
            </a:r>
            <a:br>
              <a:rPr lang="en-US" dirty="0" smtClean="0"/>
            </a:br>
            <a:r>
              <a:rPr lang="en-US" dirty="0" smtClean="0"/>
              <a:t> C. results  </a:t>
            </a:r>
            <a:br>
              <a:rPr lang="en-US" dirty="0" smtClean="0"/>
            </a:br>
            <a:r>
              <a:rPr lang="en-US" dirty="0" smtClean="0"/>
              <a:t> D. the Earth  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In ancient times and throughout the Middle Ages, </a:t>
            </a:r>
            <a:r>
              <a:rPr lang="en-US" b="1" u="sng" dirty="0" smtClean="0"/>
              <a:t>many people believed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the earth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dirty="0" smtClean="0"/>
              <a:t> motionless.</a:t>
            </a:r>
          </a:p>
          <a:p>
            <a:pPr>
              <a:buNone/>
            </a:pPr>
            <a:r>
              <a:rPr lang="en-US" dirty="0" smtClean="0"/>
              <a:t>    A. many people  </a:t>
            </a:r>
            <a:br>
              <a:rPr lang="en-US" dirty="0" smtClean="0"/>
            </a:br>
            <a:r>
              <a:rPr lang="en-US" dirty="0" smtClean="0"/>
              <a:t> B. believed  </a:t>
            </a:r>
            <a:br>
              <a:rPr lang="en-US" dirty="0" smtClean="0"/>
            </a:br>
            <a:r>
              <a:rPr lang="en-US" dirty="0" smtClean="0"/>
              <a:t> C. the earth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</a:t>
            </a:r>
            <a:r>
              <a:rPr lang="en-US" dirty="0" smtClean="0"/>
              <a:t> is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 The</a:t>
            </a:r>
            <a:r>
              <a:rPr lang="en-US" b="1" dirty="0" smtClean="0"/>
              <a:t> </a:t>
            </a:r>
            <a:r>
              <a:rPr lang="en-US" b="1" u="sng" dirty="0" smtClean="0"/>
              <a:t>change</a:t>
            </a:r>
            <a:r>
              <a:rPr lang="en-US" b="1" dirty="0" smtClean="0"/>
              <a:t> </a:t>
            </a:r>
            <a:r>
              <a:rPr lang="en-US" dirty="0" smtClean="0"/>
              <a:t>from day</a:t>
            </a:r>
            <a:r>
              <a:rPr lang="en-US" b="1" dirty="0" smtClean="0"/>
              <a:t> 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night</a:t>
            </a:r>
            <a:r>
              <a:rPr lang="en-US" b="1" dirty="0" smtClean="0"/>
              <a:t> </a:t>
            </a:r>
            <a:r>
              <a:rPr lang="en-US" b="1" u="sng" dirty="0" smtClean="0"/>
              <a:t>results</a:t>
            </a:r>
            <a:r>
              <a:rPr lang="en-US" dirty="0" smtClean="0"/>
              <a:t> the rotation of</a:t>
            </a:r>
            <a:r>
              <a:rPr lang="en-US" b="1" dirty="0" smtClean="0"/>
              <a:t> </a:t>
            </a:r>
            <a:r>
              <a:rPr lang="en-US" b="1" u="sng" dirty="0" smtClean="0"/>
              <a:t>the Earth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change  </a:t>
            </a:r>
            <a:br>
              <a:rPr lang="en-US" dirty="0" smtClean="0"/>
            </a:br>
            <a:r>
              <a:rPr lang="en-US" dirty="0" smtClean="0"/>
              <a:t> B. to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results  </a:t>
            </a:r>
            <a:br>
              <a:rPr lang="en-US" dirty="0" smtClean="0"/>
            </a:br>
            <a:r>
              <a:rPr lang="en-US" dirty="0" smtClean="0"/>
              <a:t> D. the Earth  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</a:t>
            </a:r>
            <a:r>
              <a:rPr lang="en-US" b="1" dirty="0" smtClean="0"/>
              <a:t> </a:t>
            </a:r>
            <a:r>
              <a:rPr lang="en-US" b="1" u="sng" dirty="0" smtClean="0"/>
              <a:t>Both</a:t>
            </a:r>
            <a:r>
              <a:rPr lang="en-US" b="1" dirty="0" smtClean="0"/>
              <a:t> </a:t>
            </a:r>
            <a:r>
              <a:rPr lang="en-US" dirty="0" smtClean="0"/>
              <a:t>Yellowstone National Park in Wyoming and </a:t>
            </a:r>
            <a:r>
              <a:rPr lang="en-US" dirty="0" err="1" smtClean="0"/>
              <a:t>Wairakei</a:t>
            </a:r>
            <a:r>
              <a:rPr lang="en-US" dirty="0" smtClean="0"/>
              <a:t>, New Zealand</a:t>
            </a:r>
            <a:r>
              <a:rPr lang="en-US" b="1" dirty="0" smtClean="0"/>
              <a:t>, </a:t>
            </a:r>
            <a:r>
              <a:rPr lang="en-US" b="1" u="sng" dirty="0" smtClean="0"/>
              <a:t>are geothermal areas</a:t>
            </a:r>
            <a:r>
              <a:rPr lang="en-US" b="1" dirty="0" smtClean="0"/>
              <a:t> </a:t>
            </a:r>
            <a:r>
              <a:rPr lang="en-US" dirty="0" smtClean="0"/>
              <a:t>famous for</a:t>
            </a:r>
            <a:r>
              <a:rPr lang="en-US" b="1" dirty="0" smtClean="0"/>
              <a:t> </a:t>
            </a:r>
            <a:r>
              <a:rPr lang="en-US" b="1" u="sng" dirty="0" smtClean="0"/>
              <a:t>its</a:t>
            </a:r>
            <a:r>
              <a:rPr lang="en-US" b="1" dirty="0" smtClean="0"/>
              <a:t> </a:t>
            </a:r>
            <a:r>
              <a:rPr lang="en-US" b="1" u="sng" dirty="0" smtClean="0"/>
              <a:t>hot-spring</a:t>
            </a:r>
            <a:r>
              <a:rPr lang="en-US" b="1" dirty="0" smtClean="0"/>
              <a:t> </a:t>
            </a:r>
            <a:r>
              <a:rPr lang="en-US" dirty="0" smtClean="0"/>
              <a:t>systems.</a:t>
            </a:r>
          </a:p>
          <a:p>
            <a:pPr>
              <a:buNone/>
            </a:pPr>
            <a:r>
              <a:rPr lang="en-US" dirty="0" smtClean="0"/>
              <a:t>    A. Both  </a:t>
            </a:r>
            <a:br>
              <a:rPr lang="en-US" dirty="0" smtClean="0"/>
            </a:br>
            <a:r>
              <a:rPr lang="en-US" dirty="0" smtClean="0"/>
              <a:t> B. are geothermal areas  </a:t>
            </a:r>
            <a:br>
              <a:rPr lang="en-US" dirty="0" smtClean="0"/>
            </a:br>
            <a:r>
              <a:rPr lang="en-US" dirty="0" smtClean="0"/>
              <a:t> C. its  </a:t>
            </a:r>
            <a:br>
              <a:rPr lang="en-US" dirty="0" smtClean="0"/>
            </a:br>
            <a:r>
              <a:rPr lang="en-US" dirty="0" smtClean="0"/>
              <a:t> D. hot-spring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If a live sponge is</a:t>
            </a:r>
            <a:r>
              <a:rPr lang="en-US" b="1" dirty="0" smtClean="0"/>
              <a:t> </a:t>
            </a:r>
            <a:r>
              <a:rPr lang="en-US" b="1" u="sng" dirty="0" smtClean="0"/>
              <a:t>broken</a:t>
            </a:r>
            <a:r>
              <a:rPr lang="en-US" dirty="0" smtClean="0"/>
              <a:t> into pieces, each piece</a:t>
            </a:r>
            <a:r>
              <a:rPr lang="en-US" b="1" dirty="0" smtClean="0"/>
              <a:t> </a:t>
            </a:r>
            <a:r>
              <a:rPr lang="en-US" b="1" u="sng" dirty="0" smtClean="0"/>
              <a:t>would turn</a:t>
            </a:r>
            <a:r>
              <a:rPr lang="en-US" b="1" dirty="0" smtClean="0"/>
              <a:t> </a:t>
            </a:r>
            <a:r>
              <a:rPr lang="en-US" dirty="0" smtClean="0"/>
              <a:t>into a new sponge</a:t>
            </a:r>
            <a:r>
              <a:rPr lang="en-US" b="1" dirty="0" smtClean="0"/>
              <a:t> </a:t>
            </a:r>
            <a:r>
              <a:rPr lang="en-US" b="1" u="sng" dirty="0" smtClean="0"/>
              <a:t>like</a:t>
            </a:r>
            <a:r>
              <a:rPr lang="en-US" b="1" dirty="0" smtClean="0"/>
              <a:t> </a:t>
            </a:r>
            <a:r>
              <a:rPr lang="en-US" b="1" u="sng" dirty="0" smtClean="0"/>
              <a:t>the original one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    A. broken  </a:t>
            </a:r>
            <a:br>
              <a:rPr lang="en-US" dirty="0" smtClean="0"/>
            </a:br>
            <a:r>
              <a:rPr lang="en-US" dirty="0" smtClean="0"/>
              <a:t> B. would turn  </a:t>
            </a:r>
            <a:br>
              <a:rPr lang="en-US" dirty="0" smtClean="0"/>
            </a:br>
            <a:r>
              <a:rPr lang="en-US" dirty="0" smtClean="0"/>
              <a:t> C. like  </a:t>
            </a:r>
            <a:br>
              <a:rPr lang="en-US" dirty="0" smtClean="0"/>
            </a:br>
            <a:r>
              <a:rPr lang="en-US" dirty="0" smtClean="0"/>
              <a:t> D. the original one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</a:t>
            </a:r>
            <a:r>
              <a:rPr lang="en-US" b="1" dirty="0" smtClean="0"/>
              <a:t> </a:t>
            </a:r>
            <a:r>
              <a:rPr lang="en-US" b="1" u="sng" dirty="0" smtClean="0"/>
              <a:t>Both</a:t>
            </a:r>
            <a:r>
              <a:rPr lang="en-US" b="1" dirty="0" smtClean="0"/>
              <a:t> </a:t>
            </a:r>
            <a:r>
              <a:rPr lang="en-US" dirty="0" smtClean="0"/>
              <a:t>Yellowstone National Park in Wyoming and </a:t>
            </a:r>
            <a:r>
              <a:rPr lang="en-US" dirty="0" err="1" smtClean="0"/>
              <a:t>Wairakei</a:t>
            </a:r>
            <a:r>
              <a:rPr lang="en-US" dirty="0" smtClean="0"/>
              <a:t>, New Zealand</a:t>
            </a:r>
            <a:r>
              <a:rPr lang="en-US" b="1" dirty="0" smtClean="0"/>
              <a:t>, </a:t>
            </a:r>
            <a:r>
              <a:rPr lang="en-US" b="1" u="sng" dirty="0" smtClean="0"/>
              <a:t>are geothermal areas</a:t>
            </a:r>
            <a:r>
              <a:rPr lang="en-US" b="1" dirty="0" smtClean="0"/>
              <a:t> </a:t>
            </a:r>
            <a:r>
              <a:rPr lang="en-US" dirty="0" smtClean="0"/>
              <a:t>famous for</a:t>
            </a:r>
            <a:r>
              <a:rPr lang="en-US" b="1" dirty="0" smtClean="0"/>
              <a:t> </a:t>
            </a:r>
            <a:r>
              <a:rPr lang="en-US" b="1" u="sng" dirty="0" smtClean="0"/>
              <a:t>its</a:t>
            </a:r>
            <a:r>
              <a:rPr lang="en-US" b="1" dirty="0" smtClean="0"/>
              <a:t> </a:t>
            </a:r>
            <a:r>
              <a:rPr lang="en-US" b="1" u="sng" dirty="0" smtClean="0"/>
              <a:t>hot-spring</a:t>
            </a:r>
            <a:r>
              <a:rPr lang="en-US" b="1" dirty="0" smtClean="0"/>
              <a:t> </a:t>
            </a:r>
            <a:r>
              <a:rPr lang="en-US" dirty="0" smtClean="0"/>
              <a:t>systems.</a:t>
            </a:r>
          </a:p>
          <a:p>
            <a:pPr>
              <a:buNone/>
            </a:pPr>
            <a:r>
              <a:rPr lang="en-US" dirty="0" smtClean="0"/>
              <a:t>    A. Both  </a:t>
            </a:r>
            <a:br>
              <a:rPr lang="en-US" dirty="0" smtClean="0"/>
            </a:br>
            <a:r>
              <a:rPr lang="en-US" dirty="0" smtClean="0"/>
              <a:t> B. are geothermal areas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its  </a:t>
            </a:r>
            <a:br>
              <a:rPr lang="en-US" dirty="0" smtClean="0"/>
            </a:br>
            <a:r>
              <a:rPr lang="en-US" dirty="0" smtClean="0"/>
              <a:t> D. hot-spring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If a live sponge is</a:t>
            </a:r>
            <a:r>
              <a:rPr lang="en-US" b="1" dirty="0" smtClean="0"/>
              <a:t> </a:t>
            </a:r>
            <a:r>
              <a:rPr lang="en-US" b="1" u="sng" dirty="0" smtClean="0"/>
              <a:t>broken</a:t>
            </a:r>
            <a:r>
              <a:rPr lang="en-US" dirty="0" smtClean="0"/>
              <a:t> into pieces, each piece</a:t>
            </a:r>
            <a:r>
              <a:rPr lang="en-US" b="1" dirty="0" smtClean="0"/>
              <a:t> </a:t>
            </a:r>
            <a:r>
              <a:rPr lang="en-US" b="1" u="sng" dirty="0" smtClean="0"/>
              <a:t>would turn</a:t>
            </a:r>
            <a:r>
              <a:rPr lang="en-US" b="1" dirty="0" smtClean="0"/>
              <a:t> </a:t>
            </a:r>
            <a:r>
              <a:rPr lang="en-US" dirty="0" smtClean="0"/>
              <a:t>into a new sponge</a:t>
            </a:r>
            <a:r>
              <a:rPr lang="en-US" b="1" dirty="0" smtClean="0"/>
              <a:t> </a:t>
            </a:r>
            <a:r>
              <a:rPr lang="en-US" b="1" u="sng" dirty="0" smtClean="0"/>
              <a:t>like</a:t>
            </a:r>
            <a:r>
              <a:rPr lang="en-US" b="1" dirty="0" smtClean="0"/>
              <a:t> </a:t>
            </a:r>
            <a:r>
              <a:rPr lang="en-US" b="1" u="sng" dirty="0" smtClean="0"/>
              <a:t>the original one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    A. broken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would turn  </a:t>
            </a:r>
            <a:br>
              <a:rPr lang="en-US" dirty="0" smtClean="0"/>
            </a:br>
            <a:r>
              <a:rPr lang="en-US" dirty="0" smtClean="0"/>
              <a:t> C. like  </a:t>
            </a:r>
            <a:br>
              <a:rPr lang="en-US" dirty="0" smtClean="0"/>
            </a:br>
            <a:r>
              <a:rPr lang="en-US" dirty="0" smtClean="0"/>
              <a:t> D. the original one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151</Words>
  <Application>Microsoft Office PowerPoint</Application>
  <PresentationFormat>On-screen Show (4:3)</PresentationFormat>
  <Paragraphs>134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8</cp:revision>
  <dcterms:created xsi:type="dcterms:W3CDTF">2014-02-14T11:05:21Z</dcterms:created>
  <dcterms:modified xsi:type="dcterms:W3CDTF">2015-04-07T16:51:21Z</dcterms:modified>
</cp:coreProperties>
</file>