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57" r:id="rId3"/>
    <p:sldId id="295" r:id="rId4"/>
    <p:sldId id="258" r:id="rId5"/>
    <p:sldId id="296" r:id="rId6"/>
    <p:sldId id="259" r:id="rId7"/>
    <p:sldId id="297" r:id="rId8"/>
    <p:sldId id="260" r:id="rId9"/>
    <p:sldId id="298" r:id="rId10"/>
    <p:sldId id="261" r:id="rId11"/>
    <p:sldId id="299" r:id="rId12"/>
    <p:sldId id="262" r:id="rId13"/>
    <p:sldId id="300" r:id="rId14"/>
    <p:sldId id="263" r:id="rId15"/>
    <p:sldId id="301" r:id="rId16"/>
    <p:sldId id="264" r:id="rId17"/>
    <p:sldId id="302" r:id="rId18"/>
    <p:sldId id="265" r:id="rId19"/>
    <p:sldId id="303" r:id="rId20"/>
    <p:sldId id="266" r:id="rId21"/>
    <p:sldId id="304" r:id="rId22"/>
    <p:sldId id="267" r:id="rId23"/>
    <p:sldId id="305" r:id="rId24"/>
    <p:sldId id="268" r:id="rId25"/>
    <p:sldId id="306" r:id="rId26"/>
    <p:sldId id="269" r:id="rId27"/>
    <p:sldId id="307" r:id="rId28"/>
    <p:sldId id="270" r:id="rId29"/>
    <p:sldId id="308" r:id="rId30"/>
    <p:sldId id="271" r:id="rId31"/>
    <p:sldId id="30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6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48768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39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Neither </a:t>
            </a:r>
            <a:r>
              <a:rPr lang="en-US" b="1" u="sng" dirty="0" smtClean="0"/>
              <a:t>of the</a:t>
            </a:r>
            <a:r>
              <a:rPr lang="en-US" b="1" dirty="0" smtClean="0"/>
              <a:t> </a:t>
            </a:r>
            <a:r>
              <a:rPr lang="en-US" dirty="0" smtClean="0"/>
              <a:t>scout leaders</a:t>
            </a:r>
            <a:r>
              <a:rPr lang="en-US" b="1" dirty="0" smtClean="0"/>
              <a:t> </a:t>
            </a:r>
            <a:r>
              <a:rPr lang="en-US" b="1" u="sng" dirty="0" smtClean="0"/>
              <a:t>know</a:t>
            </a:r>
            <a:r>
              <a:rPr lang="en-US" b="1" dirty="0" smtClean="0"/>
              <a:t> </a:t>
            </a:r>
            <a:r>
              <a:rPr lang="en-US" dirty="0" smtClean="0"/>
              <a:t>how to trap wild animals</a:t>
            </a:r>
            <a:r>
              <a:rPr lang="en-US" b="1" dirty="0" smtClean="0"/>
              <a:t> </a:t>
            </a:r>
            <a:r>
              <a:rPr lang="en-US" b="1" u="sng" dirty="0" smtClean="0"/>
              <a:t>or</a:t>
            </a:r>
            <a:r>
              <a:rPr lang="en-US" dirty="0" smtClean="0"/>
              <a:t> how to prepare them</a:t>
            </a:r>
            <a:r>
              <a:rPr lang="en-US" b="1" dirty="0" smtClean="0"/>
              <a:t> </a:t>
            </a:r>
            <a:r>
              <a:rPr lang="en-US" b="1" u="sng" dirty="0" smtClean="0"/>
              <a:t>for mounting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of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know  </a:t>
            </a:r>
            <a:br>
              <a:rPr lang="en-US" dirty="0" smtClean="0"/>
            </a:br>
            <a:r>
              <a:rPr lang="en-US" dirty="0" smtClean="0"/>
              <a:t> C. or  </a:t>
            </a:r>
            <a:br>
              <a:rPr lang="en-US" dirty="0" smtClean="0"/>
            </a:br>
            <a:r>
              <a:rPr lang="en-US" dirty="0" smtClean="0"/>
              <a:t> D. for mounting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</a:t>
            </a:r>
            <a:r>
              <a:rPr lang="en-US" b="1" dirty="0" smtClean="0"/>
              <a:t> </a:t>
            </a:r>
            <a:r>
              <a:rPr lang="en-US" b="1" u="sng" dirty="0" smtClean="0"/>
              <a:t>Hardly he had</a:t>
            </a:r>
            <a:r>
              <a:rPr lang="en-US" b="1" dirty="0" smtClean="0"/>
              <a:t> </a:t>
            </a:r>
            <a:r>
              <a:rPr lang="en-US" dirty="0" smtClean="0"/>
              <a:t>entered the </a:t>
            </a:r>
            <a:r>
              <a:rPr lang="en-US" b="1" u="sng" dirty="0" smtClean="0"/>
              <a:t>office</a:t>
            </a:r>
            <a:r>
              <a:rPr lang="en-US" b="1" dirty="0" smtClean="0"/>
              <a:t> </a:t>
            </a:r>
            <a:r>
              <a:rPr lang="en-US" dirty="0" smtClean="0"/>
              <a:t>when he realized</a:t>
            </a:r>
            <a:r>
              <a:rPr lang="en-US" b="1" dirty="0" smtClean="0"/>
              <a:t> </a:t>
            </a:r>
            <a:r>
              <a:rPr lang="en-US" b="1" u="sng" dirty="0" smtClean="0"/>
              <a:t>that he had forgotten</a:t>
            </a:r>
            <a:r>
              <a:rPr lang="en-US" dirty="0" smtClean="0"/>
              <a:t> his wallet.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Hardly he had  </a:t>
            </a:r>
            <a:br>
              <a:rPr lang="en-US" dirty="0" smtClean="0"/>
            </a:br>
            <a:r>
              <a:rPr lang="en-US" dirty="0" smtClean="0"/>
              <a:t> B. office  </a:t>
            </a:r>
            <a:br>
              <a:rPr lang="en-US" dirty="0" smtClean="0"/>
            </a:br>
            <a:r>
              <a:rPr lang="en-US" dirty="0" smtClean="0"/>
              <a:t> C. that he had  </a:t>
            </a:r>
            <a:br>
              <a:rPr lang="en-US" dirty="0" smtClean="0"/>
            </a:br>
            <a:r>
              <a:rPr lang="en-US" dirty="0" smtClean="0"/>
              <a:t> D. forgotten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Neither </a:t>
            </a:r>
            <a:r>
              <a:rPr lang="en-US" b="1" u="sng" dirty="0" smtClean="0"/>
              <a:t>of the</a:t>
            </a:r>
            <a:r>
              <a:rPr lang="en-US" b="1" dirty="0" smtClean="0"/>
              <a:t> </a:t>
            </a:r>
            <a:r>
              <a:rPr lang="en-US" dirty="0" smtClean="0"/>
              <a:t>scout leaders</a:t>
            </a:r>
            <a:r>
              <a:rPr lang="en-US" b="1" dirty="0" smtClean="0"/>
              <a:t> </a:t>
            </a:r>
            <a:r>
              <a:rPr lang="en-US" b="1" u="sng" dirty="0" smtClean="0"/>
              <a:t>know</a:t>
            </a:r>
            <a:r>
              <a:rPr lang="en-US" b="1" dirty="0" smtClean="0"/>
              <a:t> </a:t>
            </a:r>
            <a:r>
              <a:rPr lang="en-US" dirty="0" smtClean="0"/>
              <a:t>how to trap wild animals</a:t>
            </a:r>
            <a:r>
              <a:rPr lang="en-US" b="1" dirty="0" smtClean="0"/>
              <a:t> </a:t>
            </a:r>
            <a:r>
              <a:rPr lang="en-US" b="1" u="sng" dirty="0" smtClean="0"/>
              <a:t>or</a:t>
            </a:r>
            <a:r>
              <a:rPr lang="en-US" dirty="0" smtClean="0"/>
              <a:t> how to prepare them</a:t>
            </a:r>
            <a:r>
              <a:rPr lang="en-US" b="1" dirty="0" smtClean="0"/>
              <a:t> </a:t>
            </a:r>
            <a:r>
              <a:rPr lang="en-US" b="1" u="sng" dirty="0" smtClean="0"/>
              <a:t>for mounting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of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know  </a:t>
            </a:r>
            <a:br>
              <a:rPr lang="en-US" dirty="0" smtClean="0"/>
            </a:br>
            <a:r>
              <a:rPr lang="en-US" dirty="0" smtClean="0"/>
              <a:t> C. or  </a:t>
            </a:r>
            <a:br>
              <a:rPr lang="en-US" dirty="0" smtClean="0"/>
            </a:br>
            <a:r>
              <a:rPr lang="en-US" dirty="0" smtClean="0"/>
              <a:t> D. for mounting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</a:t>
            </a:r>
            <a:r>
              <a:rPr lang="en-US" b="1" dirty="0" smtClean="0"/>
              <a:t> </a:t>
            </a:r>
            <a:r>
              <a:rPr lang="en-US" b="1" u="sng" dirty="0" smtClean="0"/>
              <a:t>Hardly he had</a:t>
            </a:r>
            <a:r>
              <a:rPr lang="en-US" b="1" dirty="0" smtClean="0"/>
              <a:t> </a:t>
            </a:r>
            <a:r>
              <a:rPr lang="en-US" dirty="0" smtClean="0"/>
              <a:t>entered the </a:t>
            </a:r>
            <a:r>
              <a:rPr lang="en-US" b="1" u="sng" dirty="0" smtClean="0"/>
              <a:t>office</a:t>
            </a:r>
            <a:r>
              <a:rPr lang="en-US" b="1" dirty="0" smtClean="0"/>
              <a:t> </a:t>
            </a:r>
            <a:r>
              <a:rPr lang="en-US" dirty="0" smtClean="0"/>
              <a:t>when he realized</a:t>
            </a:r>
            <a:r>
              <a:rPr lang="en-US" b="1" dirty="0" smtClean="0"/>
              <a:t> </a:t>
            </a:r>
            <a:r>
              <a:rPr lang="en-US" b="1" u="sng" dirty="0" smtClean="0"/>
              <a:t>that he had forgotten</a:t>
            </a:r>
            <a:r>
              <a:rPr lang="en-US" dirty="0" smtClean="0"/>
              <a:t> his wallet.</a:t>
            </a:r>
          </a:p>
          <a:p>
            <a:pPr>
              <a:buNone/>
            </a:pPr>
            <a:r>
              <a:rPr lang="en-US" dirty="0" smtClean="0"/>
              <a:t>    A. Hardly he had  </a:t>
            </a:r>
            <a:br>
              <a:rPr lang="en-US" dirty="0" smtClean="0"/>
            </a:br>
            <a:r>
              <a:rPr lang="en-US" dirty="0" smtClean="0"/>
              <a:t> B. office  </a:t>
            </a:r>
            <a:br>
              <a:rPr lang="en-US" dirty="0" smtClean="0"/>
            </a:br>
            <a:r>
              <a:rPr lang="en-US" dirty="0" smtClean="0"/>
              <a:t> C. that he had  </a:t>
            </a:r>
            <a:br>
              <a:rPr lang="en-US" dirty="0" smtClean="0"/>
            </a:br>
            <a:r>
              <a:rPr lang="en-US" dirty="0" smtClean="0"/>
              <a:t> D. forgotten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11. </a:t>
            </a:r>
            <a:r>
              <a:rPr lang="en-US" b="1" u="sng" dirty="0" smtClean="0"/>
              <a:t>While searching</a:t>
            </a:r>
            <a:r>
              <a:rPr lang="en-US" b="1" dirty="0" smtClean="0"/>
              <a:t> </a:t>
            </a:r>
            <a:r>
              <a:rPr lang="en-US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wreckage of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unidentified aircraft, the Coast Guard encountered</a:t>
            </a:r>
            <a:r>
              <a:rPr lang="en-US" b="1" dirty="0" smtClean="0"/>
              <a:t> </a:t>
            </a:r>
            <a:r>
              <a:rPr lang="en-US" b="1" u="sng" dirty="0" smtClean="0"/>
              <a:t>severe squalls at sea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While searching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a  </a:t>
            </a:r>
            <a:br>
              <a:rPr lang="en-US" dirty="0" smtClean="0"/>
            </a:br>
            <a:r>
              <a:rPr lang="en-US" dirty="0" smtClean="0"/>
              <a:t> D. severe squalls at sea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He has</a:t>
            </a:r>
            <a:r>
              <a:rPr lang="en-US" b="1" dirty="0" smtClean="0"/>
              <a:t> </a:t>
            </a:r>
            <a:r>
              <a:rPr lang="en-US" b="1" u="sng" dirty="0" smtClean="0"/>
              <a:t>less</a:t>
            </a:r>
            <a:r>
              <a:rPr lang="en-US" b="1" dirty="0" smtClean="0"/>
              <a:t> </a:t>
            </a:r>
            <a:r>
              <a:rPr lang="en-US" dirty="0" smtClean="0"/>
              <a:t>friends in</a:t>
            </a:r>
            <a:r>
              <a:rPr lang="en-US" b="1" dirty="0" smtClean="0"/>
              <a:t> </a:t>
            </a:r>
            <a:r>
              <a:rPr lang="en-US" b="1" u="sng" dirty="0" smtClean="0"/>
              <a:t>his</a:t>
            </a:r>
            <a:r>
              <a:rPr lang="en-US" b="1" dirty="0" smtClean="0"/>
              <a:t> </a:t>
            </a:r>
            <a:r>
              <a:rPr lang="en-US" dirty="0" smtClean="0"/>
              <a:t>classes now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he had</a:t>
            </a:r>
            <a:r>
              <a:rPr lang="en-US" b="1" dirty="0" smtClean="0"/>
              <a:t> </a:t>
            </a:r>
            <a:r>
              <a:rPr lang="en-US" b="1" u="sng" dirty="0" smtClean="0"/>
              <a:t>last year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less  </a:t>
            </a:r>
            <a:br>
              <a:rPr lang="en-US" dirty="0" smtClean="0"/>
            </a:br>
            <a:r>
              <a:rPr lang="en-US" dirty="0" smtClean="0"/>
              <a:t> B. his  </a:t>
            </a:r>
            <a:br>
              <a:rPr lang="en-US" dirty="0" smtClean="0"/>
            </a:br>
            <a:r>
              <a:rPr lang="en-US" dirty="0" smtClean="0"/>
              <a:t> C. than  </a:t>
            </a:r>
            <a:br>
              <a:rPr lang="en-US" dirty="0" smtClean="0"/>
            </a:br>
            <a:r>
              <a:rPr lang="en-US" dirty="0" smtClean="0"/>
              <a:t> D. last year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11. </a:t>
            </a:r>
            <a:r>
              <a:rPr lang="en-US" b="1" u="sng" dirty="0" smtClean="0"/>
              <a:t>While searching</a:t>
            </a:r>
            <a:r>
              <a:rPr lang="en-US" b="1" dirty="0" smtClean="0"/>
              <a:t> </a:t>
            </a:r>
            <a:r>
              <a:rPr lang="en-US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wreckage of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unidentified aircraft, the Coast Guard encountered</a:t>
            </a:r>
            <a:r>
              <a:rPr lang="en-US" b="1" dirty="0" smtClean="0"/>
              <a:t> </a:t>
            </a:r>
            <a:r>
              <a:rPr lang="en-US" b="1" u="sng" dirty="0" smtClean="0"/>
              <a:t>severe squalls at sea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While searching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  </a:t>
            </a:r>
            <a:br>
              <a:rPr lang="en-US" dirty="0" smtClean="0"/>
            </a:br>
            <a:r>
              <a:rPr lang="en-US" dirty="0" smtClean="0"/>
              <a:t> D. severe squalls at sea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He has</a:t>
            </a:r>
            <a:r>
              <a:rPr lang="en-US" b="1" dirty="0" smtClean="0"/>
              <a:t> </a:t>
            </a:r>
            <a:r>
              <a:rPr lang="en-US" b="1" u="sng" dirty="0" smtClean="0"/>
              <a:t>less</a:t>
            </a:r>
            <a:r>
              <a:rPr lang="en-US" b="1" dirty="0" smtClean="0"/>
              <a:t> </a:t>
            </a:r>
            <a:r>
              <a:rPr lang="en-US" dirty="0" smtClean="0"/>
              <a:t>friends in</a:t>
            </a:r>
            <a:r>
              <a:rPr lang="en-US" b="1" dirty="0" smtClean="0"/>
              <a:t> </a:t>
            </a:r>
            <a:r>
              <a:rPr lang="en-US" b="1" u="sng" dirty="0" smtClean="0"/>
              <a:t>his</a:t>
            </a:r>
            <a:r>
              <a:rPr lang="en-US" b="1" dirty="0" smtClean="0"/>
              <a:t> </a:t>
            </a:r>
            <a:r>
              <a:rPr lang="en-US" dirty="0" smtClean="0"/>
              <a:t>classes now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he had</a:t>
            </a:r>
            <a:r>
              <a:rPr lang="en-US" b="1" dirty="0" smtClean="0"/>
              <a:t> </a:t>
            </a:r>
            <a:r>
              <a:rPr lang="en-US" b="1" u="sng" dirty="0" smtClean="0"/>
              <a:t>last year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less  </a:t>
            </a:r>
            <a:br>
              <a:rPr lang="en-US" dirty="0" smtClean="0"/>
            </a:br>
            <a:r>
              <a:rPr lang="en-US" dirty="0" smtClean="0"/>
              <a:t> B. his  </a:t>
            </a:r>
            <a:br>
              <a:rPr lang="en-US" dirty="0" smtClean="0"/>
            </a:br>
            <a:r>
              <a:rPr lang="en-US" dirty="0" smtClean="0"/>
              <a:t> C. than  </a:t>
            </a:r>
            <a:br>
              <a:rPr lang="en-US" dirty="0" smtClean="0"/>
            </a:br>
            <a:r>
              <a:rPr lang="en-US" dirty="0" smtClean="0"/>
              <a:t> D. last year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13. </a:t>
            </a:r>
            <a:r>
              <a:rPr lang="en-US" b="1" u="sng" dirty="0" smtClean="0"/>
              <a:t>From now on</a:t>
            </a:r>
            <a:r>
              <a:rPr lang="en-US" b="1" dirty="0" smtClean="0"/>
              <a:t>, </a:t>
            </a:r>
            <a:r>
              <a:rPr lang="en-US" dirty="0" smtClean="0"/>
              <a:t>new buildings in level one earthquake zones in the United States are</a:t>
            </a:r>
            <a:r>
              <a:rPr lang="en-US" b="1" dirty="0" smtClean="0"/>
              <a:t> </a:t>
            </a:r>
            <a:r>
              <a:rPr lang="en-US" b="1" u="sng" dirty="0" smtClean="0"/>
              <a:t>to constructed</a:t>
            </a:r>
            <a:r>
              <a:rPr lang="en-US" b="1" dirty="0" smtClean="0"/>
              <a:t> </a:t>
            </a:r>
            <a:r>
              <a:rPr lang="en-US" b="1" u="sng" dirty="0" smtClean="0"/>
              <a:t>to withstand</a:t>
            </a:r>
            <a:r>
              <a:rPr lang="en-US" b="1" dirty="0" smtClean="0"/>
              <a:t> </a:t>
            </a:r>
            <a:r>
              <a:rPr lang="en-US" dirty="0" smtClean="0"/>
              <a:t>a tremor without</a:t>
            </a:r>
            <a:r>
              <a:rPr lang="en-US" b="1" dirty="0" smtClean="0"/>
              <a:t> </a:t>
            </a:r>
            <a:r>
              <a:rPr lang="en-US" b="1" u="sng" dirty="0" smtClean="0"/>
              <a:t>suffering</a:t>
            </a:r>
            <a:r>
              <a:rPr lang="en-US" b="1" dirty="0" smtClean="0"/>
              <a:t> </a:t>
            </a:r>
            <a:r>
              <a:rPr lang="en-US" dirty="0" smtClean="0"/>
              <a:t>structural damage.</a:t>
            </a:r>
          </a:p>
          <a:p>
            <a:pPr>
              <a:buNone/>
            </a:pPr>
            <a:r>
              <a:rPr lang="en-US" dirty="0" smtClean="0"/>
              <a:t>    A. From now on  </a:t>
            </a:r>
            <a:br>
              <a:rPr lang="en-US" dirty="0" smtClean="0"/>
            </a:br>
            <a:r>
              <a:rPr lang="en-US" dirty="0" smtClean="0"/>
              <a:t> B. to constructed  </a:t>
            </a:r>
            <a:br>
              <a:rPr lang="en-US" dirty="0" smtClean="0"/>
            </a:br>
            <a:r>
              <a:rPr lang="en-US" dirty="0" smtClean="0"/>
              <a:t> C. to withstand  </a:t>
            </a:r>
            <a:br>
              <a:rPr lang="en-US" dirty="0" smtClean="0"/>
            </a:br>
            <a:r>
              <a:rPr lang="en-US" dirty="0" smtClean="0"/>
              <a:t> D. suffering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native people of the Americans </a:t>
            </a:r>
            <a:r>
              <a:rPr lang="en-US" b="1" u="sng" dirty="0" smtClean="0"/>
              <a:t>are called</a:t>
            </a:r>
            <a:r>
              <a:rPr lang="en-US" b="1" dirty="0" smtClean="0"/>
              <a:t> </a:t>
            </a:r>
            <a:r>
              <a:rPr lang="en-US" dirty="0" smtClean="0"/>
              <a:t>Indians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when Columbus landed in the Bahamas </a:t>
            </a:r>
            <a:r>
              <a:rPr lang="en-US" b="1" u="sng" dirty="0" smtClean="0"/>
              <a:t>in</a:t>
            </a:r>
            <a:r>
              <a:rPr lang="en-US" u="sng" dirty="0" smtClean="0"/>
              <a:t> </a:t>
            </a:r>
            <a:r>
              <a:rPr lang="en-US" b="1" u="sng" dirty="0" smtClean="0"/>
              <a:t>1492</a:t>
            </a:r>
            <a:r>
              <a:rPr lang="en-US" b="1" dirty="0" smtClean="0"/>
              <a:t>, </a:t>
            </a:r>
            <a:r>
              <a:rPr lang="en-US" dirty="0" smtClean="0"/>
              <a:t>he thought that he</a:t>
            </a:r>
            <a:r>
              <a:rPr lang="en-US" b="1" dirty="0" smtClean="0"/>
              <a:t> </a:t>
            </a:r>
            <a:r>
              <a:rPr lang="en-US" b="1" u="sng" dirty="0" smtClean="0"/>
              <a:t>has reached</a:t>
            </a:r>
            <a:r>
              <a:rPr lang="en-US" b="1" dirty="0" smtClean="0"/>
              <a:t> </a:t>
            </a:r>
            <a:r>
              <a:rPr lang="en-US" dirty="0" smtClean="0"/>
              <a:t>the East Indies.</a:t>
            </a:r>
          </a:p>
          <a:p>
            <a:pPr>
              <a:buNone/>
            </a:pPr>
            <a:r>
              <a:rPr lang="en-US" dirty="0" smtClean="0"/>
              <a:t>    A. are called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in 1492  </a:t>
            </a:r>
            <a:br>
              <a:rPr lang="en-US" dirty="0" smtClean="0"/>
            </a:br>
            <a:r>
              <a:rPr lang="en-US" dirty="0" smtClean="0"/>
              <a:t> D. has reached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13. </a:t>
            </a:r>
            <a:r>
              <a:rPr lang="en-US" b="1" u="sng" dirty="0" smtClean="0"/>
              <a:t>From now on</a:t>
            </a:r>
            <a:r>
              <a:rPr lang="en-US" b="1" dirty="0" smtClean="0"/>
              <a:t>, </a:t>
            </a:r>
            <a:r>
              <a:rPr lang="en-US" dirty="0" smtClean="0"/>
              <a:t>new buildings in level one earthquake zones in the United States are</a:t>
            </a:r>
            <a:r>
              <a:rPr lang="en-US" b="1" dirty="0" smtClean="0"/>
              <a:t> </a:t>
            </a:r>
            <a:r>
              <a:rPr lang="en-US" b="1" u="sng" dirty="0" smtClean="0"/>
              <a:t>to constructed</a:t>
            </a:r>
            <a:r>
              <a:rPr lang="en-US" b="1" dirty="0" smtClean="0"/>
              <a:t> </a:t>
            </a:r>
            <a:r>
              <a:rPr lang="en-US" b="1" u="sng" dirty="0" smtClean="0"/>
              <a:t>to withstand</a:t>
            </a:r>
            <a:r>
              <a:rPr lang="en-US" b="1" dirty="0" smtClean="0"/>
              <a:t> </a:t>
            </a:r>
            <a:r>
              <a:rPr lang="en-US" dirty="0" smtClean="0"/>
              <a:t>a tremor without</a:t>
            </a:r>
            <a:r>
              <a:rPr lang="en-US" b="1" dirty="0" smtClean="0"/>
              <a:t> </a:t>
            </a:r>
            <a:r>
              <a:rPr lang="en-US" b="1" u="sng" dirty="0" smtClean="0"/>
              <a:t>suffering</a:t>
            </a:r>
            <a:r>
              <a:rPr lang="en-US" b="1" dirty="0" smtClean="0"/>
              <a:t> </a:t>
            </a:r>
            <a:r>
              <a:rPr lang="en-US" dirty="0" smtClean="0"/>
              <a:t>structural damage.</a:t>
            </a:r>
          </a:p>
          <a:p>
            <a:pPr>
              <a:buNone/>
            </a:pPr>
            <a:r>
              <a:rPr lang="en-US" dirty="0" smtClean="0"/>
              <a:t>    A. From now on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to constructed  </a:t>
            </a:r>
            <a:br>
              <a:rPr lang="en-US" dirty="0" smtClean="0"/>
            </a:br>
            <a:r>
              <a:rPr lang="en-US" dirty="0" smtClean="0"/>
              <a:t> C. to withstand  </a:t>
            </a:r>
            <a:br>
              <a:rPr lang="en-US" dirty="0" smtClean="0"/>
            </a:br>
            <a:r>
              <a:rPr lang="en-US" dirty="0" smtClean="0"/>
              <a:t> D. suffering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native people of the Americans </a:t>
            </a:r>
            <a:r>
              <a:rPr lang="en-US" b="1" u="sng" dirty="0" smtClean="0"/>
              <a:t>are called</a:t>
            </a:r>
            <a:r>
              <a:rPr lang="en-US" b="1" dirty="0" smtClean="0"/>
              <a:t> </a:t>
            </a:r>
            <a:r>
              <a:rPr lang="en-US" dirty="0" smtClean="0"/>
              <a:t>Indians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when Columbus landed in the Bahamas </a:t>
            </a:r>
            <a:r>
              <a:rPr lang="en-US" b="1" u="sng" dirty="0" smtClean="0"/>
              <a:t>in</a:t>
            </a:r>
            <a:r>
              <a:rPr lang="en-US" u="sng" dirty="0" smtClean="0"/>
              <a:t> </a:t>
            </a:r>
            <a:r>
              <a:rPr lang="en-US" b="1" u="sng" dirty="0" smtClean="0"/>
              <a:t>1492</a:t>
            </a:r>
            <a:r>
              <a:rPr lang="en-US" b="1" dirty="0" smtClean="0"/>
              <a:t>, </a:t>
            </a:r>
            <a:r>
              <a:rPr lang="en-US" dirty="0" smtClean="0"/>
              <a:t>he thought that he</a:t>
            </a:r>
            <a:r>
              <a:rPr lang="en-US" b="1" dirty="0" smtClean="0"/>
              <a:t> </a:t>
            </a:r>
            <a:r>
              <a:rPr lang="en-US" b="1" u="sng" dirty="0" smtClean="0"/>
              <a:t>has reached</a:t>
            </a:r>
            <a:r>
              <a:rPr lang="en-US" b="1" dirty="0" smtClean="0"/>
              <a:t> </a:t>
            </a:r>
            <a:r>
              <a:rPr lang="en-US" dirty="0" smtClean="0"/>
              <a:t>the East Indies.</a:t>
            </a:r>
          </a:p>
          <a:p>
            <a:pPr>
              <a:buNone/>
            </a:pPr>
            <a:r>
              <a:rPr lang="en-US" dirty="0" smtClean="0"/>
              <a:t>    A. are called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in 1492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has reached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Keith is one of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most</a:t>
            </a:r>
            <a:r>
              <a:rPr lang="en-US" b="1" dirty="0" smtClean="0"/>
              <a:t> </a:t>
            </a:r>
            <a:r>
              <a:rPr lang="en-US" dirty="0" smtClean="0"/>
              <a:t>intelligent boys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science</a:t>
            </a:r>
            <a:r>
              <a:rPr lang="en-US" b="1" dirty="0" smtClean="0"/>
              <a:t> </a:t>
            </a:r>
            <a:r>
              <a:rPr lang="en-US" dirty="0" smtClean="0"/>
              <a:t>class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most  </a:t>
            </a:r>
            <a:br>
              <a:rPr lang="en-US" dirty="0" smtClean="0"/>
            </a:br>
            <a:r>
              <a:rPr lang="en-US" dirty="0" smtClean="0"/>
              <a:t> C. of  </a:t>
            </a:r>
            <a:br>
              <a:rPr lang="en-US" dirty="0" smtClean="0"/>
            </a:br>
            <a:r>
              <a:rPr lang="en-US" dirty="0" smtClean="0"/>
              <a:t> D. science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Antibiotics can be </a:t>
            </a:r>
            <a:r>
              <a:rPr lang="en-US" b="1" u="sng" dirty="0" smtClean="0"/>
              <a:t>convenience</a:t>
            </a:r>
            <a:r>
              <a:rPr lang="en-US" b="1" dirty="0" smtClean="0"/>
              <a:t> </a:t>
            </a:r>
            <a:r>
              <a:rPr lang="en-US" dirty="0" smtClean="0"/>
              <a:t>grouped</a:t>
            </a:r>
            <a:r>
              <a:rPr lang="en-US" b="1" dirty="0" smtClean="0"/>
              <a:t> </a:t>
            </a:r>
            <a:r>
              <a:rPr lang="en-US" b="1" u="sng" dirty="0" smtClean="0"/>
              <a:t>according</a:t>
            </a:r>
            <a:r>
              <a:rPr lang="en-US" dirty="0" smtClean="0"/>
              <a:t> to the</a:t>
            </a:r>
            <a:r>
              <a:rPr lang="en-US" b="1" dirty="0" smtClean="0"/>
              <a:t> </a:t>
            </a:r>
            <a:r>
              <a:rPr lang="en-US" b="1" u="sng" dirty="0" smtClean="0"/>
              <a:t>species</a:t>
            </a:r>
            <a:r>
              <a:rPr lang="en-US" b="1" dirty="0" smtClean="0"/>
              <a:t> </a:t>
            </a:r>
            <a:r>
              <a:rPr lang="en-US" dirty="0" smtClean="0"/>
              <a:t>of microorganisms they</a:t>
            </a:r>
            <a:r>
              <a:rPr lang="en-US" b="1" dirty="0" smtClean="0"/>
              <a:t> </a:t>
            </a:r>
            <a:r>
              <a:rPr lang="en-US" b="1" u="sng" dirty="0" smtClean="0"/>
              <a:t>inhibit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convenience  </a:t>
            </a:r>
            <a:br>
              <a:rPr lang="en-US" dirty="0" smtClean="0"/>
            </a:br>
            <a:r>
              <a:rPr lang="en-US" dirty="0" smtClean="0"/>
              <a:t> B. according  </a:t>
            </a:r>
            <a:br>
              <a:rPr lang="en-US" dirty="0" smtClean="0"/>
            </a:br>
            <a:r>
              <a:rPr lang="en-US" dirty="0" smtClean="0"/>
              <a:t> C. species  </a:t>
            </a:r>
            <a:br>
              <a:rPr lang="en-US" dirty="0" smtClean="0"/>
            </a:br>
            <a:r>
              <a:rPr lang="en-US" dirty="0" smtClean="0"/>
              <a:t> D. inhibit 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Keith is one of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most</a:t>
            </a:r>
            <a:r>
              <a:rPr lang="en-US" b="1" dirty="0" smtClean="0"/>
              <a:t> </a:t>
            </a:r>
            <a:r>
              <a:rPr lang="en-US" dirty="0" smtClean="0"/>
              <a:t>intelligent boys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science</a:t>
            </a:r>
            <a:r>
              <a:rPr lang="en-US" b="1" dirty="0" smtClean="0"/>
              <a:t> </a:t>
            </a:r>
            <a:r>
              <a:rPr lang="en-US" dirty="0" smtClean="0"/>
              <a:t>class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most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of  </a:t>
            </a:r>
            <a:br>
              <a:rPr lang="en-US" dirty="0" smtClean="0"/>
            </a:br>
            <a:r>
              <a:rPr lang="en-US" dirty="0" smtClean="0"/>
              <a:t> D. science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Antibiotics can be </a:t>
            </a:r>
            <a:r>
              <a:rPr lang="en-US" b="1" u="sng" dirty="0" smtClean="0"/>
              <a:t>convenience</a:t>
            </a:r>
            <a:r>
              <a:rPr lang="en-US" b="1" dirty="0" smtClean="0"/>
              <a:t> </a:t>
            </a:r>
            <a:r>
              <a:rPr lang="en-US" dirty="0" smtClean="0"/>
              <a:t>grouped</a:t>
            </a:r>
            <a:r>
              <a:rPr lang="en-US" b="1" dirty="0" smtClean="0"/>
              <a:t> </a:t>
            </a:r>
            <a:r>
              <a:rPr lang="en-US" b="1" u="sng" dirty="0" smtClean="0"/>
              <a:t>according</a:t>
            </a:r>
            <a:r>
              <a:rPr lang="en-US" dirty="0" smtClean="0"/>
              <a:t> to the</a:t>
            </a:r>
            <a:r>
              <a:rPr lang="en-US" b="1" dirty="0" smtClean="0"/>
              <a:t> </a:t>
            </a:r>
            <a:r>
              <a:rPr lang="en-US" b="1" u="sng" dirty="0" smtClean="0"/>
              <a:t>species</a:t>
            </a:r>
            <a:r>
              <a:rPr lang="en-US" b="1" dirty="0" smtClean="0"/>
              <a:t> </a:t>
            </a:r>
            <a:r>
              <a:rPr lang="en-US" dirty="0" smtClean="0"/>
              <a:t>of microorganisms they</a:t>
            </a:r>
            <a:r>
              <a:rPr lang="en-US" b="1" dirty="0" smtClean="0"/>
              <a:t> </a:t>
            </a:r>
            <a:r>
              <a:rPr lang="en-US" b="1" u="sng" dirty="0" smtClean="0"/>
              <a:t>inhibit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convenience  </a:t>
            </a:r>
            <a:br>
              <a:rPr lang="en-US" dirty="0" smtClean="0"/>
            </a:br>
            <a:r>
              <a:rPr lang="en-US" dirty="0" smtClean="0"/>
              <a:t> B. according  </a:t>
            </a:r>
            <a:br>
              <a:rPr lang="en-US" dirty="0" smtClean="0"/>
            </a:br>
            <a:r>
              <a:rPr lang="en-US" dirty="0" smtClean="0"/>
              <a:t> C. species  </a:t>
            </a:r>
            <a:br>
              <a:rPr lang="en-US" dirty="0" smtClean="0"/>
            </a:br>
            <a:r>
              <a:rPr lang="en-US" dirty="0" smtClean="0"/>
              <a:t> D. inhibit 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Stuart stopped </a:t>
            </a:r>
            <a:r>
              <a:rPr lang="en-US" b="1" u="sng" dirty="0" smtClean="0"/>
              <a:t>to write</a:t>
            </a:r>
            <a:r>
              <a:rPr lang="en-US" b="1" dirty="0" smtClean="0"/>
              <a:t> </a:t>
            </a:r>
            <a:r>
              <a:rPr lang="en-US" dirty="0" smtClean="0"/>
              <a:t>his letter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he had to</a:t>
            </a:r>
            <a:r>
              <a:rPr lang="en-US" b="1" dirty="0" smtClean="0"/>
              <a:t> </a:t>
            </a:r>
            <a:r>
              <a:rPr lang="en-US" b="1" u="sng" dirty="0" smtClean="0"/>
              <a:t>leave</a:t>
            </a:r>
            <a:r>
              <a:rPr lang="en-US" b="1" dirty="0" smtClean="0"/>
              <a:t> </a:t>
            </a:r>
            <a:r>
              <a:rPr lang="en-US" b="1" u="sng" dirty="0" smtClean="0"/>
              <a:t>for the hospital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to write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leave  </a:t>
            </a:r>
            <a:br>
              <a:rPr lang="en-US" dirty="0" smtClean="0"/>
            </a:br>
            <a:r>
              <a:rPr lang="en-US" dirty="0" smtClean="0"/>
              <a:t> D. for the hospital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18. </a:t>
            </a:r>
            <a:r>
              <a:rPr lang="en-US" u="sng" dirty="0" smtClean="0"/>
              <a:t>If</a:t>
            </a:r>
            <a:r>
              <a:rPr lang="en-US" dirty="0" smtClean="0"/>
              <a:t> England had not </a:t>
            </a:r>
            <a:r>
              <a:rPr lang="en-US" b="1" u="sng" dirty="0" smtClean="0"/>
              <a:t>imposed</a:t>
            </a:r>
            <a:r>
              <a:rPr lang="en-US" b="1" dirty="0" smtClean="0"/>
              <a:t> </a:t>
            </a:r>
            <a:r>
              <a:rPr lang="en-US" dirty="0" smtClean="0"/>
              <a:t>a tax on tea two hundred and twenty years</a:t>
            </a:r>
            <a:r>
              <a:rPr lang="en-US" b="1" dirty="0" smtClean="0"/>
              <a:t> </a:t>
            </a:r>
            <a:r>
              <a:rPr lang="en-US" b="1" u="sng" dirty="0" smtClean="0"/>
              <a:t>ago</a:t>
            </a:r>
            <a:r>
              <a:rPr lang="en-US" b="1" dirty="0" smtClean="0"/>
              <a:t>, </a:t>
            </a:r>
            <a:r>
              <a:rPr lang="en-US" b="1" u="sng" dirty="0" smtClean="0"/>
              <a:t>will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United States have remained part of the British Commonwealth?</a:t>
            </a:r>
          </a:p>
          <a:p>
            <a:pPr>
              <a:buNone/>
            </a:pPr>
            <a:r>
              <a:rPr lang="en-US" dirty="0" smtClean="0"/>
              <a:t>    A. If  </a:t>
            </a:r>
            <a:br>
              <a:rPr lang="en-US" dirty="0" smtClean="0"/>
            </a:br>
            <a:r>
              <a:rPr lang="en-US" dirty="0" smtClean="0"/>
              <a:t> B. imposed  </a:t>
            </a:r>
            <a:br>
              <a:rPr lang="en-US" dirty="0" smtClean="0"/>
            </a:br>
            <a:r>
              <a:rPr lang="en-US" dirty="0" smtClean="0"/>
              <a:t> C. ago  </a:t>
            </a:r>
            <a:br>
              <a:rPr lang="en-US" dirty="0" smtClean="0"/>
            </a:br>
            <a:r>
              <a:rPr lang="en-US" dirty="0" smtClean="0"/>
              <a:t> D. will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Stuart stopped </a:t>
            </a:r>
            <a:r>
              <a:rPr lang="en-US" b="1" u="sng" dirty="0" smtClean="0"/>
              <a:t>to write</a:t>
            </a:r>
            <a:r>
              <a:rPr lang="en-US" b="1" dirty="0" smtClean="0"/>
              <a:t> </a:t>
            </a:r>
            <a:r>
              <a:rPr lang="en-US" dirty="0" smtClean="0"/>
              <a:t>his letter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he had to</a:t>
            </a:r>
            <a:r>
              <a:rPr lang="en-US" b="1" dirty="0" smtClean="0"/>
              <a:t> </a:t>
            </a:r>
            <a:r>
              <a:rPr lang="en-US" b="1" u="sng" dirty="0" smtClean="0"/>
              <a:t>leave</a:t>
            </a:r>
            <a:r>
              <a:rPr lang="en-US" b="1" dirty="0" smtClean="0"/>
              <a:t> </a:t>
            </a:r>
            <a:r>
              <a:rPr lang="en-US" b="1" u="sng" dirty="0" smtClean="0"/>
              <a:t>for the hospital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to write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leave  </a:t>
            </a:r>
            <a:br>
              <a:rPr lang="en-US" dirty="0" smtClean="0"/>
            </a:br>
            <a:r>
              <a:rPr lang="en-US" dirty="0" smtClean="0"/>
              <a:t> D. for the hospital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18. </a:t>
            </a:r>
            <a:r>
              <a:rPr lang="en-US" u="sng" dirty="0" smtClean="0"/>
              <a:t>If</a:t>
            </a:r>
            <a:r>
              <a:rPr lang="en-US" dirty="0" smtClean="0"/>
              <a:t> England had not </a:t>
            </a:r>
            <a:r>
              <a:rPr lang="en-US" b="1" u="sng" dirty="0" smtClean="0"/>
              <a:t>imposed</a:t>
            </a:r>
            <a:r>
              <a:rPr lang="en-US" b="1" dirty="0" smtClean="0"/>
              <a:t> </a:t>
            </a:r>
            <a:r>
              <a:rPr lang="en-US" dirty="0" smtClean="0"/>
              <a:t>a tax on tea two hundred and twenty years</a:t>
            </a:r>
            <a:r>
              <a:rPr lang="en-US" b="1" dirty="0" smtClean="0"/>
              <a:t> </a:t>
            </a:r>
            <a:r>
              <a:rPr lang="en-US" b="1" u="sng" dirty="0" smtClean="0"/>
              <a:t>ago</a:t>
            </a:r>
            <a:r>
              <a:rPr lang="en-US" b="1" dirty="0" smtClean="0"/>
              <a:t>, </a:t>
            </a:r>
            <a:r>
              <a:rPr lang="en-US" b="1" u="sng" dirty="0" smtClean="0"/>
              <a:t>will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United States have remained part of the British Commonwealth?</a:t>
            </a:r>
          </a:p>
          <a:p>
            <a:pPr>
              <a:buNone/>
            </a:pPr>
            <a:r>
              <a:rPr lang="en-US" dirty="0" smtClean="0"/>
              <a:t>    A. If  </a:t>
            </a:r>
            <a:br>
              <a:rPr lang="en-US" dirty="0" smtClean="0"/>
            </a:br>
            <a:r>
              <a:rPr lang="en-US" dirty="0" smtClean="0"/>
              <a:t> B. imposed  </a:t>
            </a:r>
            <a:br>
              <a:rPr lang="en-US" dirty="0" smtClean="0"/>
            </a:br>
            <a:r>
              <a:rPr lang="en-US" dirty="0" smtClean="0"/>
              <a:t> C. ago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will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dirty="0" smtClean="0"/>
              <a:t> </a:t>
            </a:r>
            <a:r>
              <a:rPr lang="en-US" b="1" u="sng" dirty="0" smtClean="0"/>
              <a:t>The Nineteenth Amendment</a:t>
            </a:r>
            <a:r>
              <a:rPr lang="en-US" b="1" dirty="0" smtClean="0"/>
              <a:t> </a:t>
            </a:r>
            <a:r>
              <a:rPr lang="en-US" dirty="0" smtClean="0"/>
              <a:t>to the Constitution</a:t>
            </a:r>
            <a:r>
              <a:rPr lang="en-US" b="1" dirty="0" smtClean="0"/>
              <a:t> </a:t>
            </a:r>
            <a:r>
              <a:rPr lang="en-US" b="1" u="sng" dirty="0" smtClean="0"/>
              <a:t>gives</a:t>
            </a:r>
            <a:r>
              <a:rPr lang="en-US" b="1" dirty="0" smtClean="0"/>
              <a:t> </a:t>
            </a:r>
            <a:r>
              <a:rPr lang="en-US" dirty="0" smtClean="0"/>
              <a:t>women the right </a:t>
            </a:r>
            <a:r>
              <a:rPr lang="en-US" b="1" u="sng" dirty="0" smtClean="0"/>
              <a:t>to vote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the elections</a:t>
            </a:r>
            <a:r>
              <a:rPr lang="en-US" b="1" dirty="0" smtClean="0"/>
              <a:t> </a:t>
            </a:r>
            <a:r>
              <a:rPr lang="en-US" dirty="0" smtClean="0"/>
              <a:t>of 1920.</a:t>
            </a:r>
          </a:p>
          <a:p>
            <a:pPr>
              <a:buNone/>
            </a:pPr>
            <a:r>
              <a:rPr lang="en-US" dirty="0" smtClean="0"/>
              <a:t>    A. The Nineteenth Amendment  </a:t>
            </a:r>
            <a:br>
              <a:rPr lang="en-US" dirty="0" smtClean="0"/>
            </a:br>
            <a:r>
              <a:rPr lang="en-US" dirty="0" smtClean="0"/>
              <a:t> B. gives  </a:t>
            </a:r>
            <a:br>
              <a:rPr lang="en-US" dirty="0" smtClean="0"/>
            </a:br>
            <a:r>
              <a:rPr lang="en-US" dirty="0" smtClean="0"/>
              <a:t> C. to vote  </a:t>
            </a:r>
            <a:br>
              <a:rPr lang="en-US" dirty="0" smtClean="0"/>
            </a:br>
            <a:r>
              <a:rPr lang="en-US" dirty="0" smtClean="0"/>
              <a:t> D. the elections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aims of the European Economic Community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dirty="0" smtClean="0"/>
              <a:t> to eliminate tariffs between member countries; </a:t>
            </a:r>
            <a:r>
              <a:rPr lang="en-US" b="1" u="sng" dirty="0" smtClean="0"/>
              <a:t>developing</a:t>
            </a:r>
            <a:r>
              <a:rPr lang="en-US" dirty="0" smtClean="0"/>
              <a:t> common policies for agriculture, labor, welfare, trade, and</a:t>
            </a:r>
            <a:r>
              <a:rPr lang="en-US" b="1" dirty="0" smtClean="0"/>
              <a:t> </a:t>
            </a:r>
            <a:r>
              <a:rPr lang="en-US" b="1" u="sng" dirty="0" smtClean="0"/>
              <a:t>transportation</a:t>
            </a:r>
            <a:r>
              <a:rPr lang="en-US" b="1" dirty="0" smtClean="0"/>
              <a:t>;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to abolish</a:t>
            </a:r>
            <a:r>
              <a:rPr lang="en-US" b="1" dirty="0" smtClean="0"/>
              <a:t> </a:t>
            </a:r>
            <a:r>
              <a:rPr lang="en-US" dirty="0" smtClean="0"/>
              <a:t>trusts and cartels.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developing  </a:t>
            </a:r>
            <a:br>
              <a:rPr lang="en-US" dirty="0" smtClean="0"/>
            </a:br>
            <a:r>
              <a:rPr lang="en-US" dirty="0" smtClean="0"/>
              <a:t> C. transportation  </a:t>
            </a:r>
            <a:br>
              <a:rPr lang="en-US" dirty="0" smtClean="0"/>
            </a:br>
            <a:r>
              <a:rPr lang="en-US" dirty="0" smtClean="0"/>
              <a:t> D. to abolish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19. </a:t>
            </a:r>
            <a:r>
              <a:rPr lang="en-US" b="1" u="sng" dirty="0" smtClean="0"/>
              <a:t>While</a:t>
            </a:r>
            <a:r>
              <a:rPr lang="en-US" b="1" dirty="0" smtClean="0"/>
              <a:t> </a:t>
            </a:r>
            <a:r>
              <a:rPr lang="en-US" dirty="0" smtClean="0"/>
              <a:t>they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dirty="0" smtClean="0"/>
              <a:t>away at the beach, they allowed</a:t>
            </a:r>
            <a:r>
              <a:rPr lang="en-US" b="1" dirty="0" smtClean="0"/>
              <a:t> </a:t>
            </a:r>
            <a:r>
              <a:rPr lang="en-US" b="1" u="sng" dirty="0" smtClean="0"/>
              <a:t>their neighbors use</a:t>
            </a:r>
            <a:r>
              <a:rPr lang="en-US" b="1" dirty="0" smtClean="0"/>
              <a:t> </a:t>
            </a:r>
            <a:r>
              <a:rPr lang="en-US" dirty="0" smtClean="0"/>
              <a:t>their barbeque grill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While  </a:t>
            </a:r>
            <a:br>
              <a:rPr lang="en-US" dirty="0" smtClean="0"/>
            </a:br>
            <a:r>
              <a:rPr lang="en-US" dirty="0" smtClean="0"/>
              <a:t> B. were  </a:t>
            </a:r>
            <a:br>
              <a:rPr lang="en-US" dirty="0" smtClean="0"/>
            </a:br>
            <a:r>
              <a:rPr lang="en-US" dirty="0" smtClean="0"/>
              <a:t> C. their neighbors  </a:t>
            </a:r>
            <a:br>
              <a:rPr lang="en-US" dirty="0" smtClean="0"/>
            </a:br>
            <a:r>
              <a:rPr lang="en-US" dirty="0" smtClean="0"/>
              <a:t> D. use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For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rattlesnake a dozen</a:t>
            </a:r>
            <a:r>
              <a:rPr lang="en-US" b="1" dirty="0" smtClean="0"/>
              <a:t> </a:t>
            </a:r>
            <a:r>
              <a:rPr lang="en-US" b="1" u="sng" dirty="0" smtClean="0"/>
              <a:t>or so</a:t>
            </a:r>
            <a:r>
              <a:rPr lang="en-US" b="1" dirty="0" smtClean="0"/>
              <a:t> </a:t>
            </a:r>
            <a:r>
              <a:rPr lang="en-US" dirty="0" smtClean="0"/>
              <a:t>meals a year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quite</a:t>
            </a:r>
            <a:r>
              <a:rPr lang="en-US" b="1" dirty="0" smtClean="0"/>
              <a:t> </a:t>
            </a:r>
            <a:r>
              <a:rPr lang="en-US" b="1" u="sng" dirty="0" err="1" smtClean="0"/>
              <a:t>suffience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  </a:t>
            </a:r>
            <a:br>
              <a:rPr lang="en-US" dirty="0" smtClean="0"/>
            </a:br>
            <a:r>
              <a:rPr lang="en-US" dirty="0" smtClean="0"/>
              <a:t> B. or so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D. </a:t>
            </a:r>
            <a:r>
              <a:rPr lang="en-US" dirty="0" err="1" smtClean="0"/>
              <a:t>suffience</a:t>
            </a:r>
            <a:r>
              <a:rPr lang="en-US" dirty="0" smtClean="0"/>
              <a:t>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19. </a:t>
            </a:r>
            <a:r>
              <a:rPr lang="en-US" b="1" u="sng" dirty="0" smtClean="0"/>
              <a:t>While</a:t>
            </a:r>
            <a:r>
              <a:rPr lang="en-US" b="1" dirty="0" smtClean="0"/>
              <a:t> </a:t>
            </a:r>
            <a:r>
              <a:rPr lang="en-US" dirty="0" smtClean="0"/>
              <a:t>they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dirty="0" smtClean="0"/>
              <a:t>away at the beach, they allowed</a:t>
            </a:r>
            <a:r>
              <a:rPr lang="en-US" b="1" dirty="0" smtClean="0"/>
              <a:t> </a:t>
            </a:r>
            <a:r>
              <a:rPr lang="en-US" b="1" u="sng" dirty="0" smtClean="0"/>
              <a:t>their neighbors use</a:t>
            </a:r>
            <a:r>
              <a:rPr lang="en-US" b="1" dirty="0" smtClean="0"/>
              <a:t> </a:t>
            </a:r>
            <a:r>
              <a:rPr lang="en-US" dirty="0" smtClean="0"/>
              <a:t>their barbeque grill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While  </a:t>
            </a:r>
            <a:br>
              <a:rPr lang="en-US" dirty="0" smtClean="0"/>
            </a:br>
            <a:r>
              <a:rPr lang="en-US" dirty="0" smtClean="0"/>
              <a:t> B. were  </a:t>
            </a:r>
            <a:br>
              <a:rPr lang="en-US" dirty="0" smtClean="0"/>
            </a:br>
            <a:r>
              <a:rPr lang="en-US" dirty="0" smtClean="0"/>
              <a:t> C. their neighbors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use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For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rattlesnake a dozen</a:t>
            </a:r>
            <a:r>
              <a:rPr lang="en-US" b="1" dirty="0" smtClean="0"/>
              <a:t> </a:t>
            </a:r>
            <a:r>
              <a:rPr lang="en-US" b="1" u="sng" dirty="0" smtClean="0"/>
              <a:t>or so</a:t>
            </a:r>
            <a:r>
              <a:rPr lang="en-US" b="1" dirty="0" smtClean="0"/>
              <a:t> </a:t>
            </a:r>
            <a:r>
              <a:rPr lang="en-US" dirty="0" smtClean="0"/>
              <a:t>meals a year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quite</a:t>
            </a:r>
            <a:r>
              <a:rPr lang="en-US" b="1" dirty="0" smtClean="0"/>
              <a:t> </a:t>
            </a:r>
            <a:r>
              <a:rPr lang="en-US" b="1" u="sng" dirty="0" err="1" smtClean="0"/>
              <a:t>suffience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  </a:t>
            </a:r>
            <a:br>
              <a:rPr lang="en-US" dirty="0" smtClean="0"/>
            </a:br>
            <a:r>
              <a:rPr lang="en-US" dirty="0" smtClean="0"/>
              <a:t> B. or so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</a:t>
            </a:r>
            <a:r>
              <a:rPr lang="en-US" dirty="0" err="1" smtClean="0"/>
              <a:t>suffience</a:t>
            </a:r>
            <a:r>
              <a:rPr lang="en-US" dirty="0" smtClean="0"/>
              <a:t>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The Nobel prize winning candidate, accompanied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his wife his and children, </a:t>
            </a:r>
            <a:r>
              <a:rPr lang="en-US" b="1" u="sng" dirty="0" smtClean="0"/>
              <a:t>are</a:t>
            </a:r>
            <a:r>
              <a:rPr lang="en-US" dirty="0" smtClean="0"/>
              <a:t> staying in Sweden </a:t>
            </a:r>
            <a:r>
              <a:rPr lang="en-US" b="1" u="sng" dirty="0" smtClean="0"/>
              <a:t>until</a:t>
            </a:r>
            <a:r>
              <a:rPr lang="en-US" dirty="0" smtClean="0"/>
              <a:t> </a:t>
            </a:r>
            <a:r>
              <a:rPr lang="en-US" b="1" u="sng" dirty="0" smtClean="0"/>
              <a:t>after</a:t>
            </a:r>
            <a:r>
              <a:rPr lang="en-US" dirty="0" smtClean="0"/>
              <a:t> the presentation.</a:t>
            </a:r>
          </a:p>
          <a:p>
            <a:pPr>
              <a:buNone/>
            </a:pPr>
            <a:r>
              <a:rPr lang="en-US" dirty="0" smtClean="0"/>
              <a:t>    A. by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 </a:t>
            </a:r>
            <a:r>
              <a:rPr lang="en-US" dirty="0" smtClean="0"/>
              <a:t>are  </a:t>
            </a:r>
            <a:br>
              <a:rPr lang="en-US" dirty="0" smtClean="0"/>
            </a:br>
            <a:r>
              <a:rPr lang="en-US" dirty="0" smtClean="0"/>
              <a:t> C. until  </a:t>
            </a:r>
            <a:br>
              <a:rPr lang="en-US" dirty="0" smtClean="0"/>
            </a:br>
            <a:r>
              <a:rPr lang="en-US" dirty="0" smtClean="0"/>
              <a:t> D. after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John's wisdom teeth </a:t>
            </a:r>
            <a:r>
              <a:rPr lang="en-US" b="1" u="sng" dirty="0" smtClean="0"/>
              <a:t>were troubling</a:t>
            </a:r>
            <a:r>
              <a:rPr lang="en-US" dirty="0" smtClean="0"/>
              <a:t> him, so he went to a dental surgeon</a:t>
            </a:r>
            <a:r>
              <a:rPr lang="en-US" b="1" dirty="0" smtClean="0"/>
              <a:t> </a:t>
            </a:r>
            <a:r>
              <a:rPr lang="en-US" b="1" u="sng" dirty="0" smtClean="0"/>
              <a:t>to see about</a:t>
            </a:r>
            <a:r>
              <a:rPr lang="en-US" b="1" dirty="0" smtClean="0"/>
              <a:t> </a:t>
            </a:r>
            <a:r>
              <a:rPr lang="en-US" dirty="0" smtClean="0"/>
              <a:t>having</a:t>
            </a:r>
            <a:r>
              <a:rPr lang="en-US" b="1" dirty="0" smtClean="0"/>
              <a:t> </a:t>
            </a:r>
            <a:r>
              <a:rPr lang="en-US" b="1" u="sng" dirty="0" smtClean="0"/>
              <a:t>them</a:t>
            </a:r>
            <a:r>
              <a:rPr lang="en-US" b="1" dirty="0" smtClean="0"/>
              <a:t> </a:t>
            </a:r>
            <a:r>
              <a:rPr lang="en-US" b="1" u="sng" dirty="0" smtClean="0"/>
              <a:t>pull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were troubling  </a:t>
            </a:r>
            <a:br>
              <a:rPr lang="en-US" dirty="0" smtClean="0"/>
            </a:br>
            <a:r>
              <a:rPr lang="en-US" dirty="0" smtClean="0"/>
              <a:t> B. to see about  </a:t>
            </a:r>
            <a:br>
              <a:rPr lang="en-US" dirty="0" smtClean="0"/>
            </a:br>
            <a:r>
              <a:rPr lang="en-US" dirty="0" smtClean="0"/>
              <a:t> C. them  </a:t>
            </a:r>
            <a:br>
              <a:rPr lang="en-US" dirty="0" smtClean="0"/>
            </a:br>
            <a:r>
              <a:rPr lang="en-US" dirty="0" smtClean="0"/>
              <a:t> D. pull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The Nobel prize winning candidate, accompanied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dirty="0" smtClean="0"/>
              <a:t>his wife his and children, </a:t>
            </a:r>
            <a:r>
              <a:rPr lang="en-US" b="1" u="sng" dirty="0" smtClean="0"/>
              <a:t>are</a:t>
            </a:r>
            <a:r>
              <a:rPr lang="en-US" dirty="0" smtClean="0"/>
              <a:t> staying in Sweden </a:t>
            </a:r>
            <a:r>
              <a:rPr lang="en-US" b="1" u="sng" dirty="0" smtClean="0"/>
              <a:t>until</a:t>
            </a:r>
            <a:r>
              <a:rPr lang="en-US" dirty="0" smtClean="0"/>
              <a:t> </a:t>
            </a:r>
            <a:r>
              <a:rPr lang="en-US" b="1" u="sng" dirty="0" smtClean="0"/>
              <a:t>after</a:t>
            </a:r>
            <a:r>
              <a:rPr lang="en-US" dirty="0" smtClean="0"/>
              <a:t> the presentation.</a:t>
            </a:r>
          </a:p>
          <a:p>
            <a:pPr>
              <a:buNone/>
            </a:pPr>
            <a:r>
              <a:rPr lang="en-US" dirty="0" smtClean="0"/>
              <a:t>    A. by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are  </a:t>
            </a:r>
            <a:br>
              <a:rPr lang="en-US" dirty="0" smtClean="0"/>
            </a:br>
            <a:r>
              <a:rPr lang="en-US" dirty="0" smtClean="0"/>
              <a:t> C. until  </a:t>
            </a:r>
            <a:br>
              <a:rPr lang="en-US" dirty="0" smtClean="0"/>
            </a:br>
            <a:r>
              <a:rPr lang="en-US" dirty="0" smtClean="0"/>
              <a:t> D. after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John's wisdom teeth </a:t>
            </a:r>
            <a:r>
              <a:rPr lang="en-US" b="1" u="sng" dirty="0" smtClean="0"/>
              <a:t>were troubling</a:t>
            </a:r>
            <a:r>
              <a:rPr lang="en-US" dirty="0" smtClean="0"/>
              <a:t> him, so he went to a dental surgeon</a:t>
            </a:r>
            <a:r>
              <a:rPr lang="en-US" b="1" dirty="0" smtClean="0"/>
              <a:t> </a:t>
            </a:r>
            <a:r>
              <a:rPr lang="en-US" b="1" u="sng" dirty="0" smtClean="0"/>
              <a:t>to see about</a:t>
            </a:r>
            <a:r>
              <a:rPr lang="en-US" b="1" dirty="0" smtClean="0"/>
              <a:t> </a:t>
            </a:r>
            <a:r>
              <a:rPr lang="en-US" dirty="0" smtClean="0"/>
              <a:t>having</a:t>
            </a:r>
            <a:r>
              <a:rPr lang="en-US" b="1" dirty="0" smtClean="0"/>
              <a:t> </a:t>
            </a:r>
            <a:r>
              <a:rPr lang="en-US" b="1" u="sng" dirty="0" smtClean="0"/>
              <a:t>them</a:t>
            </a:r>
            <a:r>
              <a:rPr lang="en-US" b="1" dirty="0" smtClean="0"/>
              <a:t> </a:t>
            </a:r>
            <a:r>
              <a:rPr lang="en-US" b="1" u="sng" dirty="0" smtClean="0"/>
              <a:t>pull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were troubling  </a:t>
            </a:r>
            <a:br>
              <a:rPr lang="en-US" dirty="0" smtClean="0"/>
            </a:br>
            <a:r>
              <a:rPr lang="en-US" dirty="0" smtClean="0"/>
              <a:t> B. to see about  </a:t>
            </a:r>
            <a:br>
              <a:rPr lang="en-US" dirty="0" smtClean="0"/>
            </a:br>
            <a:r>
              <a:rPr lang="en-US" dirty="0" smtClean="0"/>
              <a:t> C. them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pull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</a:t>
            </a:r>
            <a:r>
              <a:rPr lang="en-US" b="1" dirty="0" smtClean="0"/>
              <a:t> </a:t>
            </a:r>
            <a:r>
              <a:rPr lang="en-US" b="1" u="sng" dirty="0" smtClean="0"/>
              <a:t>Many</a:t>
            </a:r>
            <a:r>
              <a:rPr lang="en-US" dirty="0" smtClean="0"/>
              <a:t> of the early work of T.S. Eliot</a:t>
            </a:r>
            <a:r>
              <a:rPr lang="en-US" b="1" dirty="0" smtClean="0"/>
              <a:t> </a:t>
            </a:r>
            <a:r>
              <a:rPr lang="en-US" b="1" u="sng" dirty="0" smtClean="0"/>
              <a:t>expresses</a:t>
            </a:r>
            <a:r>
              <a:rPr lang="en-US" b="1" dirty="0" smtClean="0"/>
              <a:t> </a:t>
            </a:r>
            <a:r>
              <a:rPr lang="en-US" dirty="0" smtClean="0"/>
              <a:t>the anguish and </a:t>
            </a:r>
            <a:r>
              <a:rPr lang="en-US" b="1" u="sng" dirty="0" smtClean="0"/>
              <a:t>barrenness</a:t>
            </a:r>
            <a:r>
              <a:rPr lang="en-US" b="1" dirty="0" smtClean="0"/>
              <a:t> </a:t>
            </a:r>
            <a:r>
              <a:rPr lang="en-US" dirty="0" smtClean="0"/>
              <a:t>of modern life and the </a:t>
            </a:r>
            <a:r>
              <a:rPr lang="en-US" b="1" u="sng" dirty="0" smtClean="0"/>
              <a:t>isolation</a:t>
            </a:r>
            <a:r>
              <a:rPr lang="en-US" dirty="0" smtClean="0"/>
              <a:t> of the individual.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B. expresses  </a:t>
            </a:r>
            <a:br>
              <a:rPr lang="en-US" dirty="0" smtClean="0"/>
            </a:br>
            <a:r>
              <a:rPr lang="en-US" dirty="0" smtClean="0"/>
              <a:t> C. barrenness  </a:t>
            </a:r>
            <a:br>
              <a:rPr lang="en-US" dirty="0" smtClean="0"/>
            </a:br>
            <a:r>
              <a:rPr lang="en-US" dirty="0" smtClean="0"/>
              <a:t> D. isolation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New universities </a:t>
            </a:r>
            <a:r>
              <a:rPr lang="en-US" b="1" u="sng" dirty="0" smtClean="0"/>
              <a:t>are being</a:t>
            </a:r>
            <a:r>
              <a:rPr lang="en-US" b="1" dirty="0" smtClean="0"/>
              <a:t> </a:t>
            </a:r>
            <a:r>
              <a:rPr lang="en-US" b="1" u="sng" dirty="0" smtClean="0"/>
              <a:t>establish</a:t>
            </a:r>
            <a:r>
              <a:rPr lang="en-US" b="1" dirty="0" smtClean="0"/>
              <a:t> </a:t>
            </a:r>
            <a:r>
              <a:rPr lang="en-US" dirty="0" smtClean="0"/>
              <a:t>at a </a:t>
            </a:r>
            <a:r>
              <a:rPr lang="en-US" b="1" u="sng" dirty="0" smtClean="0"/>
              <a:t>slower</a:t>
            </a:r>
            <a:r>
              <a:rPr lang="en-US" b="1" dirty="0" smtClean="0"/>
              <a:t> </a:t>
            </a:r>
            <a:r>
              <a:rPr lang="en-US" dirty="0" smtClean="0"/>
              <a:t>rate nowadays</a:t>
            </a:r>
            <a:r>
              <a:rPr lang="en-US" b="1" dirty="0" smtClean="0"/>
              <a:t> </a:t>
            </a:r>
            <a:r>
              <a:rPr lang="en-US" b="1" u="sng" dirty="0" smtClean="0"/>
              <a:t>due to the</a:t>
            </a:r>
            <a:r>
              <a:rPr lang="en-US" b="1" dirty="0" smtClean="0"/>
              <a:t> </a:t>
            </a:r>
            <a:r>
              <a:rPr lang="en-US" dirty="0" smtClean="0"/>
              <a:t>lack of federal and state funds.</a:t>
            </a:r>
          </a:p>
          <a:p>
            <a:pPr>
              <a:buNone/>
            </a:pPr>
            <a:r>
              <a:rPr lang="en-US" dirty="0" smtClean="0"/>
              <a:t>    A. are being  </a:t>
            </a:r>
            <a:br>
              <a:rPr lang="en-US" dirty="0" smtClean="0"/>
            </a:br>
            <a:r>
              <a:rPr lang="en-US" dirty="0" smtClean="0"/>
              <a:t> B. establish  </a:t>
            </a:r>
            <a:br>
              <a:rPr lang="en-US" dirty="0" smtClean="0"/>
            </a:br>
            <a:r>
              <a:rPr lang="en-US" dirty="0" smtClean="0"/>
              <a:t> C. slower  </a:t>
            </a:r>
            <a:br>
              <a:rPr lang="en-US" dirty="0" smtClean="0"/>
            </a:br>
            <a:r>
              <a:rPr lang="en-US" dirty="0" smtClean="0"/>
              <a:t> D. due to the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</a:t>
            </a:r>
            <a:r>
              <a:rPr lang="en-US" b="1" dirty="0" smtClean="0"/>
              <a:t> </a:t>
            </a:r>
            <a:r>
              <a:rPr lang="en-US" b="1" u="sng" dirty="0" smtClean="0"/>
              <a:t>Many</a:t>
            </a:r>
            <a:r>
              <a:rPr lang="en-US" dirty="0" smtClean="0"/>
              <a:t> of the early work of T.S. Eliot</a:t>
            </a:r>
            <a:r>
              <a:rPr lang="en-US" b="1" dirty="0" smtClean="0"/>
              <a:t> </a:t>
            </a:r>
            <a:r>
              <a:rPr lang="en-US" b="1" u="sng" dirty="0" smtClean="0"/>
              <a:t>expresses</a:t>
            </a:r>
            <a:r>
              <a:rPr lang="en-US" b="1" dirty="0" smtClean="0"/>
              <a:t> </a:t>
            </a:r>
            <a:r>
              <a:rPr lang="en-US" dirty="0" smtClean="0"/>
              <a:t>the anguish and </a:t>
            </a:r>
            <a:r>
              <a:rPr lang="en-US" b="1" u="sng" dirty="0" smtClean="0"/>
              <a:t>barrenness</a:t>
            </a:r>
            <a:r>
              <a:rPr lang="en-US" b="1" dirty="0" smtClean="0"/>
              <a:t> </a:t>
            </a:r>
            <a:r>
              <a:rPr lang="en-US" dirty="0" smtClean="0"/>
              <a:t>of modern life and the </a:t>
            </a:r>
            <a:r>
              <a:rPr lang="en-US" b="1" u="sng" dirty="0" smtClean="0"/>
              <a:t>isolation</a:t>
            </a:r>
            <a:r>
              <a:rPr lang="en-US" dirty="0" smtClean="0"/>
              <a:t> of the individual.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Many  </a:t>
            </a:r>
            <a:br>
              <a:rPr lang="en-US" dirty="0" smtClean="0"/>
            </a:br>
            <a:r>
              <a:rPr lang="en-US" dirty="0" smtClean="0"/>
              <a:t> B. expresses  </a:t>
            </a:r>
            <a:br>
              <a:rPr lang="en-US" dirty="0" smtClean="0"/>
            </a:br>
            <a:r>
              <a:rPr lang="en-US" dirty="0" smtClean="0"/>
              <a:t> C. barrenness  </a:t>
            </a:r>
            <a:br>
              <a:rPr lang="en-US" dirty="0" smtClean="0"/>
            </a:br>
            <a:r>
              <a:rPr lang="en-US" dirty="0" smtClean="0"/>
              <a:t> D. isolation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New universities </a:t>
            </a:r>
            <a:r>
              <a:rPr lang="en-US" b="1" u="sng" dirty="0" smtClean="0"/>
              <a:t>are being</a:t>
            </a:r>
            <a:r>
              <a:rPr lang="en-US" b="1" dirty="0" smtClean="0"/>
              <a:t> </a:t>
            </a:r>
            <a:r>
              <a:rPr lang="en-US" b="1" u="sng" dirty="0" smtClean="0"/>
              <a:t>establish</a:t>
            </a:r>
            <a:r>
              <a:rPr lang="en-US" b="1" dirty="0" smtClean="0"/>
              <a:t> </a:t>
            </a:r>
            <a:r>
              <a:rPr lang="en-US" dirty="0" smtClean="0"/>
              <a:t>at a </a:t>
            </a:r>
            <a:r>
              <a:rPr lang="en-US" b="1" u="sng" dirty="0" smtClean="0"/>
              <a:t>slower</a:t>
            </a:r>
            <a:r>
              <a:rPr lang="en-US" b="1" dirty="0" smtClean="0"/>
              <a:t> </a:t>
            </a:r>
            <a:r>
              <a:rPr lang="en-US" dirty="0" smtClean="0"/>
              <a:t>rate nowadays</a:t>
            </a:r>
            <a:r>
              <a:rPr lang="en-US" b="1" dirty="0" smtClean="0"/>
              <a:t> </a:t>
            </a:r>
            <a:r>
              <a:rPr lang="en-US" b="1" u="sng" dirty="0" smtClean="0"/>
              <a:t>due to the</a:t>
            </a:r>
            <a:r>
              <a:rPr lang="en-US" b="1" dirty="0" smtClean="0"/>
              <a:t> </a:t>
            </a:r>
            <a:r>
              <a:rPr lang="en-US" dirty="0" smtClean="0"/>
              <a:t>lack of federal and state funds.</a:t>
            </a:r>
          </a:p>
          <a:p>
            <a:pPr>
              <a:buNone/>
            </a:pPr>
            <a:r>
              <a:rPr lang="en-US" dirty="0" smtClean="0"/>
              <a:t>    A. are being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establish  </a:t>
            </a:r>
            <a:br>
              <a:rPr lang="en-US" dirty="0" smtClean="0"/>
            </a:br>
            <a:r>
              <a:rPr lang="en-US" dirty="0" smtClean="0"/>
              <a:t> C. slower  </a:t>
            </a:r>
            <a:br>
              <a:rPr lang="en-US" dirty="0" smtClean="0"/>
            </a:br>
            <a:r>
              <a:rPr lang="en-US" dirty="0" smtClean="0"/>
              <a:t> D. due to the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Civil engineers</a:t>
            </a:r>
            <a:r>
              <a:rPr lang="en-US" b="1" dirty="0" smtClean="0"/>
              <a:t> </a:t>
            </a:r>
            <a:r>
              <a:rPr lang="en-US" dirty="0" smtClean="0"/>
              <a:t>had better</a:t>
            </a:r>
            <a:r>
              <a:rPr lang="en-US" b="1" dirty="0" smtClean="0"/>
              <a:t> </a:t>
            </a:r>
            <a:r>
              <a:rPr lang="en-US" b="1" u="sng" dirty="0" smtClean="0"/>
              <a:t>planning</a:t>
            </a:r>
            <a:r>
              <a:rPr lang="en-US" b="1" dirty="0" smtClean="0"/>
              <a:t> </a:t>
            </a:r>
            <a:r>
              <a:rPr lang="en-US" b="1" u="sng" dirty="0" smtClean="0"/>
              <a:t>to use</a:t>
            </a:r>
            <a:r>
              <a:rPr lang="en-US" b="1" dirty="0" smtClean="0"/>
              <a:t> </a:t>
            </a:r>
            <a:r>
              <a:rPr lang="en-US" dirty="0" smtClean="0"/>
              <a:t>steel supports in concrete structures </a:t>
            </a:r>
            <a:r>
              <a:rPr lang="en-US" b="1" u="sng" dirty="0" smtClean="0"/>
              <a:t>built</a:t>
            </a:r>
            <a:r>
              <a:rPr lang="en-US" dirty="0" smtClean="0"/>
              <a:t> on unstable geophysical sites.</a:t>
            </a:r>
          </a:p>
          <a:p>
            <a:pPr>
              <a:buNone/>
            </a:pPr>
            <a:r>
              <a:rPr lang="en-US" dirty="0" smtClean="0"/>
              <a:t>    A. Civil engineers  </a:t>
            </a:r>
            <a:br>
              <a:rPr lang="en-US" dirty="0" smtClean="0"/>
            </a:br>
            <a:r>
              <a:rPr lang="en-US" dirty="0" smtClean="0"/>
              <a:t> B. planning  </a:t>
            </a:r>
            <a:br>
              <a:rPr lang="en-US" dirty="0" smtClean="0"/>
            </a:br>
            <a:r>
              <a:rPr lang="en-US" dirty="0" smtClean="0"/>
              <a:t> C. to use  </a:t>
            </a:r>
            <a:br>
              <a:rPr lang="en-US" dirty="0" smtClean="0"/>
            </a:br>
            <a:r>
              <a:rPr lang="en-US" dirty="0" smtClean="0"/>
              <a:t> D. built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</a:t>
            </a:r>
            <a:r>
              <a:rPr lang="en-US" b="1" dirty="0" smtClean="0"/>
              <a:t>.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the bag</a:t>
            </a:r>
            <a:r>
              <a:rPr lang="en-US" b="1" dirty="0" smtClean="0"/>
              <a:t> </a:t>
            </a:r>
            <a:r>
              <a:rPr lang="en-US" b="1" u="sng" dirty="0" smtClean="0"/>
              <a:t>not only</a:t>
            </a:r>
            <a:r>
              <a:rPr lang="en-US" dirty="0" smtClean="0"/>
              <a:t> all her money but also all her keys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b="1" dirty="0" smtClean="0"/>
              <a:t>, </a:t>
            </a:r>
            <a:r>
              <a:rPr lang="en-US" b="1" u="sng" dirty="0" smtClean="0"/>
              <a:t>none of which</a:t>
            </a:r>
            <a:r>
              <a:rPr lang="en-US" b="1" dirty="0" smtClean="0"/>
              <a:t> </a:t>
            </a:r>
            <a:r>
              <a:rPr lang="en-US" dirty="0" smtClean="0"/>
              <a:t>she got back.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not only  </a:t>
            </a:r>
            <a:br>
              <a:rPr lang="en-US" dirty="0" smtClean="0"/>
            </a:br>
            <a:r>
              <a:rPr lang="en-US" dirty="0" smtClean="0"/>
              <a:t> C. were  </a:t>
            </a:r>
            <a:br>
              <a:rPr lang="en-US" dirty="0" smtClean="0"/>
            </a:br>
            <a:r>
              <a:rPr lang="en-US" dirty="0" smtClean="0"/>
              <a:t> D. none of which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Civil engineers</a:t>
            </a:r>
            <a:r>
              <a:rPr lang="en-US" b="1" dirty="0" smtClean="0"/>
              <a:t> </a:t>
            </a:r>
            <a:r>
              <a:rPr lang="en-US" dirty="0" smtClean="0"/>
              <a:t>had better</a:t>
            </a:r>
            <a:r>
              <a:rPr lang="en-US" b="1" dirty="0" smtClean="0"/>
              <a:t> </a:t>
            </a:r>
            <a:r>
              <a:rPr lang="en-US" b="1" u="sng" dirty="0" smtClean="0"/>
              <a:t>planning</a:t>
            </a:r>
            <a:r>
              <a:rPr lang="en-US" b="1" dirty="0" smtClean="0"/>
              <a:t> </a:t>
            </a:r>
            <a:r>
              <a:rPr lang="en-US" b="1" u="sng" dirty="0" smtClean="0"/>
              <a:t>to use</a:t>
            </a:r>
            <a:r>
              <a:rPr lang="en-US" b="1" dirty="0" smtClean="0"/>
              <a:t> </a:t>
            </a:r>
            <a:r>
              <a:rPr lang="en-US" dirty="0" smtClean="0"/>
              <a:t>steel supports in concrete structures </a:t>
            </a:r>
            <a:r>
              <a:rPr lang="en-US" b="1" u="sng" dirty="0" smtClean="0"/>
              <a:t>built</a:t>
            </a:r>
            <a:r>
              <a:rPr lang="en-US" dirty="0" smtClean="0"/>
              <a:t> on unstable geophysical sites.</a:t>
            </a:r>
          </a:p>
          <a:p>
            <a:pPr>
              <a:buNone/>
            </a:pPr>
            <a:r>
              <a:rPr lang="en-US" dirty="0" smtClean="0"/>
              <a:t>    A. Civil engineers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planning  </a:t>
            </a:r>
            <a:br>
              <a:rPr lang="en-US" dirty="0" smtClean="0"/>
            </a:br>
            <a:r>
              <a:rPr lang="en-US" dirty="0" smtClean="0"/>
              <a:t> C. to use  </a:t>
            </a:r>
            <a:br>
              <a:rPr lang="en-US" dirty="0" smtClean="0"/>
            </a:br>
            <a:r>
              <a:rPr lang="en-US" dirty="0" smtClean="0"/>
              <a:t> D. built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</a:t>
            </a:r>
            <a:r>
              <a:rPr lang="en-US" b="1" dirty="0" smtClean="0"/>
              <a:t>.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the bag</a:t>
            </a:r>
            <a:r>
              <a:rPr lang="en-US" b="1" dirty="0" smtClean="0"/>
              <a:t> </a:t>
            </a:r>
            <a:r>
              <a:rPr lang="en-US" b="1" u="sng" dirty="0" smtClean="0"/>
              <a:t>not only</a:t>
            </a:r>
            <a:r>
              <a:rPr lang="en-US" dirty="0" smtClean="0"/>
              <a:t> all her money but also all her keys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b="1" dirty="0" smtClean="0"/>
              <a:t>, </a:t>
            </a:r>
            <a:r>
              <a:rPr lang="en-US" b="1" u="sng" dirty="0" smtClean="0"/>
              <a:t>none of which</a:t>
            </a:r>
            <a:r>
              <a:rPr lang="en-US" b="1" dirty="0" smtClean="0"/>
              <a:t> </a:t>
            </a:r>
            <a:r>
              <a:rPr lang="en-US" dirty="0" smtClean="0"/>
              <a:t>she got back.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not only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were  </a:t>
            </a:r>
            <a:br>
              <a:rPr lang="en-US" dirty="0" smtClean="0"/>
            </a:br>
            <a:r>
              <a:rPr lang="en-US" dirty="0" smtClean="0"/>
              <a:t> D. none of which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 </a:t>
            </a:r>
            <a:r>
              <a:rPr lang="en-US" b="1" u="sng" dirty="0" err="1" smtClean="0"/>
              <a:t>contractings</a:t>
            </a:r>
            <a:r>
              <a:rPr lang="en-US" b="1" dirty="0" smtClean="0"/>
              <a:t> </a:t>
            </a:r>
            <a:r>
              <a:rPr lang="en-US" dirty="0" smtClean="0"/>
              <a:t>of the </a:t>
            </a:r>
            <a:r>
              <a:rPr lang="en-US" b="1" u="sng" dirty="0" smtClean="0"/>
              <a:t>heart</a:t>
            </a:r>
            <a:r>
              <a:rPr lang="en-US" b="1" dirty="0" smtClean="0"/>
              <a:t> </a:t>
            </a:r>
            <a:r>
              <a:rPr lang="en-US" b="1" u="sng" dirty="0" smtClean="0"/>
              <a:t>cause</a:t>
            </a:r>
            <a:r>
              <a:rPr lang="en-US" b="1" dirty="0" smtClean="0"/>
              <a:t> </a:t>
            </a:r>
            <a:r>
              <a:rPr lang="en-US" dirty="0" smtClean="0"/>
              <a:t>the blood</a:t>
            </a:r>
            <a:r>
              <a:rPr lang="en-US" b="1" dirty="0" smtClean="0"/>
              <a:t> </a:t>
            </a:r>
            <a:r>
              <a:rPr lang="en-US" b="1" u="sng" dirty="0" smtClean="0"/>
              <a:t>to circulate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 </a:t>
            </a:r>
            <a:r>
              <a:rPr lang="en-US" dirty="0" err="1" smtClean="0"/>
              <a:t>contractings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heart  </a:t>
            </a:r>
            <a:br>
              <a:rPr lang="en-US" dirty="0" smtClean="0"/>
            </a:br>
            <a:r>
              <a:rPr lang="en-US" dirty="0" smtClean="0"/>
              <a:t> C. cause  </a:t>
            </a:r>
            <a:br>
              <a:rPr lang="en-US" dirty="0" smtClean="0"/>
            </a:br>
            <a:r>
              <a:rPr lang="en-US" dirty="0" smtClean="0"/>
              <a:t> D. to circulate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Whitman wrote "Leaves of Grass" as a tribute to the Civil War soldiers who </a:t>
            </a:r>
            <a:r>
              <a:rPr lang="en-US" b="1" u="sng" dirty="0" smtClean="0"/>
              <a:t>had laid</a:t>
            </a:r>
            <a:r>
              <a:rPr lang="en-US" b="1" dirty="0" smtClean="0"/>
              <a:t> </a:t>
            </a:r>
            <a:r>
              <a:rPr lang="en-US" dirty="0" smtClean="0"/>
              <a:t>on the battlefields and </a:t>
            </a:r>
            <a:r>
              <a:rPr lang="en-US" b="1" u="sng" dirty="0" smtClean="0"/>
              <a:t>whom</a:t>
            </a:r>
            <a:r>
              <a:rPr lang="en-US" dirty="0" smtClean="0"/>
              <a:t> he </a:t>
            </a:r>
            <a:r>
              <a:rPr lang="en-US" b="1" u="sng" dirty="0" smtClean="0"/>
              <a:t>had seen</a:t>
            </a:r>
            <a:r>
              <a:rPr lang="en-US" b="1" dirty="0" smtClean="0"/>
              <a:t> </a:t>
            </a:r>
            <a:r>
              <a:rPr lang="en-US" b="1" u="sng" dirty="0" smtClean="0"/>
              <a:t>while serving</a:t>
            </a:r>
            <a:r>
              <a:rPr lang="en-US" dirty="0" smtClean="0"/>
              <a:t> as an army nurse.</a:t>
            </a:r>
          </a:p>
          <a:p>
            <a:pPr>
              <a:buNone/>
            </a:pPr>
            <a:r>
              <a:rPr lang="en-US" dirty="0" smtClean="0"/>
              <a:t>    A. had laid  </a:t>
            </a:r>
            <a:br>
              <a:rPr lang="en-US" dirty="0" smtClean="0"/>
            </a:br>
            <a:r>
              <a:rPr lang="en-US" dirty="0" smtClean="0"/>
              <a:t> B. whom  </a:t>
            </a:r>
            <a:br>
              <a:rPr lang="en-US" dirty="0" smtClean="0"/>
            </a:br>
            <a:r>
              <a:rPr lang="en-US" dirty="0" smtClean="0"/>
              <a:t> C. had seen  </a:t>
            </a:r>
            <a:br>
              <a:rPr lang="en-US" dirty="0" smtClean="0"/>
            </a:br>
            <a:r>
              <a:rPr lang="en-US" dirty="0" smtClean="0"/>
              <a:t> D. while serving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 </a:t>
            </a:r>
            <a:r>
              <a:rPr lang="en-US" b="1" u="sng" dirty="0" err="1" smtClean="0"/>
              <a:t>contractings</a:t>
            </a:r>
            <a:r>
              <a:rPr lang="en-US" b="1" dirty="0" smtClean="0"/>
              <a:t> </a:t>
            </a:r>
            <a:r>
              <a:rPr lang="en-US" dirty="0" smtClean="0"/>
              <a:t>of the </a:t>
            </a:r>
            <a:r>
              <a:rPr lang="en-US" b="1" u="sng" dirty="0" smtClean="0"/>
              <a:t>heart</a:t>
            </a:r>
            <a:r>
              <a:rPr lang="en-US" b="1" dirty="0" smtClean="0"/>
              <a:t> </a:t>
            </a:r>
            <a:r>
              <a:rPr lang="en-US" b="1" u="sng" dirty="0" smtClean="0"/>
              <a:t>cause</a:t>
            </a:r>
            <a:r>
              <a:rPr lang="en-US" b="1" dirty="0" smtClean="0"/>
              <a:t> </a:t>
            </a:r>
            <a:r>
              <a:rPr lang="en-US" dirty="0" smtClean="0"/>
              <a:t>the blood</a:t>
            </a:r>
            <a:r>
              <a:rPr lang="en-US" b="1" dirty="0" smtClean="0"/>
              <a:t> </a:t>
            </a:r>
            <a:r>
              <a:rPr lang="en-US" b="1" u="sng" dirty="0" smtClean="0"/>
              <a:t>to circulate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err="1" smtClean="0"/>
              <a:t>contractings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heart  </a:t>
            </a:r>
            <a:br>
              <a:rPr lang="en-US" dirty="0" smtClean="0"/>
            </a:br>
            <a:r>
              <a:rPr lang="en-US" dirty="0" smtClean="0"/>
              <a:t> C. cause  </a:t>
            </a:r>
            <a:br>
              <a:rPr lang="en-US" dirty="0" smtClean="0"/>
            </a:br>
            <a:r>
              <a:rPr lang="en-US" dirty="0" smtClean="0"/>
              <a:t> D. to circulate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Whitman wrote "Leaves of Grass" as a tribute to the Civil War soldiers who </a:t>
            </a:r>
            <a:r>
              <a:rPr lang="en-US" b="1" u="sng" dirty="0" smtClean="0"/>
              <a:t>had laid</a:t>
            </a:r>
            <a:r>
              <a:rPr lang="en-US" b="1" dirty="0" smtClean="0"/>
              <a:t> </a:t>
            </a:r>
            <a:r>
              <a:rPr lang="en-US" dirty="0" smtClean="0"/>
              <a:t>on the battlefields and </a:t>
            </a:r>
            <a:r>
              <a:rPr lang="en-US" b="1" u="sng" dirty="0" smtClean="0"/>
              <a:t>whom</a:t>
            </a:r>
            <a:r>
              <a:rPr lang="en-US" dirty="0" smtClean="0"/>
              <a:t> he </a:t>
            </a:r>
            <a:r>
              <a:rPr lang="en-US" b="1" u="sng" dirty="0" smtClean="0"/>
              <a:t>had seen</a:t>
            </a:r>
            <a:r>
              <a:rPr lang="en-US" b="1" dirty="0" smtClean="0"/>
              <a:t> </a:t>
            </a:r>
            <a:r>
              <a:rPr lang="en-US" b="1" u="sng" dirty="0" smtClean="0"/>
              <a:t>while serving</a:t>
            </a:r>
            <a:r>
              <a:rPr lang="en-US" dirty="0" smtClean="0"/>
              <a:t> as an army nurse.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had laid  </a:t>
            </a:r>
            <a:br>
              <a:rPr lang="en-US" dirty="0" smtClean="0"/>
            </a:br>
            <a:r>
              <a:rPr lang="en-US" dirty="0" smtClean="0"/>
              <a:t> B. whom  </a:t>
            </a:r>
            <a:br>
              <a:rPr lang="en-US" dirty="0" smtClean="0"/>
            </a:br>
            <a:r>
              <a:rPr lang="en-US" dirty="0" smtClean="0"/>
              <a:t> C. had seen  </a:t>
            </a:r>
            <a:br>
              <a:rPr lang="en-US" dirty="0" smtClean="0"/>
            </a:br>
            <a:r>
              <a:rPr lang="en-US" dirty="0" smtClean="0"/>
              <a:t> D. while serving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dirty="0" smtClean="0"/>
              <a:t> </a:t>
            </a:r>
            <a:r>
              <a:rPr lang="en-US" b="1" u="sng" dirty="0" smtClean="0"/>
              <a:t>The Nineteenth Amendment</a:t>
            </a:r>
            <a:r>
              <a:rPr lang="en-US" b="1" dirty="0" smtClean="0"/>
              <a:t> </a:t>
            </a:r>
            <a:r>
              <a:rPr lang="en-US" dirty="0" smtClean="0"/>
              <a:t>to the Constitution</a:t>
            </a:r>
            <a:r>
              <a:rPr lang="en-US" b="1" dirty="0" smtClean="0"/>
              <a:t> </a:t>
            </a:r>
            <a:r>
              <a:rPr lang="en-US" b="1" u="sng" dirty="0" smtClean="0"/>
              <a:t>gives</a:t>
            </a:r>
            <a:r>
              <a:rPr lang="en-US" b="1" dirty="0" smtClean="0"/>
              <a:t> </a:t>
            </a:r>
            <a:r>
              <a:rPr lang="en-US" dirty="0" smtClean="0"/>
              <a:t>women the right </a:t>
            </a:r>
            <a:r>
              <a:rPr lang="en-US" b="1" u="sng" dirty="0" smtClean="0"/>
              <a:t>to vote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the elections</a:t>
            </a:r>
            <a:r>
              <a:rPr lang="en-US" b="1" dirty="0" smtClean="0"/>
              <a:t> </a:t>
            </a:r>
            <a:r>
              <a:rPr lang="en-US" dirty="0" smtClean="0"/>
              <a:t>of 1920.</a:t>
            </a:r>
          </a:p>
          <a:p>
            <a:pPr>
              <a:buNone/>
            </a:pPr>
            <a:r>
              <a:rPr lang="en-US" dirty="0" smtClean="0"/>
              <a:t>    A. The Nineteenth Amendment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gives  </a:t>
            </a:r>
            <a:br>
              <a:rPr lang="en-US" dirty="0" smtClean="0"/>
            </a:br>
            <a:r>
              <a:rPr lang="en-US" dirty="0" smtClean="0"/>
              <a:t> C. to vote  </a:t>
            </a:r>
            <a:br>
              <a:rPr lang="en-US" dirty="0" smtClean="0"/>
            </a:br>
            <a:r>
              <a:rPr lang="en-US" dirty="0" smtClean="0"/>
              <a:t> D. the elections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aims of the European Economic Community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dirty="0" smtClean="0"/>
              <a:t> to eliminate tariffs between member countries; </a:t>
            </a:r>
            <a:r>
              <a:rPr lang="en-US" b="1" u="sng" dirty="0" smtClean="0"/>
              <a:t>developing</a:t>
            </a:r>
            <a:r>
              <a:rPr lang="en-US" dirty="0" smtClean="0"/>
              <a:t> common policies for agriculture, labor, welfare, trade, and</a:t>
            </a:r>
            <a:r>
              <a:rPr lang="en-US" b="1" dirty="0" smtClean="0"/>
              <a:t> </a:t>
            </a:r>
            <a:r>
              <a:rPr lang="en-US" b="1" u="sng" dirty="0" smtClean="0"/>
              <a:t>transportation</a:t>
            </a:r>
            <a:r>
              <a:rPr lang="en-US" b="1" dirty="0" smtClean="0"/>
              <a:t>;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to abolish</a:t>
            </a:r>
            <a:r>
              <a:rPr lang="en-US" b="1" dirty="0" smtClean="0"/>
              <a:t> </a:t>
            </a:r>
            <a:r>
              <a:rPr lang="en-US" dirty="0" smtClean="0"/>
              <a:t>trusts and cartels.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developing  </a:t>
            </a:r>
            <a:br>
              <a:rPr lang="en-US" dirty="0" smtClean="0"/>
            </a:br>
            <a:r>
              <a:rPr lang="en-US" dirty="0" smtClean="0"/>
              <a:t> C. transportation  </a:t>
            </a:r>
            <a:br>
              <a:rPr lang="en-US" dirty="0" smtClean="0"/>
            </a:br>
            <a:r>
              <a:rPr lang="en-US" dirty="0" smtClean="0"/>
              <a:t> D. to abolish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Because</a:t>
            </a:r>
            <a:r>
              <a:rPr lang="en-US" b="1" dirty="0" smtClean="0"/>
              <a:t> </a:t>
            </a:r>
            <a:r>
              <a:rPr lang="en-US" b="1" u="sng" dirty="0" smtClean="0"/>
              <a:t>not food</a:t>
            </a:r>
            <a:r>
              <a:rPr lang="en-US" b="1" dirty="0" smtClean="0"/>
              <a:t> 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as nutritious</a:t>
            </a:r>
            <a:r>
              <a:rPr lang="en-US" b="1" dirty="0" smtClean="0"/>
              <a:t> </a:t>
            </a:r>
            <a:r>
              <a:rPr lang="en-US" dirty="0" smtClean="0"/>
              <a:t>for a baby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dirty="0" smtClean="0"/>
              <a:t> its mother's milk, 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women are returning to the practice of breast feeding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not food  </a:t>
            </a:r>
            <a:br>
              <a:rPr lang="en-US" dirty="0" smtClean="0"/>
            </a:br>
            <a:r>
              <a:rPr lang="en-US" dirty="0" smtClean="0"/>
              <a:t> B. as nutritious  </a:t>
            </a:r>
            <a:br>
              <a:rPr lang="en-US" dirty="0" smtClean="0"/>
            </a:br>
            <a:r>
              <a:rPr lang="en-US" dirty="0" smtClean="0"/>
              <a:t> C. as  </a:t>
            </a:r>
            <a:br>
              <a:rPr lang="en-US" dirty="0" smtClean="0"/>
            </a:br>
            <a:r>
              <a:rPr lang="en-US" dirty="0" smtClean="0"/>
              <a:t> D. many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Who </a:t>
            </a:r>
            <a:r>
              <a:rPr lang="en-US" b="1" u="sng" dirty="0" smtClean="0"/>
              <a:t>he</a:t>
            </a:r>
            <a:r>
              <a:rPr lang="en-US" b="1" dirty="0" smtClean="0"/>
              <a:t> </a:t>
            </a:r>
            <a:r>
              <a:rPr lang="en-US" dirty="0" smtClean="0"/>
              <a:t>decides to see and</a:t>
            </a:r>
            <a:r>
              <a:rPr lang="en-US" b="1" dirty="0" smtClean="0"/>
              <a:t> </a:t>
            </a:r>
            <a:r>
              <a:rPr lang="en-US" b="1" u="sng" dirty="0" smtClean="0"/>
              <a:t>when what is</a:t>
            </a:r>
            <a:r>
              <a:rPr lang="en-US" b="1" dirty="0" smtClean="0"/>
              <a:t> </a:t>
            </a:r>
            <a:r>
              <a:rPr lang="en-US" dirty="0" smtClean="0"/>
              <a:t>the main cause of contention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dirty="0" smtClean="0"/>
              <a:t> Bill and Susan whose marriage </a:t>
            </a:r>
            <a:r>
              <a:rPr lang="en-US" b="1" u="sng" dirty="0" smtClean="0"/>
              <a:t>is</a:t>
            </a:r>
            <a:r>
              <a:rPr lang="en-US" u="sng" dirty="0" smtClean="0"/>
              <a:t> </a:t>
            </a:r>
            <a:r>
              <a:rPr lang="en-US" b="1" u="sng" dirty="0" smtClean="0"/>
              <a:t>otherwise</a:t>
            </a:r>
            <a:r>
              <a:rPr lang="en-US" dirty="0" smtClean="0"/>
              <a:t> quite good.</a:t>
            </a:r>
          </a:p>
          <a:p>
            <a:pPr>
              <a:buNone/>
            </a:pPr>
            <a:r>
              <a:rPr lang="en-US" dirty="0" smtClean="0"/>
              <a:t>    A. he  </a:t>
            </a:r>
            <a:br>
              <a:rPr lang="en-US" dirty="0" smtClean="0"/>
            </a:br>
            <a:r>
              <a:rPr lang="en-US" dirty="0" smtClean="0"/>
              <a:t> B. when what is  </a:t>
            </a:r>
            <a:br>
              <a:rPr lang="en-US" dirty="0" smtClean="0"/>
            </a:br>
            <a:r>
              <a:rPr lang="en-US" dirty="0" smtClean="0"/>
              <a:t> C. between  </a:t>
            </a:r>
            <a:br>
              <a:rPr lang="en-US" dirty="0" smtClean="0"/>
            </a:br>
            <a:r>
              <a:rPr lang="en-US" dirty="0" smtClean="0"/>
              <a:t> D. is otherwise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Because</a:t>
            </a:r>
            <a:r>
              <a:rPr lang="en-US" b="1" dirty="0" smtClean="0"/>
              <a:t> </a:t>
            </a:r>
            <a:r>
              <a:rPr lang="en-US" b="1" u="sng" dirty="0" smtClean="0"/>
              <a:t>not food</a:t>
            </a:r>
            <a:r>
              <a:rPr lang="en-US" b="1" dirty="0" smtClean="0"/>
              <a:t> 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as nutritious</a:t>
            </a:r>
            <a:r>
              <a:rPr lang="en-US" b="1" dirty="0" smtClean="0"/>
              <a:t> </a:t>
            </a:r>
            <a:r>
              <a:rPr lang="en-US" dirty="0" smtClean="0"/>
              <a:t>for a baby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dirty="0" smtClean="0"/>
              <a:t> its mother's milk, 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women are returning to the practice of breast feeding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not food  </a:t>
            </a:r>
            <a:br>
              <a:rPr lang="en-US" dirty="0" smtClean="0"/>
            </a:br>
            <a:r>
              <a:rPr lang="en-US" dirty="0" smtClean="0"/>
              <a:t> B. as nutritious  </a:t>
            </a:r>
            <a:br>
              <a:rPr lang="en-US" dirty="0" smtClean="0"/>
            </a:br>
            <a:r>
              <a:rPr lang="en-US" dirty="0" smtClean="0"/>
              <a:t> C. as  </a:t>
            </a:r>
            <a:br>
              <a:rPr lang="en-US" dirty="0" smtClean="0"/>
            </a:br>
            <a:r>
              <a:rPr lang="en-US" dirty="0" smtClean="0"/>
              <a:t> D. many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Who </a:t>
            </a:r>
            <a:r>
              <a:rPr lang="en-US" b="1" u="sng" dirty="0" smtClean="0"/>
              <a:t>he</a:t>
            </a:r>
            <a:r>
              <a:rPr lang="en-US" b="1" dirty="0" smtClean="0"/>
              <a:t> </a:t>
            </a:r>
            <a:r>
              <a:rPr lang="en-US" dirty="0" smtClean="0"/>
              <a:t>decides to see and</a:t>
            </a:r>
            <a:r>
              <a:rPr lang="en-US" b="1" dirty="0" smtClean="0"/>
              <a:t> </a:t>
            </a:r>
            <a:r>
              <a:rPr lang="en-US" b="1" u="sng" dirty="0" smtClean="0"/>
              <a:t>when what is</a:t>
            </a:r>
            <a:r>
              <a:rPr lang="en-US" b="1" dirty="0" smtClean="0"/>
              <a:t> </a:t>
            </a:r>
            <a:r>
              <a:rPr lang="en-US" dirty="0" smtClean="0"/>
              <a:t>the main cause of contention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dirty="0" smtClean="0"/>
              <a:t> Bill and Susan whose marriage </a:t>
            </a:r>
            <a:r>
              <a:rPr lang="en-US" b="1" u="sng" dirty="0" smtClean="0"/>
              <a:t>is</a:t>
            </a:r>
            <a:r>
              <a:rPr lang="en-US" u="sng" dirty="0" smtClean="0"/>
              <a:t> </a:t>
            </a:r>
            <a:r>
              <a:rPr lang="en-US" b="1" u="sng" dirty="0" smtClean="0"/>
              <a:t>otherwise</a:t>
            </a:r>
            <a:r>
              <a:rPr lang="en-US" dirty="0" smtClean="0"/>
              <a:t> quite good.</a:t>
            </a:r>
          </a:p>
          <a:p>
            <a:pPr>
              <a:buNone/>
            </a:pPr>
            <a:r>
              <a:rPr lang="en-US" dirty="0" smtClean="0"/>
              <a:t>    A. 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when what is  </a:t>
            </a:r>
            <a:br>
              <a:rPr lang="en-US" dirty="0" smtClean="0"/>
            </a:br>
            <a:r>
              <a:rPr lang="en-US" dirty="0" smtClean="0"/>
              <a:t> C. between  </a:t>
            </a:r>
            <a:br>
              <a:rPr lang="en-US" dirty="0" smtClean="0"/>
            </a:br>
            <a:r>
              <a:rPr lang="en-US" dirty="0" smtClean="0"/>
              <a:t> D. is otherwise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the two</a:t>
            </a:r>
            <a:r>
              <a:rPr lang="en-US" b="1" dirty="0" smtClean="0"/>
              <a:t> </a:t>
            </a:r>
            <a:r>
              <a:rPr lang="en-US" dirty="0" smtClean="0"/>
              <a:t>Diomede Islands</a:t>
            </a:r>
            <a:r>
              <a:rPr lang="en-US" b="1" dirty="0" smtClean="0"/>
              <a:t>, </a:t>
            </a:r>
            <a:r>
              <a:rPr lang="en-US" b="1" u="sng" dirty="0" smtClean="0"/>
              <a:t>only</a:t>
            </a:r>
            <a:r>
              <a:rPr lang="en-US" b="1" dirty="0" smtClean="0"/>
              <a:t> </a:t>
            </a:r>
            <a:r>
              <a:rPr lang="en-US" dirty="0" smtClean="0"/>
              <a:t>one</a:t>
            </a:r>
            <a:r>
              <a:rPr lang="en-US" b="1" dirty="0" smtClean="0"/>
              <a:t> </a:t>
            </a:r>
            <a:r>
              <a:rPr lang="en-US" b="1" u="sng" dirty="0" smtClean="0"/>
              <a:t>belongs the</a:t>
            </a:r>
            <a:r>
              <a:rPr lang="en-US" b="1" dirty="0" smtClean="0"/>
              <a:t> </a:t>
            </a:r>
            <a:r>
              <a:rPr lang="en-US" dirty="0" smtClean="0"/>
              <a:t>United States.</a:t>
            </a:r>
          </a:p>
          <a:p>
            <a:pPr>
              <a:buNone/>
            </a:pPr>
            <a:r>
              <a:rPr lang="en-US" dirty="0" smtClean="0"/>
              <a:t>    A. Of  </a:t>
            </a:r>
            <a:br>
              <a:rPr lang="en-US" dirty="0" smtClean="0"/>
            </a:br>
            <a:r>
              <a:rPr lang="en-US" dirty="0" smtClean="0"/>
              <a:t> B. the two  </a:t>
            </a:r>
            <a:br>
              <a:rPr lang="en-US" dirty="0" smtClean="0"/>
            </a:br>
            <a:r>
              <a:rPr lang="en-US" dirty="0" smtClean="0"/>
              <a:t> C. only  </a:t>
            </a:r>
            <a:br>
              <a:rPr lang="en-US" dirty="0" smtClean="0"/>
            </a:br>
            <a:r>
              <a:rPr lang="en-US" dirty="0" smtClean="0"/>
              <a:t> D. belongs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"Moby-Dick" is a </a:t>
            </a:r>
            <a:r>
              <a:rPr lang="en-US" b="1" u="sng" dirty="0" smtClean="0"/>
              <a:t>novel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telling</a:t>
            </a:r>
            <a:r>
              <a:rPr lang="en-US" b="1" dirty="0" smtClean="0"/>
              <a:t> </a:t>
            </a:r>
            <a:r>
              <a:rPr lang="en-US" dirty="0" smtClean="0"/>
              <a:t>the story of a ship captain's</a:t>
            </a:r>
            <a:r>
              <a:rPr lang="en-US" b="1" dirty="0" smtClean="0"/>
              <a:t> </a:t>
            </a:r>
            <a:r>
              <a:rPr lang="en-US" b="1" u="sng" dirty="0" smtClean="0"/>
              <a:t>single-minded</a:t>
            </a:r>
            <a:r>
              <a:rPr lang="en-US" b="1" dirty="0" smtClean="0"/>
              <a:t> </a:t>
            </a:r>
            <a:r>
              <a:rPr lang="en-US" dirty="0" smtClean="0"/>
              <a:t>hatred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huge white whale.</a:t>
            </a:r>
          </a:p>
          <a:p>
            <a:pPr>
              <a:buNone/>
            </a:pPr>
            <a:r>
              <a:rPr lang="en-US" dirty="0" smtClean="0"/>
              <a:t>    A. novel  </a:t>
            </a:r>
            <a:br>
              <a:rPr lang="en-US" dirty="0" smtClean="0"/>
            </a:br>
            <a:r>
              <a:rPr lang="en-US" dirty="0" smtClean="0"/>
              <a:t> B. telling  </a:t>
            </a:r>
            <a:br>
              <a:rPr lang="en-US" dirty="0" smtClean="0"/>
            </a:br>
            <a:r>
              <a:rPr lang="en-US" dirty="0" smtClean="0"/>
              <a:t> C. single-minded  </a:t>
            </a:r>
            <a:br>
              <a:rPr lang="en-US" dirty="0" smtClean="0"/>
            </a:br>
            <a:r>
              <a:rPr lang="en-US" dirty="0" smtClean="0"/>
              <a:t> D. of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the two</a:t>
            </a:r>
            <a:r>
              <a:rPr lang="en-US" b="1" dirty="0" smtClean="0"/>
              <a:t> </a:t>
            </a:r>
            <a:r>
              <a:rPr lang="en-US" dirty="0" smtClean="0"/>
              <a:t>Diomede Islands</a:t>
            </a:r>
            <a:r>
              <a:rPr lang="en-US" b="1" dirty="0" smtClean="0"/>
              <a:t>, </a:t>
            </a:r>
            <a:r>
              <a:rPr lang="en-US" b="1" u="sng" dirty="0" smtClean="0"/>
              <a:t>only</a:t>
            </a:r>
            <a:r>
              <a:rPr lang="en-US" b="1" dirty="0" smtClean="0"/>
              <a:t> </a:t>
            </a:r>
            <a:r>
              <a:rPr lang="en-US" dirty="0" smtClean="0"/>
              <a:t>one</a:t>
            </a:r>
            <a:r>
              <a:rPr lang="en-US" b="1" dirty="0" smtClean="0"/>
              <a:t> </a:t>
            </a:r>
            <a:r>
              <a:rPr lang="en-US" b="1" u="sng" dirty="0" smtClean="0"/>
              <a:t>belongs the</a:t>
            </a:r>
            <a:r>
              <a:rPr lang="en-US" b="1" dirty="0" smtClean="0"/>
              <a:t> </a:t>
            </a:r>
            <a:r>
              <a:rPr lang="en-US" dirty="0" smtClean="0"/>
              <a:t>United States.</a:t>
            </a:r>
          </a:p>
          <a:p>
            <a:pPr>
              <a:buNone/>
            </a:pPr>
            <a:r>
              <a:rPr lang="en-US" dirty="0" smtClean="0"/>
              <a:t>    A. Of  </a:t>
            </a:r>
            <a:br>
              <a:rPr lang="en-US" dirty="0" smtClean="0"/>
            </a:br>
            <a:r>
              <a:rPr lang="en-US" dirty="0" smtClean="0"/>
              <a:t> B. the two  </a:t>
            </a:r>
            <a:br>
              <a:rPr lang="en-US" dirty="0" smtClean="0"/>
            </a:br>
            <a:r>
              <a:rPr lang="en-US" dirty="0" smtClean="0"/>
              <a:t> C. only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belongs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"Moby-Dick" is a </a:t>
            </a:r>
            <a:r>
              <a:rPr lang="en-US" b="1" u="sng" dirty="0" smtClean="0"/>
              <a:t>novel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telling</a:t>
            </a:r>
            <a:r>
              <a:rPr lang="en-US" b="1" dirty="0" smtClean="0"/>
              <a:t> </a:t>
            </a:r>
            <a:r>
              <a:rPr lang="en-US" dirty="0" smtClean="0"/>
              <a:t>the story of a ship captain's</a:t>
            </a:r>
            <a:r>
              <a:rPr lang="en-US" b="1" dirty="0" smtClean="0"/>
              <a:t> </a:t>
            </a:r>
            <a:r>
              <a:rPr lang="en-US" b="1" u="sng" dirty="0" smtClean="0"/>
              <a:t>single-minded</a:t>
            </a:r>
            <a:r>
              <a:rPr lang="en-US" b="1" dirty="0" smtClean="0"/>
              <a:t> </a:t>
            </a:r>
            <a:r>
              <a:rPr lang="en-US" dirty="0" smtClean="0"/>
              <a:t>hatred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huge white whale.</a:t>
            </a:r>
          </a:p>
          <a:p>
            <a:pPr>
              <a:buNone/>
            </a:pPr>
            <a:r>
              <a:rPr lang="en-US" dirty="0" smtClean="0"/>
              <a:t>    A. novel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telling  </a:t>
            </a:r>
            <a:br>
              <a:rPr lang="en-US" dirty="0" smtClean="0"/>
            </a:br>
            <a:r>
              <a:rPr lang="en-US" dirty="0" smtClean="0"/>
              <a:t> C. single-minded  </a:t>
            </a:r>
            <a:br>
              <a:rPr lang="en-US" dirty="0" smtClean="0"/>
            </a:br>
            <a:r>
              <a:rPr lang="en-US" dirty="0" smtClean="0"/>
              <a:t> D. of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Please</a:t>
            </a:r>
            <a:r>
              <a:rPr lang="en-US" b="1" dirty="0" smtClean="0"/>
              <a:t> </a:t>
            </a:r>
            <a:r>
              <a:rPr lang="en-US" b="1" u="sng" dirty="0" smtClean="0"/>
              <a:t>don't parking</a:t>
            </a:r>
            <a:r>
              <a:rPr lang="en-US" b="1" dirty="0" smtClean="0"/>
              <a:t> </a:t>
            </a:r>
            <a:r>
              <a:rPr lang="en-US" dirty="0" smtClean="0"/>
              <a:t>in those spaces that have signs</a:t>
            </a:r>
            <a:r>
              <a:rPr lang="en-US" b="1" dirty="0" smtClean="0"/>
              <a:t> </a:t>
            </a:r>
            <a:r>
              <a:rPr lang="en-US" b="1" u="sng" dirty="0" smtClean="0"/>
              <a:t>reserving</a:t>
            </a:r>
            <a:r>
              <a:rPr lang="en-US" b="1" dirty="0" smtClean="0"/>
              <a:t> </a:t>
            </a:r>
            <a:r>
              <a:rPr lang="en-US" dirty="0" smtClean="0"/>
              <a:t>them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the handicapped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  A</a:t>
            </a:r>
            <a:r>
              <a:rPr lang="en-US" b="1" dirty="0" smtClean="0"/>
              <a:t>.</a:t>
            </a:r>
            <a:r>
              <a:rPr lang="en-US" dirty="0" smtClean="0"/>
              <a:t> don't parking  </a:t>
            </a:r>
            <a:br>
              <a:rPr lang="en-US" dirty="0" smtClean="0"/>
            </a:br>
            <a:r>
              <a:rPr lang="en-US" dirty="0" smtClean="0"/>
              <a:t> B. reserving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D. the handicapped  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6</a:t>
            </a:r>
            <a:r>
              <a:rPr lang="en-US" b="1" dirty="0" smtClean="0"/>
              <a:t>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more</a:t>
            </a:r>
            <a:r>
              <a:rPr lang="en-US" b="1" dirty="0" smtClean="0"/>
              <a:t> </a:t>
            </a:r>
            <a:r>
              <a:rPr lang="en-US" dirty="0" smtClean="0"/>
              <a:t>important theorem of all in plane geometry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Pythagorean Theorem.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more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the 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Please</a:t>
            </a:r>
            <a:r>
              <a:rPr lang="en-US" b="1" dirty="0" smtClean="0"/>
              <a:t> </a:t>
            </a:r>
            <a:r>
              <a:rPr lang="en-US" b="1" u="sng" dirty="0" smtClean="0"/>
              <a:t>don't parking</a:t>
            </a:r>
            <a:r>
              <a:rPr lang="en-US" b="1" dirty="0" smtClean="0"/>
              <a:t> </a:t>
            </a:r>
            <a:r>
              <a:rPr lang="en-US" dirty="0" smtClean="0"/>
              <a:t>in those spaces that have signs</a:t>
            </a:r>
            <a:r>
              <a:rPr lang="en-US" b="1" dirty="0" smtClean="0"/>
              <a:t> </a:t>
            </a:r>
            <a:r>
              <a:rPr lang="en-US" b="1" u="sng" dirty="0" smtClean="0"/>
              <a:t>reserving</a:t>
            </a:r>
            <a:r>
              <a:rPr lang="en-US" b="1" dirty="0" smtClean="0"/>
              <a:t> </a:t>
            </a:r>
            <a:r>
              <a:rPr lang="en-US" dirty="0" smtClean="0"/>
              <a:t>them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b="1" u="sng" dirty="0" smtClean="0"/>
              <a:t>the handicapped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  </a:t>
            </a:r>
            <a:r>
              <a:rPr lang="en-US" b="1" dirty="0" smtClean="0"/>
              <a:t>A.</a:t>
            </a:r>
            <a:r>
              <a:rPr lang="en-US" dirty="0" smtClean="0"/>
              <a:t> don't parking  </a:t>
            </a:r>
            <a:br>
              <a:rPr lang="en-US" dirty="0" smtClean="0"/>
            </a:br>
            <a:r>
              <a:rPr lang="en-US" dirty="0" smtClean="0"/>
              <a:t> B. reserving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D. the handicapped  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6</a:t>
            </a:r>
            <a:r>
              <a:rPr lang="en-US" b="1" dirty="0" smtClean="0"/>
              <a:t>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more</a:t>
            </a:r>
            <a:r>
              <a:rPr lang="en-US" b="1" dirty="0" smtClean="0"/>
              <a:t> </a:t>
            </a:r>
            <a:r>
              <a:rPr lang="en-US" dirty="0" smtClean="0"/>
              <a:t>important theorem of all in plane geometry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Pythagorean Theorem.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more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the 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In additions to</a:t>
            </a:r>
            <a:r>
              <a:rPr lang="en-US" b="1" dirty="0" smtClean="0"/>
              <a:t> </a:t>
            </a:r>
            <a:r>
              <a:rPr lang="en-US" b="1" u="sng" dirty="0" smtClean="0"/>
              <a:t>serving as</a:t>
            </a:r>
            <a:r>
              <a:rPr lang="en-US" b="1" dirty="0" smtClean="0"/>
              <a:t> </a:t>
            </a:r>
            <a:r>
              <a:rPr lang="en-US" dirty="0" smtClean="0"/>
              <a:t>a member of the President's Cabinet, the Attorney General is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head</a:t>
            </a:r>
            <a:r>
              <a:rPr lang="en-US" b="1" dirty="0" smtClean="0"/>
              <a:t> </a:t>
            </a:r>
            <a:r>
              <a:rPr lang="en-US" dirty="0" smtClean="0"/>
              <a:t>of the Justice Department.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</a:t>
            </a:r>
            <a:r>
              <a:rPr lang="en-US" dirty="0" smtClean="0"/>
              <a:t> In additions to  </a:t>
            </a:r>
            <a:br>
              <a:rPr lang="en-US" dirty="0" smtClean="0"/>
            </a:br>
            <a:r>
              <a:rPr lang="en-US" dirty="0" smtClean="0"/>
              <a:t> B. serving as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head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</a:t>
            </a:r>
            <a:r>
              <a:rPr lang="en-US" b="1" dirty="0" smtClean="0"/>
              <a:t> </a:t>
            </a:r>
            <a:r>
              <a:rPr lang="en-US" b="1" u="sng" dirty="0" smtClean="0"/>
              <a:t>Despite of</a:t>
            </a:r>
            <a:r>
              <a:rPr lang="en-US" b="1" dirty="0" smtClean="0"/>
              <a:t>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attempts</a:t>
            </a:r>
            <a:r>
              <a:rPr lang="en-US" b="1" dirty="0" smtClean="0"/>
              <a:t> </a:t>
            </a:r>
            <a:r>
              <a:rPr lang="en-US" b="1" u="sng" dirty="0" smtClean="0"/>
              <a:t>to introduce</a:t>
            </a:r>
            <a:r>
              <a:rPr lang="en-US" b="1" dirty="0" smtClean="0"/>
              <a:t> </a:t>
            </a:r>
            <a:r>
              <a:rPr lang="en-US" dirty="0" smtClean="0"/>
              <a:t>a universal language, notably Esperanto and Idiom Neutral, the effort has met with very </a:t>
            </a:r>
            <a:r>
              <a:rPr lang="en-US" b="1" u="sng" dirty="0" smtClean="0"/>
              <a:t>little</a:t>
            </a:r>
            <a:r>
              <a:rPr lang="en-US" dirty="0" smtClean="0"/>
              <a:t> success.</a:t>
            </a:r>
          </a:p>
          <a:p>
            <a:pPr>
              <a:buNone/>
            </a:pPr>
            <a:r>
              <a:rPr lang="en-US" dirty="0" smtClean="0"/>
              <a:t>    A. Despite of  </a:t>
            </a:r>
            <a:br>
              <a:rPr lang="en-US" dirty="0" smtClean="0"/>
            </a:br>
            <a:r>
              <a:rPr lang="en-US" dirty="0" smtClean="0"/>
              <a:t> B. many  </a:t>
            </a:r>
            <a:br>
              <a:rPr lang="en-US" dirty="0" smtClean="0"/>
            </a:br>
            <a:r>
              <a:rPr lang="en-US" dirty="0" smtClean="0"/>
              <a:t> C. to introduce  </a:t>
            </a:r>
            <a:br>
              <a:rPr lang="en-US" dirty="0" smtClean="0"/>
            </a:br>
            <a:r>
              <a:rPr lang="en-US" dirty="0" smtClean="0"/>
              <a:t> D. little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In additions to</a:t>
            </a:r>
            <a:r>
              <a:rPr lang="en-US" b="1" dirty="0" smtClean="0"/>
              <a:t> </a:t>
            </a:r>
            <a:r>
              <a:rPr lang="en-US" b="1" u="sng" dirty="0" smtClean="0"/>
              <a:t>serving as</a:t>
            </a:r>
            <a:r>
              <a:rPr lang="en-US" b="1" dirty="0" smtClean="0"/>
              <a:t> </a:t>
            </a:r>
            <a:r>
              <a:rPr lang="en-US" dirty="0" smtClean="0"/>
              <a:t>a member of the President's Cabinet, the Attorney General is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head</a:t>
            </a:r>
            <a:r>
              <a:rPr lang="en-US" b="1" dirty="0" smtClean="0"/>
              <a:t> </a:t>
            </a:r>
            <a:r>
              <a:rPr lang="en-US" dirty="0" smtClean="0"/>
              <a:t>of the Justice Department.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</a:t>
            </a:r>
            <a:r>
              <a:rPr lang="en-US" dirty="0" smtClean="0"/>
              <a:t> In additions to  </a:t>
            </a:r>
            <a:br>
              <a:rPr lang="en-US" dirty="0" smtClean="0"/>
            </a:br>
            <a:r>
              <a:rPr lang="en-US" dirty="0" smtClean="0"/>
              <a:t> B. serving as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head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</a:t>
            </a:r>
            <a:r>
              <a:rPr lang="en-US" b="1" dirty="0" smtClean="0"/>
              <a:t> </a:t>
            </a:r>
            <a:r>
              <a:rPr lang="en-US" b="1" u="sng" dirty="0" smtClean="0"/>
              <a:t>Despite of</a:t>
            </a:r>
            <a:r>
              <a:rPr lang="en-US" b="1" dirty="0" smtClean="0"/>
              <a:t>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attempts</a:t>
            </a:r>
            <a:r>
              <a:rPr lang="en-US" b="1" dirty="0" smtClean="0"/>
              <a:t> </a:t>
            </a:r>
            <a:r>
              <a:rPr lang="en-US" b="1" u="sng" dirty="0" smtClean="0"/>
              <a:t>to introduce</a:t>
            </a:r>
            <a:r>
              <a:rPr lang="en-US" b="1" dirty="0" smtClean="0"/>
              <a:t> </a:t>
            </a:r>
            <a:r>
              <a:rPr lang="en-US" dirty="0" smtClean="0"/>
              <a:t>a universal language, notably Esperanto and Idiom Neutral, the effort has met with very </a:t>
            </a:r>
            <a:r>
              <a:rPr lang="en-US" b="1" u="sng" dirty="0" smtClean="0"/>
              <a:t>little</a:t>
            </a:r>
            <a:r>
              <a:rPr lang="en-US" dirty="0" smtClean="0"/>
              <a:t> success.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Despite of  </a:t>
            </a:r>
            <a:br>
              <a:rPr lang="en-US" dirty="0" smtClean="0"/>
            </a:br>
            <a:r>
              <a:rPr lang="en-US" dirty="0" smtClean="0"/>
              <a:t> B. many  </a:t>
            </a:r>
            <a:br>
              <a:rPr lang="en-US" dirty="0" smtClean="0"/>
            </a:br>
            <a:r>
              <a:rPr lang="en-US" dirty="0" smtClean="0"/>
              <a:t> C. to introduce  </a:t>
            </a:r>
            <a:br>
              <a:rPr lang="en-US" dirty="0" smtClean="0"/>
            </a:br>
            <a:r>
              <a:rPr lang="en-US" dirty="0" smtClean="0"/>
              <a:t> D. little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99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8</cp:revision>
  <dcterms:created xsi:type="dcterms:W3CDTF">2014-02-14T11:06:01Z</dcterms:created>
  <dcterms:modified xsi:type="dcterms:W3CDTF">2015-04-07T16:54:01Z</dcterms:modified>
</cp:coreProperties>
</file>