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57" r:id="rId13"/>
    <p:sldId id="276" r:id="rId14"/>
    <p:sldId id="275" r:id="rId15"/>
    <p:sldId id="274" r:id="rId16"/>
    <p:sldId id="273" r:id="rId17"/>
    <p:sldId id="272" r:id="rId18"/>
    <p:sldId id="271" r:id="rId19"/>
    <p:sldId id="270" r:id="rId20"/>
    <p:sldId id="269" r:id="rId21"/>
    <p:sldId id="268" r:id="rId22"/>
    <p:sldId id="290" r:id="rId23"/>
    <p:sldId id="291" r:id="rId24"/>
    <p:sldId id="289" r:id="rId25"/>
    <p:sldId id="288" r:id="rId26"/>
    <p:sldId id="287" r:id="rId27"/>
    <p:sldId id="286" r:id="rId28"/>
    <p:sldId id="285" r:id="rId29"/>
    <p:sldId id="284" r:id="rId30"/>
    <p:sldId id="283" r:id="rId31"/>
    <p:sldId id="282" r:id="rId32"/>
    <p:sldId id="281" r:id="rId33"/>
    <p:sldId id="280" r:id="rId34"/>
    <p:sldId id="279" r:id="rId35"/>
    <p:sldId id="278" r:id="rId36"/>
    <p:sldId id="277" r:id="rId37"/>
    <p:sldId id="296" r:id="rId38"/>
    <p:sldId id="295" r:id="rId39"/>
    <p:sldId id="294" r:id="rId40"/>
    <p:sldId id="293" r:id="rId41"/>
    <p:sldId id="29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4332574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TOEIC- INCOMPLETE SENTENCES 12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96386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15476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9872" y="1196752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7559" y="2708920"/>
            <a:ext cx="8153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9963" y="4509120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12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When people are considering whether to loan your new business a substantial sum, they are going to ....... your potential.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08920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encompass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evolve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evaluate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enquire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When people are considering whether to loan your new business a substantial sum, they are going to ....... your potential.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encompass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evolve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evaluate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enquire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She's got the kind of work that seems to keep her occupied all the time — 24-........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4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5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6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7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She's got the kind of work that seems to keep her occupied all the time — 24-........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4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5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6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7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One of the ....... mentioned in the original agreement has decided that they do not want to continue with the profit-sharing scheme.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708920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partakers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participants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particles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parties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One of the ....... mentioned in the original agreement has decided that they do not want to continue with the profit-sharing scheme.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partakers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participants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particles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parties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The ....... of staff doing physical exercises before the start of the day is well established in big companies.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564904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practical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practicality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practice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practically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The ....... of staff doing physical exercises before the start of the day is well established in big companies.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practical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practicality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practice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practically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The  boss was obliged to bring the meeting to a ....... because a fire broke out in the adjoining room.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cessation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standstill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stopping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halt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The  boss was obliged to bring the meeting to a ....... because a fire broke out in the adjoining room.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cessation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standstill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stopping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halt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764704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At the end of </a:t>
            </a:r>
            <a:r>
              <a:rPr lang="en-IN" sz="3200" b="1" dirty="0" smtClean="0"/>
              <a:t>the waiting period </a:t>
            </a:r>
            <a:r>
              <a:rPr lang="en-IN" sz="3200" b="1" dirty="0"/>
              <a:t>the company will ask you to ....... the account.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492896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arrange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finish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settle 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Obviously a computer can take all the hard work out of ....... a large number of data.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564904"/>
            <a:ext cx="33843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proceeding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procedure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processing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processes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Obviously a computer can take all the hard work out of ....... a large number of data.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proceeding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procedure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processing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processes</a:t>
            </a:r>
            <a:endParaRPr lang="en-IN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This is a customer ........ We have a special offer at the moment on kids wear.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50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audition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announcement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statement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prediction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This is a customer ........ We have a special offer at the moment on kids wear.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audition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announcement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statement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prediction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The local super market has to make a sustained effort at this time of the year to ....... customer demand for summer clothing.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996952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satisfy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satisfaction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satisfies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satisfying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The local super market has to make a sustained effort at this time of the year to ....... customer demand for summer clothing.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satisfy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satisfaction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satisfies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satisfying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One shouldn’t joke about it because these people are deadly serious and ....... business.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612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signify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mean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need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One shouldn’t joke about it because these people are deadly serious and ....... business.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signify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mean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need</a:t>
            </a:r>
            <a:endParaRPr lang="en-IN" sz="32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We got a very good ....... when we bought that designer three piece suite for half its usual price.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780928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dealing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dealer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dealt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We got a very good ....... when we bought that designer three piece suite for half its usual price.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deal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dealing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dealer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dealt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At the end of the waiting period the company will ask you to ....... the account.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arrange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finish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settle 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Near about fifty people were made ....... when the company suffered a severe financial shock.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useless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unwanted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unneeded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redundant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Near about fifty people were made ....... when the company suffered a severe financial shock.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useless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unwanted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unneeded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redundant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 account manager is responsible for ....... the accounts for the business.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holding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keeping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finding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 account manager is responsible for ....... the accounts for the business.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holding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keeping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finding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There are frequently ....... in the family home between parents and children about whether they should enter into credit agreements.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068960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b="1" dirty="0" smtClean="0"/>
              <a:t>A collisions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clashes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claims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crashes</a:t>
            </a:r>
            <a:endParaRPr lang="en-IN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There are frequently ....... in the family home between parents and children about whether they should enter into credit agreements.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b="1" dirty="0" smtClean="0"/>
              <a:t>A collisions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clashes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claims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crashes</a:t>
            </a:r>
            <a:endParaRPr lang="en-IN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In the absence of the right software I'm afraid you can't ....... that particular program.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3068960"/>
            <a:ext cx="50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reach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obtain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find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In the absence of the right software I'm afraid you can't ....... that particular program.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reach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access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obtain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find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I was happy to receive your response to my proposal but there are one or two points that need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92896"/>
            <a:ext cx="56886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notification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certification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clarification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signification</a:t>
            </a:r>
          </a:p>
          <a:p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I was happy to receive your response to my proposal but there are one or two points that need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notification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certification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clarification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signification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I am absolutely sure that you are on my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road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B corner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route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side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After someone's death if their ....... reach a certain figure, their family has to pay an additional tax.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profits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wealth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assets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products 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After someone's death if their ....... reach a certain figure, their family has to pay an additional tax.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profits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wealth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assets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products 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You can be absolutely sure I'm on your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road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B corner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route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side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After six more letters I ....... succeeded in settling on a date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eventfully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event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eventually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events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After six more letters I ....... succeeded in settling on a date.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eventfully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event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eventually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events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As the contractor wanted cash for the work he had done, she had to go to the bank personally to ....... the money herself.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take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take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take 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take in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As the contractor wanted cash for the work he had done, she had to go to the bank personally to ....... the money herself.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take off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take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take over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take in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1309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26</cp:revision>
  <dcterms:created xsi:type="dcterms:W3CDTF">2014-01-22T12:12:32Z</dcterms:created>
  <dcterms:modified xsi:type="dcterms:W3CDTF">2015-03-26T15:38:10Z</dcterms:modified>
</cp:coreProperties>
</file>