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6" r:id="rId4"/>
    <p:sldId id="265" r:id="rId5"/>
    <p:sldId id="264" r:id="rId6"/>
    <p:sldId id="263" r:id="rId7"/>
    <p:sldId id="262" r:id="rId8"/>
    <p:sldId id="261" r:id="rId9"/>
    <p:sldId id="260" r:id="rId10"/>
    <p:sldId id="259" r:id="rId11"/>
    <p:sldId id="258" r:id="rId12"/>
    <p:sldId id="257" r:id="rId13"/>
    <p:sldId id="280" r:id="rId14"/>
    <p:sldId id="279" r:id="rId15"/>
    <p:sldId id="278" r:id="rId16"/>
    <p:sldId id="277" r:id="rId17"/>
    <p:sldId id="276" r:id="rId18"/>
    <p:sldId id="275" r:id="rId19"/>
    <p:sldId id="274" r:id="rId20"/>
    <p:sldId id="273" r:id="rId21"/>
    <p:sldId id="272" r:id="rId22"/>
    <p:sldId id="271" r:id="rId23"/>
    <p:sldId id="270" r:id="rId24"/>
    <p:sldId id="269" r:id="rId25"/>
    <p:sldId id="268" r:id="rId26"/>
    <p:sldId id="288" r:id="rId27"/>
    <p:sldId id="287" r:id="rId28"/>
    <p:sldId id="286" r:id="rId29"/>
    <p:sldId id="285" r:id="rId30"/>
    <p:sldId id="284" r:id="rId31"/>
    <p:sldId id="283" r:id="rId32"/>
    <p:sldId id="282" r:id="rId33"/>
    <p:sldId id="295" r:id="rId34"/>
    <p:sldId id="294" r:id="rId35"/>
    <p:sldId id="293" r:id="rId36"/>
    <p:sldId id="292" r:id="rId37"/>
    <p:sldId id="291" r:id="rId38"/>
    <p:sldId id="290" r:id="rId39"/>
    <p:sldId id="289" r:id="rId40"/>
    <p:sldId id="281" r:id="rId41"/>
    <p:sldId id="296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8" y="6575527"/>
            <a:ext cx="3819844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96950" y="80447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</a:rPr>
              <a:t>TOEIC- INCOMPLETE SENTENCES 15</a:t>
            </a:r>
            <a:endParaRPr lang="en-IN" b="1" dirty="0">
              <a:solidFill>
                <a:schemeClr val="bg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-387424"/>
            <a:ext cx="115252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9089" y="764704"/>
            <a:ext cx="20554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</a:rPr>
              <a:t>TOEIC</a:t>
            </a:r>
            <a:endParaRPr lang="en-IN" sz="4800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3543" y="2276872"/>
            <a:ext cx="815319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FF"/>
                </a:solidFill>
              </a:rPr>
              <a:t>INCOMPLETE SENTENCES</a:t>
            </a:r>
            <a:endParaRPr lang="en-IN" sz="4800" b="1" dirty="0">
              <a:solidFill>
                <a:srgbClr val="FF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3848" y="3933056"/>
            <a:ext cx="267169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</a:rPr>
              <a:t>PART 15</a:t>
            </a:r>
            <a:endParaRPr lang="en-IN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5. I'm making for the M25 motorway — is this road the most ....... route?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2276872"/>
            <a:ext cx="43204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straight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clear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obvious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direct</a:t>
            </a:r>
            <a:endParaRPr lang="en-IN" sz="32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5. I'm making for the M25 motorway — is this road the most ....... route?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0486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straight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clear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obvious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direct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620688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6. Officer: I think there must be a mistake, I .......</a:t>
            </a:r>
            <a:endParaRPr lang="en-IN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2132856"/>
            <a:ext cx="64807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put it you’re Mr. </a:t>
            </a:r>
            <a:r>
              <a:rPr lang="en-US" sz="3200" b="1" dirty="0" err="1" smtClean="0"/>
              <a:t>Jhonson</a:t>
            </a:r>
            <a:endParaRPr lang="en-US" sz="3200" b="1" dirty="0" smtClean="0"/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take it you’re Mr. </a:t>
            </a:r>
            <a:r>
              <a:rPr lang="en-US" sz="3200" b="1" dirty="0" err="1" smtClean="0"/>
              <a:t>Jhonson</a:t>
            </a:r>
            <a:endParaRPr lang="en-US" sz="3200" b="1" dirty="0" smtClean="0"/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place it you’re Mr. </a:t>
            </a:r>
            <a:r>
              <a:rPr lang="en-US" sz="3200" b="1" dirty="0" err="1" smtClean="0"/>
              <a:t>Jhonson</a:t>
            </a:r>
            <a:endParaRPr lang="en-US" sz="3200" b="1" dirty="0" smtClean="0"/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try it you’re Mr. </a:t>
            </a:r>
            <a:r>
              <a:rPr lang="en-US" sz="3200" b="1" dirty="0" err="1" smtClean="0"/>
              <a:t>Jhonson</a:t>
            </a:r>
            <a:endParaRPr lang="en-IN" sz="32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6. Officer: I think there must be a mistake, I 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132856"/>
            <a:ext cx="698477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put it you’re Mr. </a:t>
            </a:r>
            <a:r>
              <a:rPr lang="en-US" sz="3200" b="1" dirty="0" err="1" smtClean="0"/>
              <a:t>Jhonson</a:t>
            </a:r>
            <a:endParaRPr lang="en-US" sz="3200" b="1" dirty="0" smtClean="0"/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take it you’re Mr. </a:t>
            </a:r>
            <a:r>
              <a:rPr lang="en-US" sz="3200" b="1" dirty="0" err="1" smtClean="0"/>
              <a:t>Jhonson</a:t>
            </a:r>
            <a:endParaRPr lang="en-US" sz="3200" b="1" dirty="0" smtClean="0"/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place it you’re Mr. </a:t>
            </a:r>
            <a:r>
              <a:rPr lang="en-US" sz="3200" b="1" dirty="0" err="1" smtClean="0"/>
              <a:t>Jhonson</a:t>
            </a:r>
            <a:endParaRPr lang="en-US" sz="3200" b="1" dirty="0" smtClean="0"/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try it you’re Mr. </a:t>
            </a:r>
            <a:r>
              <a:rPr lang="en-US" sz="3200" b="1" dirty="0" err="1" smtClean="0"/>
              <a:t>Jhonson</a:t>
            </a:r>
            <a:endParaRPr lang="en-IN" sz="32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7. Its decided to employ a solicitor who would be able to ....... the extent of our liability in this matter.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420888"/>
            <a:ext cx="48965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decipher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decide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defer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determine</a:t>
            </a:r>
            <a:endParaRPr lang="en-IN" sz="32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7. Its decided to employ a solicitor who would be able to ....... the extent of our liability in this matter.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56490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decipher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decide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defer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determine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8. One of the great advantages of using the Internet is that people can ....... easily.</a:t>
            </a:r>
            <a:endParaRPr lang="en-IN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2276872"/>
            <a:ext cx="56886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interfere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interrupt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intervene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interact</a:t>
            </a:r>
            <a:endParaRPr lang="en-IN" sz="32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8. One of the great advantages of using the Internet is that people can ....... easily.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06084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interfere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interrupt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intervene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interact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9. At the beginning of the year I decided that the only course of action was to ....... a visit to your store.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852936"/>
            <a:ext cx="57606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charge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settle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pay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D owe</a:t>
            </a:r>
            <a:endParaRPr lang="en-IN" sz="32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9. At the beginning of the year I decided that the only course of action was to ....... a visit to your store.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611560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charge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settle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pay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owe</a:t>
            </a:r>
            <a:endParaRPr lang="en-IN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1. The director's intention in making the film was to try and ....... simplicity as seen by a </a:t>
            </a:r>
            <a:r>
              <a:rPr lang="en-IN" sz="3200" b="1" dirty="0" smtClean="0"/>
              <a:t>common man.</a:t>
            </a:r>
            <a:endParaRPr lang="en-IN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2420888"/>
            <a:ext cx="43204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report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reprehend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represent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comprehend</a:t>
            </a:r>
            <a:endParaRPr lang="en-IN" sz="32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10. John: Another one that ....... with jolly is the word lolly.</a:t>
            </a:r>
            <a:endParaRPr lang="en-IN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2276872"/>
            <a:ext cx="64807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sounds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strikes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hits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rhymes</a:t>
            </a:r>
            <a:endParaRPr lang="en-IN" sz="32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10. John: Another one that ....... with jolly is the word lolly.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20486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sounds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strikes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hits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rhymes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11. It was one of those breathtaking sights that you never forget it was ........</a:t>
            </a:r>
            <a:endParaRPr lang="en-IN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2276872"/>
            <a:ext cx="61206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fine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awesome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interesting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clear</a:t>
            </a:r>
            <a:endParaRPr lang="en-IN" sz="32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11. It was one of those breathtaking sights that you never forget it was ........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34888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fine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awesome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interesting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clear</a:t>
            </a:r>
            <a:endParaRPr lang="en-IN" sz="32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12. After the dancers I can see a group of circus ....... who are jumping and dancing as they go.</a:t>
            </a:r>
            <a:endParaRPr lang="en-IN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2564904"/>
            <a:ext cx="56166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members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doers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actors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performers</a:t>
            </a:r>
            <a:endParaRPr lang="en-IN" sz="32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12. After the dancers I can see a group of circus ....... who are jumping and dancing as they go.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49289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members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doers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actors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performers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13. They have a ....... restriction in the shop with regard to the number of items of shoes that you can try on at one time.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924944"/>
            <a:ext cx="5400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legal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reasonable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required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mandatory</a:t>
            </a:r>
            <a:endParaRPr lang="en-IN" sz="32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13. They have a ....... restriction in the shop with regard to the number of items of shoes that you can try on at one time.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49289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legal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reasonable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required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mandatory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62068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14. The management is really not satisfied with the way you have ....... the situation.</a:t>
            </a:r>
            <a:endParaRPr lang="en-IN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2132856"/>
            <a:ext cx="51845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dealt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handled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done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fingered </a:t>
            </a:r>
            <a:endParaRPr lang="en-IN" sz="32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14. The management is really not satisfied with the way you have ....... the situation.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13285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dealt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handled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done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fingered </a:t>
            </a:r>
            <a:endParaRPr lang="en-IN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1. The director's intention in making the film was to try and ....... simplicity as seen by a common man.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49289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report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reprehend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represent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comprehend</a:t>
            </a:r>
            <a:endParaRPr lang="en-IN" sz="3200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15. The amount of money that my family will get has already been calculated by State Ranch's ........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564904"/>
            <a:ext cx="38164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manager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archivist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actuary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agent</a:t>
            </a:r>
            <a:endParaRPr lang="en-IN" sz="32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15. The amount of money that my family will get has already been calculated by State Ranch's ........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42088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manager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archivist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actuary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agent</a:t>
            </a:r>
            <a:endParaRPr lang="en-IN" sz="32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16. We expect you to be patient for a little longer and bear ....... us while we try and solve the problem.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276872"/>
            <a:ext cx="39604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by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at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with</a:t>
            </a:r>
            <a:endParaRPr lang="en-IN" sz="3200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16. We expect you to be patient for a little longer and bear ....... us while we try and solve the problem.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42088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by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at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with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5689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17. I spent hours writing that report and checking all the information was correct and then without thinking I pressed the ....... button.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3068960"/>
            <a:ext cx="69847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destroy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delete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deface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deny</a:t>
            </a:r>
            <a:endParaRPr lang="en-IN" sz="32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17. I spent hours writing that report and checking all the information was correct and then without thinking I pressed the ....... button.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92494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destroy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delete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deface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deny</a:t>
            </a:r>
            <a:endParaRPr lang="en-IN" sz="3200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18. Financial optimism is not really justified and one should adopt a more ....... Attitude in business.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492896"/>
            <a:ext cx="49685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really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realize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realistic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reality</a:t>
            </a:r>
            <a:endParaRPr lang="en-IN" sz="32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18. Financial optimism is not really justified and one should adopt a more ....... Attitude in business.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56490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really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realize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realistic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reality</a:t>
            </a:r>
            <a:endParaRPr lang="en-IN" sz="320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19. Don't give up on whatever you do. I'm sure you'll ....... it in the end.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1988840"/>
            <a:ext cx="48965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acquire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get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put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make</a:t>
            </a:r>
            <a:endParaRPr lang="en-IN" sz="32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19. Don't give up on whatever you do. I'm sure you'll ....... it in the end.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611560" y="220486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acquire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get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put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make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2. You see throughout our ....... </a:t>
            </a:r>
            <a:r>
              <a:rPr lang="en-IN" sz="3200" b="1" dirty="0" smtClean="0"/>
              <a:t>shows </a:t>
            </a:r>
            <a:r>
              <a:rPr lang="en-IN" sz="3200" b="1" dirty="0"/>
              <a:t>we have never received so much laughter as we have from you.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2492896"/>
            <a:ext cx="47525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 currant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curious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current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curtain</a:t>
            </a:r>
            <a:endParaRPr lang="en-IN" sz="3200" b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620688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20. They were so impressed with the way she answered their questions that they didn't ....... to offer her the job.</a:t>
            </a:r>
            <a:endParaRPr lang="en-IN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2636912"/>
            <a:ext cx="60486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delay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hesitate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waiver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dither</a:t>
            </a:r>
            <a:endParaRPr lang="en-IN" sz="3200" b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20. They were so impressed with the way she answered their questions that they didn't ....... to offer her the job.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70892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delay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hesitate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waiver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dither</a:t>
            </a:r>
            <a:endParaRPr lang="en-IN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2. You see throughout our ....... shows we have never received so much laughter as we have from you.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56490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 currant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curious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current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curtain</a:t>
            </a:r>
            <a:endParaRPr lang="en-IN" sz="3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5536" y="620688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3. It has started to rain and I shall get ....... to the skin if I stay much longer up here.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536" y="1988840"/>
            <a:ext cx="45365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sunk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suited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stuck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soaked</a:t>
            </a:r>
            <a:endParaRPr lang="en-IN" sz="3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3. It has started to rain and I shall get ....... to the skin if I stay much longer up here.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06084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sunk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suited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stuck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soaked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4. Could you please ....... me in the direction of the </a:t>
            </a:r>
            <a:r>
              <a:rPr lang="en-IN" sz="3200" b="1" dirty="0" smtClean="0"/>
              <a:t>highway?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916832"/>
            <a:ext cx="59046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show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indicate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point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deliver</a:t>
            </a:r>
            <a:endParaRPr lang="en-IN" sz="32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4. Could you please ....... me in the direction of the highway?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13285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show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indicate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point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deliver</a:t>
            </a:r>
            <a:endParaRPr lang="en-IN" sz="3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</TotalTime>
  <Words>1332</Words>
  <Application>Microsoft Office PowerPoint</Application>
  <PresentationFormat>On-screen Show (4:3)</PresentationFormat>
  <Paragraphs>203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abc</cp:lastModifiedBy>
  <cp:revision>9</cp:revision>
  <dcterms:created xsi:type="dcterms:W3CDTF">2014-01-24T13:30:25Z</dcterms:created>
  <dcterms:modified xsi:type="dcterms:W3CDTF">2015-03-26T15:37:35Z</dcterms:modified>
</cp:coreProperties>
</file>