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9" r:id="rId2"/>
    <p:sldMasterId id="2147483686" r:id="rId3"/>
  </p:sldMasterIdLst>
  <p:notesMasterIdLst>
    <p:notesMasterId r:id="rId16"/>
  </p:notesMasterIdLst>
  <p:handoutMasterIdLst>
    <p:handoutMasterId r:id="rId17"/>
  </p:handoutMasterIdLst>
  <p:sldIdLst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1119" autoAdjust="0"/>
  </p:normalViewPr>
  <p:slideViewPr>
    <p:cSldViewPr>
      <p:cViewPr varScale="1">
        <p:scale>
          <a:sx n="67" d="100"/>
          <a:sy n="67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2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FE3C6-4C0E-46F3-A290-049037F013E8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ED4E4-846F-4FE5-A7A4-3C9A0C88C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5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69EE-EBD9-472B-932D-6033737F647A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B5D9-F35C-46C6-8CDB-ADBFF6D16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chairs are made of plastic.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person is reading a newspaper.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There are six chairs in the picture.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It is pouring with rain.</a:t>
            </a:r>
            <a:endParaRPr lang="en-US" sz="6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man has on a white tie.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man appears to be standing on a bridge.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road is busy with cars and trucks.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hat he is wearing is to keep his head warm.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There are only a few clouds in the picture.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There are six walkers in the picture.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man nearest the camera is carrying a red backpack.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You can see the shadow of the man nearest the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Both women are wearing jackets.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One of the woman is carrying a white bag.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sales clerk is holding a red shoe in her hand.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women are shopping for sports shoes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architecture is typically western.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You can see the moon clearly.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Fireworks have been let off.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All the buildings are in the dark.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three children are standing.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boat is going towards a mountain.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children all have red backpacks.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water looks very rough.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woman is looking at the child.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man is holding the child with both hands.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There are many clouds in the sky.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grass is very short.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There are no mountains in the background.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All the sails are set.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beacon tower is white.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There is a satellite receiver on top of the airport tower.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girl is wearing a watch.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The person in the picture is not looking at the camera.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elevator is crowded with people.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elevator has stopped on the fifth floor.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There is only one rescue vehicle in the picture.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One of the buildings in the picture is on fire.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A large crowd is watching the rescue efforts.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There are two people trapped in the car.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2109788"/>
            <a:ext cx="39433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20" y="1"/>
            <a:ext cx="8453437" cy="3571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toTOEIC</a:t>
            </a:r>
            <a:r>
              <a:rPr lang="en-US" dirty="0" smtClean="0"/>
              <a:t> TESTIN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20" y="1"/>
            <a:ext cx="8453437" cy="3571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toTOEIC</a:t>
            </a:r>
            <a:r>
              <a:rPr lang="en-US" dirty="0" smtClean="0"/>
              <a:t> TESTIN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20" y="1"/>
            <a:ext cx="8453437" cy="3571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toTOEIC</a:t>
            </a:r>
            <a:r>
              <a:rPr lang="en-US" dirty="0" smtClean="0"/>
              <a:t> TESTIN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20" y="857232"/>
            <a:ext cx="8521730" cy="5230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94400" y="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TOEIC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-382325"/>
            <a:ext cx="1152000" cy="1152000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0800000" flipV="1">
            <a:off x="5580112" y="6581273"/>
            <a:ext cx="3214710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100" b="0" dirty="0">
                <a:solidFill>
                  <a:srgbClr val="FFFFFF"/>
                </a:solidFill>
              </a:rPr>
              <a:t>© </a:t>
            </a:r>
            <a:r>
              <a:rPr lang="en-US" sz="1100" b="0" dirty="0" smtClean="0">
                <a:solidFill>
                  <a:srgbClr val="FFFFFF"/>
                </a:solidFill>
              </a:rPr>
              <a:t>2016</a:t>
            </a:r>
            <a:r>
              <a:rPr lang="en-US" sz="1100" b="0" baseline="0" dirty="0" smtClean="0">
                <a:solidFill>
                  <a:srgbClr val="FFFFFF"/>
                </a:solidFill>
              </a:rPr>
              <a:t>  </a:t>
            </a:r>
            <a:r>
              <a:rPr lang="en-US" sz="1100" b="0" baseline="0" dirty="0" smtClean="0">
                <a:solidFill>
                  <a:srgbClr val="FFFFFF"/>
                </a:solidFill>
              </a:rPr>
              <a:t>albert-learning</a:t>
            </a:r>
            <a:r>
              <a:rPr lang="en-US" sz="1100" b="0" dirty="0" smtClean="0">
                <a:solidFill>
                  <a:srgbClr val="FFFFFF"/>
                </a:solidFill>
              </a:rPr>
              <a:t>.com</a:t>
            </a:r>
            <a:endParaRPr lang="en-US" sz="1100" b="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5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20" y="857232"/>
            <a:ext cx="8521730" cy="5230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10800000" flipV="1">
            <a:off x="5000628" y="6632534"/>
            <a:ext cx="3214710" cy="1538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dirty="0">
                <a:solidFill>
                  <a:srgbClr val="FFFFFF"/>
                </a:solidFill>
              </a:rPr>
              <a:t>© </a:t>
            </a:r>
            <a:r>
              <a:rPr lang="en-US" sz="1000" dirty="0" smtClean="0">
                <a:solidFill>
                  <a:srgbClr val="FFFFFF"/>
                </a:solidFill>
              </a:rPr>
              <a:t>2014</a:t>
            </a:r>
            <a:r>
              <a:rPr lang="en-US" sz="1000" baseline="0" dirty="0" smtClean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wheresjenny.com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5" descr="logo WIJ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04250" y="0"/>
            <a:ext cx="5397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285720" y="0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TOEIC  TESTING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00034" y="2000240"/>
            <a:ext cx="814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Listen</a:t>
            </a:r>
            <a:r>
              <a:rPr lang="en-US" sz="5400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and choose the best answer to the Question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40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10800000" flipV="1">
            <a:off x="5000628" y="6632534"/>
            <a:ext cx="3214710" cy="1538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dirty="0">
                <a:solidFill>
                  <a:srgbClr val="FFFFFF"/>
                </a:solidFill>
              </a:rPr>
              <a:t>© </a:t>
            </a:r>
            <a:r>
              <a:rPr lang="en-US" sz="1000" dirty="0" smtClean="0">
                <a:solidFill>
                  <a:srgbClr val="FFFFFF"/>
                </a:solidFill>
              </a:rPr>
              <a:t>2014</a:t>
            </a:r>
            <a:r>
              <a:rPr lang="en-US" sz="1000" baseline="0" dirty="0" smtClean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wheresjenny.com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5" descr="logo WIJ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04250" y="0"/>
            <a:ext cx="5397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285720" y="0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TOEIC  TESTING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5\PQ%20Ex%205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2.bp.blogspot.com/-izxfWjreg2Q/T1zHGM3i6vI/AAAAAAAAAc4/uNuqRe72YD8/s1600/toeic+ex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968552" cy="3116372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42910" y="4005064"/>
            <a:ext cx="8001056" cy="1857388"/>
          </a:xfrm>
          <a:prstGeom prst="rect">
            <a:avLst/>
          </a:prstGeom>
        </p:spPr>
        <p:txBody>
          <a:bodyPr/>
          <a:lstStyle>
            <a:lvl1pPr marL="161925" indent="-161925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9FB"/>
              </a:buClr>
              <a:buSzPct val="110000"/>
              <a:buFont typeface="Wingdings" charset="2"/>
              <a:buChar char="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4825" indent="-163513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7889FB"/>
              </a:buClr>
              <a:buSzPct val="100000"/>
              <a:buFont typeface="Arial" charset="0"/>
              <a:buChar char="–"/>
              <a:defRPr sz="1400">
                <a:solidFill>
                  <a:srgbClr val="000000"/>
                </a:solidFill>
                <a:latin typeface="+mn-lt"/>
                <a:cs typeface="+mn-cs"/>
              </a:defRPr>
            </a:lvl2pPr>
            <a:lvl3pPr marL="854075" indent="-163513" algn="l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7889FB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cs typeface="+mn-cs"/>
              </a:defRPr>
            </a:lvl3pPr>
            <a:lvl4pPr marL="1200150" indent="-173038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889FB"/>
              </a:buClr>
              <a:buSzPct val="100000"/>
              <a:buFont typeface="Arial" charset="0"/>
              <a:buChar char="&gt;"/>
              <a:defRPr sz="1200">
                <a:solidFill>
                  <a:srgbClr val="000000"/>
                </a:solidFill>
                <a:latin typeface="+mn-lt"/>
                <a:cs typeface="+mn-cs"/>
              </a:defRPr>
            </a:lvl4pPr>
            <a:lvl5pPr marL="1533525" indent="-161925" algn="l" defTabSz="4572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889FB"/>
              </a:buClr>
              <a:buSzPct val="100000"/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  <a:cs typeface="+mn-cs"/>
              </a:defRPr>
            </a:lvl5pPr>
            <a:lvl6pPr marL="1990725" indent="-161925" algn="l" defTabSz="457200" rtl="0" fontAlgn="base">
              <a:spcBef>
                <a:spcPts val="300"/>
              </a:spcBef>
              <a:spcAft>
                <a:spcPct val="0"/>
              </a:spcAft>
              <a:buClr>
                <a:srgbClr val="7889FB"/>
              </a:buClr>
              <a:buSzPct val="100000"/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  <a:cs typeface="+mn-cs"/>
              </a:defRPr>
            </a:lvl6pPr>
            <a:lvl7pPr marL="2447925" indent="-161925" algn="l" defTabSz="457200" rtl="0" fontAlgn="base">
              <a:spcBef>
                <a:spcPts val="300"/>
              </a:spcBef>
              <a:spcAft>
                <a:spcPct val="0"/>
              </a:spcAft>
              <a:buClr>
                <a:srgbClr val="7889FB"/>
              </a:buClr>
              <a:buSzPct val="100000"/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  <a:cs typeface="+mn-cs"/>
              </a:defRPr>
            </a:lvl7pPr>
            <a:lvl8pPr marL="2905125" indent="-161925" algn="l" defTabSz="457200" rtl="0" fontAlgn="base">
              <a:spcBef>
                <a:spcPts val="300"/>
              </a:spcBef>
              <a:spcAft>
                <a:spcPct val="0"/>
              </a:spcAft>
              <a:buClr>
                <a:srgbClr val="7889FB"/>
              </a:buClr>
              <a:buSzPct val="100000"/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  <a:cs typeface="+mn-cs"/>
              </a:defRPr>
            </a:lvl8pPr>
            <a:lvl9pPr marL="3362325" indent="-161925" algn="l" defTabSz="457200" rtl="0" fontAlgn="base">
              <a:spcBef>
                <a:spcPts val="300"/>
              </a:spcBef>
              <a:spcAft>
                <a:spcPct val="0"/>
              </a:spcAft>
              <a:buClr>
                <a:srgbClr val="7889FB"/>
              </a:buClr>
              <a:buSzPct val="100000"/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       PHOTO  QUESTIONS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LISTENING COMPREHENSION</a:t>
            </a:r>
          </a:p>
          <a:p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585789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Questions Exercise  No.5  of  ‘1  to  10’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1412776"/>
            <a:ext cx="648072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1412776"/>
            <a:ext cx="691276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500174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End of Photo Questions </a:t>
            </a:r>
            <a:r>
              <a:rPr lang="en-US" sz="3600" smtClean="0"/>
              <a:t>Exercise No.5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of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1 to 10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7290" y="3933056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 smtClean="0"/>
          </a:p>
          <a:p>
            <a:pPr algn="ctr"/>
            <a:r>
              <a:rPr lang="en-US" sz="4000" b="1" i="1" u="sng" dirty="0" smtClean="0"/>
              <a:t>Thank  you </a:t>
            </a:r>
            <a:r>
              <a:rPr lang="en-US" sz="4000" b="1" i="1" dirty="0" smtClean="0"/>
              <a:t>!</a:t>
            </a:r>
            <a:endParaRPr lang="en-US" sz="4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412775"/>
            <a:ext cx="6732936" cy="4490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642918"/>
          <a:ext cx="8507413" cy="4667250"/>
        </p:xfrm>
        <a:graphic>
          <a:graphicData uri="http://schemas.openxmlformats.org/drawingml/2006/table">
            <a:tbl>
              <a:tblPr/>
              <a:tblGrid>
                <a:gridCol w="1708150"/>
                <a:gridCol w="6799263"/>
              </a:tblGrid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1412776"/>
            <a:ext cx="63727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158" y="714356"/>
          <a:ext cx="8507413" cy="5716588"/>
        </p:xfrm>
        <a:graphic>
          <a:graphicData uri="http://schemas.openxmlformats.org/drawingml/2006/table">
            <a:tbl>
              <a:tblPr/>
              <a:tblGrid>
                <a:gridCol w="1600200"/>
                <a:gridCol w="6907213"/>
              </a:tblGrid>
              <a:tr h="185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1365119"/>
            <a:ext cx="6264696" cy="428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6588" y="694007"/>
          <a:ext cx="8507412" cy="5715001"/>
        </p:xfrm>
        <a:graphic>
          <a:graphicData uri="http://schemas.openxmlformats.org/drawingml/2006/table">
            <a:tbl>
              <a:tblPr/>
              <a:tblGrid>
                <a:gridCol w="1708150"/>
                <a:gridCol w="6799262"/>
              </a:tblGrid>
              <a:tr h="179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1412776"/>
            <a:ext cx="628326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643570" y="571480"/>
          <a:ext cx="2643158" cy="4033839"/>
        </p:xfrm>
        <a:graphic>
          <a:graphicData uri="http://schemas.openxmlformats.org/drawingml/2006/table">
            <a:tbl>
              <a:tblPr/>
              <a:tblGrid>
                <a:gridCol w="2643158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1412776"/>
            <a:ext cx="615668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1412776"/>
            <a:ext cx="635533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2012" y="1412776"/>
            <a:ext cx="623711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1457325"/>
            <a:ext cx="6408712" cy="444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5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22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144</Words>
  <Application>Microsoft Office PowerPoint</Application>
  <PresentationFormat>On-screen Show (4:3)</PresentationFormat>
  <Paragraphs>33</Paragraphs>
  <Slides>12</Slides>
  <Notes>10</Notes>
  <HiddenSlides>0</HiddenSlides>
  <MMClips>10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3_Default Design</vt:lpstr>
      <vt:lpstr>5_Default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New</cp:lastModifiedBy>
  <cp:revision>42</cp:revision>
  <dcterms:created xsi:type="dcterms:W3CDTF">2011-12-01T13:28:45Z</dcterms:created>
  <dcterms:modified xsi:type="dcterms:W3CDTF">2016-01-20T06:49:05Z</dcterms:modified>
</cp:coreProperties>
</file>