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8" r:id="rId2"/>
    <p:sldId id="264" r:id="rId3"/>
    <p:sldId id="263" r:id="rId4"/>
    <p:sldId id="267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4660"/>
  </p:normalViewPr>
  <p:slideViewPr>
    <p:cSldViewPr>
      <p:cViewPr>
        <p:scale>
          <a:sx n="70" d="100"/>
          <a:sy n="70" d="100"/>
        </p:scale>
        <p:origin x="-1164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5BCB2-A038-4BF0-9B36-4452269C690A}" type="datetimeFigureOut">
              <a:rPr lang="en-GB" smtClean="0"/>
              <a:pPr/>
              <a:t>07/06/2013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97A32-F14B-4448-8627-B43765F3BE3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34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97A32-F14B-4448-8627-B43765F3BE33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960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1-c</a:t>
            </a:r>
          </a:p>
          <a:p>
            <a:r>
              <a:rPr lang="en-US" dirty="0" smtClean="0"/>
              <a:t>2-d</a:t>
            </a:r>
          </a:p>
          <a:p>
            <a:r>
              <a:rPr lang="en-US" dirty="0" smtClean="0"/>
              <a:t>3-e</a:t>
            </a:r>
          </a:p>
          <a:p>
            <a:r>
              <a:rPr lang="en-US" dirty="0" smtClean="0"/>
              <a:t>4-b</a:t>
            </a:r>
          </a:p>
          <a:p>
            <a:r>
              <a:rPr lang="en-US" dirty="0" smtClean="0"/>
              <a:t>5-a</a:t>
            </a:r>
          </a:p>
          <a:p>
            <a:r>
              <a:rPr lang="en-US" dirty="0" smtClean="0"/>
              <a:t>6-g</a:t>
            </a:r>
          </a:p>
          <a:p>
            <a:r>
              <a:rPr lang="en-US" smtClean="0"/>
              <a:t>7-f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97A32-F14B-4448-8627-B43765F3BE33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958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7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4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2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08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38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86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3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8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56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607300" y="6526213"/>
            <a:ext cx="1427163" cy="152400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>
                <a:solidFill>
                  <a:srgbClr val="FFFFFF"/>
                </a:solidFill>
              </a:rPr>
              <a:t>© 2011 wheresjenny.com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 userDrawn="1"/>
        </p:nvSpPr>
        <p:spPr>
          <a:xfrm>
            <a:off x="251520" y="3533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Scenery Vocabulary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53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9.gif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2.bp.blogspot.com/_qUp3Pb7sUOI/TU1ZVkCZnCI/AAAAAAAAAiM/lqk9JmeMHtc/s1600/The+best+Free+Desktop+Wallpapers+of+3D++Cars+Celebrities+Beaches+Sunset+Nature+Scenery+Space+Flowers+Babies+kids+Underwater+fond+ecran+cascades+for+all+windows++7++8++vista+xp+linux+%252837%2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320924" cy="46805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27020" y="5445224"/>
            <a:ext cx="5455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Natural Scenery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087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5999" y="488193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/>
              <a:t>A </a:t>
            </a:r>
            <a:r>
              <a:rPr lang="en-US" b="1" dirty="0"/>
              <a:t>desert</a:t>
            </a:r>
            <a:r>
              <a:rPr lang="en-US" dirty="0"/>
              <a:t> is a large area of very dry, often sandy, land. Desert areas are not very habitable</a:t>
            </a:r>
            <a:r>
              <a:rPr lang="en-US" dirty="0" smtClean="0"/>
              <a:t>.</a:t>
            </a:r>
            <a:endParaRPr lang="en-GB" dirty="0"/>
          </a:p>
        </p:txBody>
      </p:sp>
      <p:pic>
        <p:nvPicPr>
          <p:cNvPr id="4098" name="Picture 2" descr="http://www.filmapia.com/sites/default/files/filmapia/pub/place/CamelsDubaiDese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722" y="764704"/>
            <a:ext cx="499255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20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16928" y="3962673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Forests</a:t>
            </a:r>
            <a:r>
              <a:rPr lang="en-US" dirty="0"/>
              <a:t> are large areas of land covered with trees</a:t>
            </a:r>
            <a:r>
              <a:rPr lang="en-US" dirty="0" smtClean="0"/>
              <a:t>..</a:t>
            </a:r>
            <a:endParaRPr lang="en-GB" dirty="0"/>
          </a:p>
        </p:txBody>
      </p:sp>
      <p:pic>
        <p:nvPicPr>
          <p:cNvPr id="5122" name="Picture 2" descr="http://moef.nic.in/images/home/Forest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978289" cy="3012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unlight through the wood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09" y="2657528"/>
            <a:ext cx="4176464" cy="2610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1333" y="5507045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/>
              <a:t>Woods</a:t>
            </a:r>
            <a:r>
              <a:rPr lang="en-US" dirty="0"/>
              <a:t> are small forests that stretch over shorter areas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0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mmadventure.com/photo_album/cameron/images/pag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400"/>
            <a:ext cx="6778490" cy="508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22781" y="5373216"/>
            <a:ext cx="5814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A </a:t>
            </a:r>
            <a:r>
              <a:rPr lang="en-US" b="1" dirty="0"/>
              <a:t>hill</a:t>
            </a:r>
            <a:r>
              <a:rPr lang="en-US" dirty="0"/>
              <a:t> is a high piece of land with sloping sides. The top of a hill is called a </a:t>
            </a:r>
            <a:r>
              <a:rPr lang="en-US" b="1" dirty="0"/>
              <a:t>hilltop.</a:t>
            </a:r>
            <a:r>
              <a:rPr lang="en-US" dirty="0"/>
              <a:t> Hills often sport attractive scenery.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328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7704" y="374510"/>
            <a:ext cx="49712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Match the following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499657"/>
              </p:ext>
            </p:extLst>
          </p:nvPr>
        </p:nvGraphicFramePr>
        <p:xfrm>
          <a:off x="35496" y="1268760"/>
          <a:ext cx="4032448" cy="511256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4032448"/>
              </a:tblGrid>
              <a:tr h="7303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</a:rPr>
                        <a:t>1.Cliff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7303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</a:rPr>
                        <a:t>2.Beach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7303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</a:rPr>
                        <a:t>3.Mountain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7303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</a:rPr>
                        <a:t>4.Lake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7303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</a:rPr>
                        <a:t>5.Desert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7303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</a:rPr>
                        <a:t>6.Forest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7303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</a:rPr>
                        <a:t>7.Hill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907704" y="3162397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18636" y="1635187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37871" y="3486434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82109" y="1635187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78290" y="3486434"/>
            <a:ext cx="377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82109" y="5159465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42930" y="5159465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8" name="Picture 4" descr="http://luanarubin.typepad.com/.a/6a0120a82c6029970b016767ce67e0970b-800wi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9" b="4884"/>
          <a:stretch/>
        </p:blipFill>
        <p:spPr bwMode="auto">
          <a:xfrm>
            <a:off x="4932040" y="3384882"/>
            <a:ext cx="1318436" cy="11264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www.europe-autos.com/wp-content/uploads/2011/03/sandy-beach-f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200" y="5051855"/>
            <a:ext cx="1480115" cy="1138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amazingnz.com/kelvin%20heights%20golf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568793"/>
            <a:ext cx="1584176" cy="10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://3.bp.blogspot.com/-5gSgXovWfFw/T9593pdHxMI/AAAAAAAABJE/_eQFv5OMQXQ/s1600/Lake+Tahoe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847" y="1527315"/>
            <a:ext cx="1423841" cy="1139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filmapia.com/sites/default/files/filmapia/pub/place/CamelsDubaiDeser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961" y="3162397"/>
            <a:ext cx="1507598" cy="113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moef.nic.in/images/home/Forest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053" y="4980958"/>
            <a:ext cx="1690677" cy="1280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www.mmadventure.com/photo_album/cameron/images/page_1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999" y="3388104"/>
            <a:ext cx="1522785" cy="114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4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31640" y="2517864"/>
            <a:ext cx="6483291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5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Our earth is full of beautiful scenery</a:t>
            </a:r>
            <a:r>
              <a:rPr lang="en-US" sz="2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 </a:t>
            </a:r>
            <a:r>
              <a:rPr lang="en-US" sz="25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Here </a:t>
            </a:r>
            <a:r>
              <a:rPr lang="en-US" sz="2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are some of </a:t>
            </a:r>
            <a:r>
              <a:rPr lang="en-US" sz="25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words you will ever need to describe the landscape.</a:t>
            </a:r>
            <a:endParaRPr lang="en-GB" sz="2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07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865157"/>
            <a:ext cx="835292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Cliff</a:t>
            </a:r>
            <a:endParaRPr lang="en-US" sz="1600" dirty="0"/>
          </a:p>
          <a:p>
            <a:r>
              <a:rPr lang="en-US" sz="1600" dirty="0"/>
              <a:t>Cliffs are the high mountains that you can often see at the edge of the sea. The best thing about cliffs is that they offer a panoramic view over the sea.</a:t>
            </a:r>
          </a:p>
          <a:p>
            <a:endParaRPr lang="en-US" sz="1600" dirty="0"/>
          </a:p>
          <a:p>
            <a:r>
              <a:rPr lang="en-US" sz="1600" b="1" dirty="0"/>
              <a:t>Erosion</a:t>
            </a:r>
            <a:r>
              <a:rPr lang="en-US" sz="1600" dirty="0"/>
              <a:t> :The process of eroding or being eroded by wind, water, or other natural </a:t>
            </a:r>
            <a:r>
              <a:rPr lang="en-US" sz="1600" dirty="0" smtClean="0"/>
              <a:t>agents</a:t>
            </a:r>
          </a:p>
          <a:p>
            <a:endParaRPr lang="en-US" sz="1600" dirty="0"/>
          </a:p>
          <a:p>
            <a:r>
              <a:rPr lang="en-US" sz="1600" b="1" dirty="0" smtClean="0"/>
              <a:t>Bay</a:t>
            </a:r>
            <a:r>
              <a:rPr lang="en-US" sz="1600" dirty="0"/>
              <a:t>: </a:t>
            </a:r>
            <a:r>
              <a:rPr lang="en-US" sz="1600" dirty="0" smtClean="0"/>
              <a:t>A </a:t>
            </a:r>
            <a:r>
              <a:rPr lang="en-US" sz="1600" dirty="0"/>
              <a:t>bay is a curved-part of the seashore</a:t>
            </a:r>
            <a:r>
              <a:rPr lang="en-US" sz="1600" dirty="0" smtClean="0"/>
              <a:t>.</a:t>
            </a:r>
          </a:p>
          <a:p>
            <a:endParaRPr lang="en-US" sz="1600" dirty="0" smtClean="0"/>
          </a:p>
          <a:p>
            <a:r>
              <a:rPr lang="en-US" sz="1600" b="1" dirty="0"/>
              <a:t>Coast:</a:t>
            </a:r>
            <a:r>
              <a:rPr lang="en-US" sz="1600" dirty="0"/>
              <a:t> </a:t>
            </a:r>
            <a:r>
              <a:rPr lang="en-US" sz="1600" dirty="0" smtClean="0"/>
              <a:t>The </a:t>
            </a:r>
            <a:r>
              <a:rPr lang="en-US" sz="1600" dirty="0"/>
              <a:t>sea-shore and the land close to it. Beaches are a part of the coast</a:t>
            </a:r>
            <a:r>
              <a:rPr lang="en-US" sz="1600" dirty="0" smtClean="0"/>
              <a:t>.</a:t>
            </a:r>
          </a:p>
          <a:p>
            <a:endParaRPr lang="en-US" sz="1600" dirty="0" smtClean="0"/>
          </a:p>
          <a:p>
            <a:r>
              <a:rPr lang="en-US" sz="1600" b="1" dirty="0" smtClean="0"/>
              <a:t>Coastline</a:t>
            </a:r>
            <a:r>
              <a:rPr lang="en-US" sz="1600" dirty="0" smtClean="0"/>
              <a:t>:</a:t>
            </a:r>
            <a:r>
              <a:rPr lang="en-US" sz="1600" dirty="0"/>
              <a:t> The outline of a </a:t>
            </a:r>
            <a:r>
              <a:rPr lang="en-US" sz="1600" dirty="0" smtClean="0"/>
              <a:t>coast.</a:t>
            </a:r>
          </a:p>
          <a:p>
            <a:endParaRPr lang="en-US" sz="1600" dirty="0" smtClean="0"/>
          </a:p>
          <a:p>
            <a:r>
              <a:rPr lang="en-US" sz="1600" b="1" dirty="0"/>
              <a:t>Bay</a:t>
            </a:r>
            <a:r>
              <a:rPr lang="en-US" sz="1600" dirty="0"/>
              <a:t>: </a:t>
            </a:r>
            <a:r>
              <a:rPr lang="en-US" sz="1600" dirty="0" smtClean="0"/>
              <a:t>A bay </a:t>
            </a:r>
            <a:r>
              <a:rPr lang="en-US" sz="1600" dirty="0"/>
              <a:t>is a curved-part of the </a:t>
            </a:r>
            <a:r>
              <a:rPr lang="en-US" sz="1600" dirty="0" smtClean="0"/>
              <a:t>seashore.</a:t>
            </a:r>
          </a:p>
          <a:p>
            <a:endParaRPr lang="en-US" sz="1600" dirty="0" smtClean="0"/>
          </a:p>
          <a:p>
            <a:r>
              <a:rPr lang="en-US" sz="1600" b="1" dirty="0" smtClean="0"/>
              <a:t>Spectacular</a:t>
            </a:r>
            <a:r>
              <a:rPr lang="en-US" sz="1600" dirty="0" smtClean="0"/>
              <a:t>: Beautiful </a:t>
            </a:r>
            <a:r>
              <a:rPr lang="en-US" sz="1600" dirty="0"/>
              <a:t>in a dramatic and eye-catching way: "spectacular scenery</a:t>
            </a:r>
            <a:r>
              <a:rPr lang="en-US" sz="1600" dirty="0" smtClean="0"/>
              <a:t>".</a:t>
            </a:r>
          </a:p>
          <a:p>
            <a:endParaRPr lang="en-US" sz="1600" b="1" dirty="0"/>
          </a:p>
          <a:p>
            <a:r>
              <a:rPr lang="en-US" sz="1600" b="1" dirty="0" smtClean="0"/>
              <a:t>Summit</a:t>
            </a:r>
            <a:r>
              <a:rPr lang="en-US" sz="1600" dirty="0" smtClean="0"/>
              <a:t>: Top</a:t>
            </a:r>
          </a:p>
          <a:p>
            <a:endParaRPr lang="en-US" sz="1600" dirty="0" smtClean="0"/>
          </a:p>
          <a:p>
            <a:r>
              <a:rPr lang="en-GB" sz="1600" b="1" dirty="0" smtClean="0"/>
              <a:t>Breath taking </a:t>
            </a:r>
            <a:r>
              <a:rPr lang="en-GB" sz="1600" dirty="0" smtClean="0"/>
              <a:t>: Inspiring </a:t>
            </a:r>
            <a:r>
              <a:rPr lang="en-GB" sz="1600" dirty="0"/>
              <a:t>or </a:t>
            </a:r>
            <a:r>
              <a:rPr lang="en-GB" sz="1600" dirty="0" smtClean="0"/>
              <a:t>exciting</a:t>
            </a:r>
          </a:p>
          <a:p>
            <a:endParaRPr lang="en-GB" sz="1600" b="1" dirty="0" smtClean="0"/>
          </a:p>
          <a:p>
            <a:r>
              <a:rPr lang="en-US" sz="1600" b="1" dirty="0" smtClean="0"/>
              <a:t>Valley</a:t>
            </a:r>
            <a:r>
              <a:rPr lang="en-US" sz="1600" dirty="0" smtClean="0"/>
              <a:t>: A </a:t>
            </a:r>
            <a:r>
              <a:rPr lang="en-US" sz="1600" dirty="0"/>
              <a:t>low area of land between hills or mountains, typically with a river or stream flowing through it</a:t>
            </a:r>
            <a:endParaRPr lang="en-GB" sz="1600" dirty="0" smtClean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GB" sz="1600" dirty="0"/>
          </a:p>
        </p:txBody>
      </p:sp>
      <p:sp>
        <p:nvSpPr>
          <p:cNvPr id="9" name="Rectangle 8"/>
          <p:cNvSpPr/>
          <p:nvPr/>
        </p:nvSpPr>
        <p:spPr>
          <a:xfrm>
            <a:off x="2978552" y="332656"/>
            <a:ext cx="31868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Vocabulary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880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498283" y="476629"/>
            <a:ext cx="4176464" cy="5730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+mj-lt"/>
                <a:ea typeface="+mj-ea"/>
                <a:cs typeface="+mj-cs"/>
              </a:defRPr>
            </a:lvl1pPr>
            <a:lvl2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2pPr>
            <a:lvl3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3pPr>
            <a:lvl4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4pPr>
            <a:lvl5pPr marL="2057400" indent="-228600" algn="just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5pPr>
            <a:lvl6pPr marL="2514600" indent="-228600" algn="l" defTabSz="4572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6pPr>
            <a:lvl7pPr marL="2971800" indent="-228600" algn="l" defTabSz="4572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7pPr>
            <a:lvl8pPr marL="3429000" indent="-228600" algn="l" defTabSz="4572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8pPr>
            <a:lvl9pPr marL="3886200" indent="-228600" algn="l" defTabSz="4572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7889FB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 eaLnBrk="1" hangingPunct="1">
              <a:buFont typeface="Times New Roman" pitchFamily="18" charset="0"/>
              <a:buNone/>
              <a:defRPr/>
            </a:pPr>
            <a:r>
              <a:rPr lang="en-GB" sz="4400" smtClean="0">
                <a:solidFill>
                  <a:srgbClr val="00B0F0"/>
                </a:solidFill>
                <a:latin typeface="Comic Sans MS" pitchFamily="66" charset="0"/>
              </a:rPr>
              <a:t>Vocabulary</a:t>
            </a:r>
            <a:endParaRPr lang="en-GB" sz="44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graphicFrame>
        <p:nvGraphicFramePr>
          <p:cNvPr id="3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3506076"/>
              </p:ext>
            </p:extLst>
          </p:nvPr>
        </p:nvGraphicFramePr>
        <p:xfrm>
          <a:off x="626075" y="1268717"/>
          <a:ext cx="8064896" cy="473954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032448"/>
                <a:gridCol w="4032448"/>
              </a:tblGrid>
              <a:tr h="105834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ENGLISH</a:t>
                      </a:r>
                      <a:endParaRPr lang="en-US" sz="3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anchor="ctr">
                    <a:solidFill>
                      <a:srgbClr val="F0781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FRENCH</a:t>
                      </a:r>
                      <a:endParaRPr lang="en-US" sz="3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601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itchFamily="66" charset="0"/>
                        </a:rPr>
                        <a:t>Cliff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Comic Sans MS" pitchFamily="66" charset="0"/>
                        </a:rPr>
                        <a:t>Falaise</a:t>
                      </a:r>
                    </a:p>
                  </a:txBody>
                  <a:tcPr anchor="ctr"/>
                </a:tc>
              </a:tr>
              <a:tr h="4601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itchFamily="66" charset="0"/>
                        </a:rPr>
                        <a:t>Erosion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Comic Sans MS" pitchFamily="66" charset="0"/>
                        </a:rPr>
                        <a:t>érosion</a:t>
                      </a:r>
                    </a:p>
                  </a:txBody>
                  <a:tcPr anchor="ctr"/>
                </a:tc>
              </a:tr>
              <a:tr h="4601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itchFamily="66" charset="0"/>
                        </a:rPr>
                        <a:t>Coastline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Comic Sans MS" pitchFamily="66" charset="0"/>
                        </a:rPr>
                        <a:t>Littoral</a:t>
                      </a:r>
                    </a:p>
                  </a:txBody>
                  <a:tcPr anchor="ctr"/>
                </a:tc>
              </a:tr>
              <a:tr h="4601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itchFamily="66" charset="0"/>
                        </a:rPr>
                        <a:t>Bays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Comic Sans MS" pitchFamily="66" charset="0"/>
                        </a:rPr>
                        <a:t>Baies</a:t>
                      </a:r>
                      <a:endParaRPr lang="en-US" sz="1400" dirty="0" smtClean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601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itchFamily="66" charset="0"/>
                        </a:rPr>
                        <a:t>Spectacular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 smtClean="0">
                          <a:latin typeface="Comic Sans MS" pitchFamily="66" charset="0"/>
                        </a:rPr>
                        <a:t>Spectaculaire</a:t>
                      </a:r>
                      <a:endParaRPr lang="en-US" sz="1400" b="0" dirty="0" smtClean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601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itchFamily="66" charset="0"/>
                        </a:rPr>
                        <a:t>Summit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Comic Sans MS" pitchFamily="66" charset="0"/>
                        </a:rPr>
                        <a:t>Sommet</a:t>
                      </a:r>
                      <a:endParaRPr lang="en-US" sz="1400" dirty="0" smtClean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601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itchFamily="66" charset="0"/>
                        </a:rPr>
                        <a:t>Breathtaking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Comic Sans MS" pitchFamily="66" charset="0"/>
                        </a:rPr>
                        <a:t>à couper le souffle</a:t>
                      </a:r>
                    </a:p>
                  </a:txBody>
                  <a:tcPr anchor="ctr"/>
                </a:tc>
              </a:tr>
              <a:tr h="46015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itchFamily="66" charset="0"/>
                        </a:rPr>
                        <a:t>Valleys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Comic Sans MS" pitchFamily="66" charset="0"/>
                        </a:rPr>
                        <a:t>Vallées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58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284" y="6011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smtClean="0"/>
              <a:t>Often at the edge of the sea there are </a:t>
            </a:r>
            <a:r>
              <a:rPr lang="en-US" b="1" dirty="0" smtClean="0"/>
              <a:t>cliffs</a:t>
            </a:r>
            <a:r>
              <a:rPr lang="en-US" dirty="0" smtClean="0"/>
              <a:t> (high mountains), which give a great view over the sea. But they can also be dangerous, especially if they are eroded, when rocks and earth fall away into the sea. </a:t>
            </a:r>
            <a:endParaRPr lang="en-GB" dirty="0"/>
          </a:p>
        </p:txBody>
      </p:sp>
      <p:pic>
        <p:nvPicPr>
          <p:cNvPr id="1026" name="Picture 2" descr="http://www.maltawildplants.com/forum/pic/actv2/03-Selmun_MgiebahCoas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2"/>
          <a:stretch/>
        </p:blipFill>
        <p:spPr bwMode="auto">
          <a:xfrm>
            <a:off x="5535017" y="1261273"/>
            <a:ext cx="3213447" cy="22018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uanarubin.typepad.com/.a/6a0120a82c6029970b016767ce67e0970b-800w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9" b="4884"/>
          <a:stretch/>
        </p:blipFill>
        <p:spPr bwMode="auto">
          <a:xfrm>
            <a:off x="589268" y="2975978"/>
            <a:ext cx="3550684" cy="30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3.bp.blogspot.com/-FQvGqHnxe9o/T2JdnDkuhoI/AAAAAAAACLo/Ol23cpx1u7A/s400/CLIFF%2BEM%2B13.03.12_PD2004377_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017" y="4033101"/>
            <a:ext cx="3141439" cy="2348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59691" y="2375882"/>
            <a:ext cx="809837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Cliff</a:t>
            </a:r>
            <a:endParaRPr lang="en-GB" sz="2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77346" y="410963"/>
            <a:ext cx="2678938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Edge of the Sea </a:t>
            </a:r>
          </a:p>
          <a:p>
            <a:pPr algn="ctr"/>
            <a:r>
              <a:rPr lang="en-US" sz="2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Coastline</a:t>
            </a:r>
            <a:endParaRPr lang="en-GB" sz="2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28165" y="3501008"/>
            <a:ext cx="137730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Erosion</a:t>
            </a:r>
            <a:endParaRPr lang="en-GB" sz="2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4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27984" y="4245126"/>
            <a:ext cx="46040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Most people prefer </a:t>
            </a:r>
            <a:r>
              <a:rPr lang="en-US" b="1" dirty="0" smtClean="0"/>
              <a:t>sandy beaches</a:t>
            </a:r>
            <a:r>
              <a:rPr lang="en-US" dirty="0" smtClean="0"/>
              <a:t> rather than </a:t>
            </a:r>
            <a:r>
              <a:rPr lang="en-US" b="1" dirty="0" smtClean="0"/>
              <a:t>pebble beaches</a:t>
            </a:r>
            <a:r>
              <a:rPr lang="en-US" dirty="0" smtClean="0"/>
              <a:t> (beaches with small stones). The coastline can be straight, or it can have </a:t>
            </a:r>
            <a:r>
              <a:rPr lang="en-US" b="1" dirty="0" smtClean="0"/>
              <a:t>bays</a:t>
            </a:r>
            <a:r>
              <a:rPr lang="en-US" dirty="0" smtClean="0"/>
              <a:t> which are often semi-circular in shape.</a:t>
            </a:r>
            <a:endParaRPr lang="en-US" dirty="0"/>
          </a:p>
        </p:txBody>
      </p:sp>
      <p:pic>
        <p:nvPicPr>
          <p:cNvPr id="2050" name="Picture 2" descr="http://www.europe-autos.com/wp-content/uploads/2011/03/sandy-beach-f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2" y="3212976"/>
            <a:ext cx="3848650" cy="2960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 descr="https://encrypted-tbn3.google.com/images?q=tbn:ANd9GcRlXwGfEYHESsJTql3LTi5bx8DY2hg0YkSt43aZRab9T3r1PQHnN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60" name="Picture 12" descr="http://www.byron-bay-australia.com/images/byron_bay_australia_bod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505" y="620688"/>
            <a:ext cx="4320480" cy="2877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2008" y="145924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Beach</a:t>
            </a:r>
            <a:endParaRPr lang="en-US" dirty="0"/>
          </a:p>
          <a:p>
            <a:pPr algn="just"/>
            <a:r>
              <a:rPr lang="en-US" dirty="0"/>
              <a:t>A beach is a sea-shore covered in sand or pebbles. Beaches attract tourists from all over the world.</a:t>
            </a:r>
          </a:p>
        </p:txBody>
      </p:sp>
    </p:spTree>
    <p:extLst>
      <p:ext uri="{BB962C8B-B14F-4D97-AF65-F5344CB8AC3E}">
        <p14:creationId xmlns:p14="http://schemas.microsoft.com/office/powerpoint/2010/main" val="83796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575" y="1340768"/>
            <a:ext cx="5099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/>
              <a:t>Mountains</a:t>
            </a:r>
          </a:p>
          <a:p>
            <a:pPr algn="just"/>
            <a:r>
              <a:rPr lang="en-US" dirty="0" smtClean="0"/>
              <a:t>Mountain ranges are </a:t>
            </a:r>
            <a:r>
              <a:rPr lang="en-US" b="1" dirty="0" smtClean="0"/>
              <a:t>spectacular</a:t>
            </a:r>
            <a:r>
              <a:rPr lang="en-US" dirty="0" smtClean="0"/>
              <a:t> as you can often see </a:t>
            </a:r>
            <a:r>
              <a:rPr lang="en-US" b="1" dirty="0" smtClean="0"/>
              <a:t>snow-capped peaks</a:t>
            </a:r>
            <a:r>
              <a:rPr lang="en-US" dirty="0" smtClean="0"/>
              <a:t> against the </a:t>
            </a:r>
            <a:r>
              <a:rPr lang="en-US" b="1" dirty="0" smtClean="0"/>
              <a:t>skyline</a:t>
            </a:r>
            <a:endParaRPr lang="en-GB" dirty="0"/>
          </a:p>
        </p:txBody>
      </p:sp>
      <p:pic>
        <p:nvPicPr>
          <p:cNvPr id="3074" name="Picture 2" descr="http://www.amazingnz.com/kelvin%20heights%20gol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789040"/>
            <a:ext cx="371475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83968" y="47041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/>
              <a:t>From the top of a mountain (the </a:t>
            </a:r>
            <a:r>
              <a:rPr lang="en-US" b="1" dirty="0"/>
              <a:t>summit</a:t>
            </a:r>
            <a:r>
              <a:rPr lang="en-US" dirty="0"/>
              <a:t> or the </a:t>
            </a:r>
            <a:r>
              <a:rPr lang="en-US" b="1" dirty="0"/>
              <a:t>peak</a:t>
            </a:r>
            <a:r>
              <a:rPr lang="en-US" dirty="0"/>
              <a:t>), there are </a:t>
            </a:r>
            <a:r>
              <a:rPr lang="en-US" b="1" dirty="0"/>
              <a:t>breathtaking</a:t>
            </a:r>
            <a:r>
              <a:rPr lang="en-US" dirty="0"/>
              <a:t> views. </a:t>
            </a:r>
            <a:endParaRPr lang="en-GB" dirty="0"/>
          </a:p>
        </p:txBody>
      </p:sp>
      <p:pic>
        <p:nvPicPr>
          <p:cNvPr id="1026" name="Picture 2" descr="Summit Of Cradle Mountain In Tasman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72"/>
          <a:stretch/>
        </p:blipFill>
        <p:spPr bwMode="auto">
          <a:xfrm>
            <a:off x="5760414" y="595175"/>
            <a:ext cx="2803979" cy="326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20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27984" y="836712"/>
            <a:ext cx="43900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Not much grows on mountains, as generally the </a:t>
            </a:r>
            <a:r>
              <a:rPr lang="en-US" b="1" dirty="0"/>
              <a:t>terrain</a:t>
            </a:r>
            <a:r>
              <a:rPr lang="en-US" dirty="0"/>
              <a:t> (ground) is rocky, but the air is often </a:t>
            </a:r>
            <a:r>
              <a:rPr lang="en-US" dirty="0" smtClean="0"/>
              <a:t>pure. </a:t>
            </a:r>
          </a:p>
          <a:p>
            <a:pPr algn="just"/>
            <a:endParaRPr lang="en-US" dirty="0"/>
          </a:p>
          <a:p>
            <a:pPr algn="just"/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However</a:t>
            </a:r>
            <a:r>
              <a:rPr lang="en-US" dirty="0"/>
              <a:t>, the </a:t>
            </a:r>
            <a:r>
              <a:rPr lang="en-US" b="1" dirty="0"/>
              <a:t>valleys</a:t>
            </a:r>
            <a:r>
              <a:rPr lang="en-US" dirty="0"/>
              <a:t> (low areas encircled by the mountains) are more </a:t>
            </a:r>
            <a:r>
              <a:rPr lang="en-US" b="1" dirty="0"/>
              <a:t>fertile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 descr="http://1.bp.blogspot.com/-1KOPJg1L_y8/TdGsUiyp6gI/AAAAAAAAADM/mhLT1xPFnvk/s1600/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90" y="836711"/>
            <a:ext cx="3236380" cy="24272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sd71.bc.ca/sd71/edulinks/peru/virtperu/virtualperu/www.virtualperu.net/regions/sierra_vallesagr_urubamba_eclip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60" y="3645024"/>
            <a:ext cx="3784227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://www.zastavki.com/pictures/1440x900/2009/Nature_Mountains_Angels_Valley_018129_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http://www.zastavki.com/pictures/1440x900/2009/Nature_Mountains_Angels_Valley_018129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607" y="3645024"/>
            <a:ext cx="4086385" cy="25539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alaska-in-pictures.com/data/media/19/yukon-charley-rivers_55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77" y="1397998"/>
            <a:ext cx="4062101" cy="2679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3.bp.blogspot.com/-5gSgXovWfFw/T9593pdHxMI/AAAAAAAABJE/_eQFv5OMQXQ/s1600/Lake+Taho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634" y="2852936"/>
            <a:ext cx="3952875" cy="3162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198579" y="1965134"/>
            <a:ext cx="1208984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Lake</a:t>
            </a:r>
            <a:endParaRPr lang="en-GB" sz="3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47542" y="548680"/>
            <a:ext cx="1308370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River</a:t>
            </a:r>
            <a:endParaRPr lang="en-GB" sz="35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720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2531</TotalTime>
  <Words>207</Words>
  <Application>Microsoft Office PowerPoint</Application>
  <PresentationFormat>Affichage à l'écran (4:3)</PresentationFormat>
  <Paragraphs>91</Paragraphs>
  <Slides>13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2_Default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NPD</dc:creator>
  <cp:lastModifiedBy>ANSELLEM David</cp:lastModifiedBy>
  <cp:revision>43</cp:revision>
  <dcterms:created xsi:type="dcterms:W3CDTF">2012-07-14T08:48:58Z</dcterms:created>
  <dcterms:modified xsi:type="dcterms:W3CDTF">2013-06-07T09:25:34Z</dcterms:modified>
</cp:coreProperties>
</file>