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3" name="Shape 7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 name="Shape 76"/>
        <p:cNvGrpSpPr/>
        <p:nvPr/>
      </p:nvGrpSpPr>
      <p:grpSpPr>
        <a:xfrm>
          <a:off x="0" y="0"/>
          <a:ext cx="0" cy="0"/>
          <a:chOff x="0" y="0"/>
          <a:chExt cx="0" cy="0"/>
        </a:xfrm>
      </p:grpSpPr>
      <p:sp>
        <p:nvSpPr>
          <p:cNvPr id="77" name="Shape 7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8" name="Shape 7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4" name="Shape 8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3" name="Shape 10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1" name="Shape 11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8" name="Shape 11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3" name="Shape 12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9" name="Shape 19"/>
        <p:cNvGrpSpPr/>
        <p:nvPr/>
      </p:nvGrpSpPr>
      <p:grpSpPr>
        <a:xfrm>
          <a:off x="0" y="0"/>
          <a:ext cx="0" cy="0"/>
          <a:chOff x="0" y="0"/>
          <a:chExt cx="0" cy="0"/>
        </a:xfrm>
      </p:grpSpPr>
      <p:sp>
        <p:nvSpPr>
          <p:cNvPr id="20" name="Shape 20"/>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22" name="Shape 22"/>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23" name="Shape 23"/>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24" name="Shape 24"/>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25" name="Shape 2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6" name="Shape 26"/>
        <p:cNvGrpSpPr/>
        <p:nvPr/>
      </p:nvGrpSpPr>
      <p:grpSpPr>
        <a:xfrm>
          <a:off x="0" y="0"/>
          <a:ext cx="0" cy="0"/>
          <a:chOff x="0" y="0"/>
          <a:chExt cx="0" cy="0"/>
        </a:xfrm>
      </p:grpSpPr>
      <p:sp>
        <p:nvSpPr>
          <p:cNvPr id="27" name="Shape 27"/>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8" name="Shape 28"/>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9" name="Shape 29"/>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2" name="Shape 32"/>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33" name="Shape 33"/>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4" name="Shape 34"/>
        <p:cNvGrpSpPr/>
        <p:nvPr/>
      </p:nvGrpSpPr>
      <p:grpSpPr>
        <a:xfrm>
          <a:off x="0" y="0"/>
          <a:ext cx="0" cy="0"/>
          <a:chOff x="0" y="0"/>
          <a:chExt cx="0" cy="0"/>
        </a:xfrm>
      </p:grpSpPr>
      <p:sp>
        <p:nvSpPr>
          <p:cNvPr id="35" name="Shape 35"/>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6" name="Shape 36"/>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7" name="Shape 37"/>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8" name="Shape 3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9" name="Shape 39"/>
        <p:cNvGrpSpPr/>
        <p:nvPr/>
      </p:nvGrpSpPr>
      <p:grpSpPr>
        <a:xfrm>
          <a:off x="0" y="0"/>
          <a:ext cx="0" cy="0"/>
          <a:chOff x="0" y="0"/>
          <a:chExt cx="0" cy="0"/>
        </a:xfrm>
      </p:grpSpPr>
      <p:sp>
        <p:nvSpPr>
          <p:cNvPr id="40" name="Shape 40"/>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2.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7" name="Shape 7"/>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g"/><Relationship Id="rId4" Type="http://schemas.openxmlformats.org/officeDocument/2006/relationships/image" Target="../media/image4.jpg"/><Relationship Id="rId5" Type="http://schemas.openxmlformats.org/officeDocument/2006/relationships/image" Target="../media/image5.jpg"/><Relationship Id="rId6" Type="http://schemas.openxmlformats.org/officeDocument/2006/relationships/image" Target="../media/image1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s://de.wikipedia.org/wiki/Vortrieb_(Physik)" TargetMode="External"/><Relationship Id="rId4" Type="http://schemas.openxmlformats.org/officeDocument/2006/relationships/image" Target="../media/image1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0.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6.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idx="1" type="body"/>
          </p:nvPr>
        </p:nvSpPr>
        <p:spPr>
          <a:xfrm>
            <a:off x="457200" y="990600"/>
            <a:ext cx="8108950" cy="4700588"/>
          </a:xfrm>
          <a:prstGeom prst="rect">
            <a:avLst/>
          </a:prstGeom>
          <a:noFill/>
          <a:ln>
            <a:noFill/>
          </a:ln>
        </p:spPr>
        <p:txBody>
          <a:bodyPr anchorCtr="0" anchor="t" bIns="0" lIns="0" rIns="0" tIns="0">
            <a:noAutofit/>
          </a:bodyPr>
          <a:lstStyle/>
          <a:p>
            <a:pPr indent="0" lvl="0" marL="0" marR="0" rtl="0" algn="ctr">
              <a:spcBef>
                <a:spcPts val="0"/>
              </a:spcBef>
              <a:spcAft>
                <a:spcPts val="0"/>
              </a:spcAft>
              <a:buClr>
                <a:srgbClr val="7889FB"/>
              </a:buClr>
              <a:buSzPct val="25000"/>
              <a:buFont typeface="Noto Sans Symbols"/>
              <a:buNone/>
            </a:pPr>
            <a:r>
              <a:rPr b="0" i="0" lang="de-DE" sz="2400" u="none" cap="none" strike="noStrike">
                <a:solidFill>
                  <a:srgbClr val="000000"/>
                </a:solidFill>
                <a:latin typeface="Arial"/>
                <a:ea typeface="Arial"/>
                <a:cs typeface="Arial"/>
                <a:sym typeface="Arial"/>
              </a:rPr>
              <a:t>Lass uns ins Schwimmbad gehen.</a:t>
            </a:r>
          </a:p>
        </p:txBody>
      </p:sp>
      <p:pic>
        <p:nvPicPr>
          <p:cNvPr descr="http://www.summercampsinspain.com/img/virtual-tour/swim-8.jpg" id="70" name="Shape 70"/>
          <p:cNvPicPr preferRelativeResize="0"/>
          <p:nvPr/>
        </p:nvPicPr>
        <p:blipFill rotWithShape="1">
          <a:blip r:embed="rId3">
            <a:alphaModFix/>
          </a:blip>
          <a:srcRect b="0" l="0" r="0" t="0"/>
          <a:stretch/>
        </p:blipFill>
        <p:spPr>
          <a:xfrm>
            <a:off x="1752600" y="1676400"/>
            <a:ext cx="6176070" cy="416718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pic>
        <p:nvPicPr>
          <p:cNvPr descr="Startblock Bild" id="75" name="Shape 75"/>
          <p:cNvPicPr preferRelativeResize="0"/>
          <p:nvPr>
            <p:ph idx="1" type="body"/>
          </p:nvPr>
        </p:nvPicPr>
        <p:blipFill rotWithShape="1">
          <a:blip r:embed="rId3">
            <a:alphaModFix/>
          </a:blip>
          <a:srcRect b="0" l="0" r="0" t="0"/>
          <a:stretch/>
        </p:blipFill>
        <p:spPr>
          <a:xfrm>
            <a:off x="-227015" y="457200"/>
            <a:ext cx="9523416" cy="62735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 name="Shape 79"/>
        <p:cNvGrpSpPr/>
        <p:nvPr/>
      </p:nvGrpSpPr>
      <p:grpSpPr>
        <a:xfrm>
          <a:off x="0" y="0"/>
          <a:ext cx="0" cy="0"/>
          <a:chOff x="0" y="0"/>
          <a:chExt cx="0" cy="0"/>
        </a:xfrm>
      </p:grpSpPr>
      <p:sp>
        <p:nvSpPr>
          <p:cNvPr id="80" name="Shape 80"/>
          <p:cNvSpPr txBox="1"/>
          <p:nvPr>
            <p:ph idx="1" type="body"/>
          </p:nvPr>
        </p:nvSpPr>
        <p:spPr>
          <a:xfrm>
            <a:off x="609600" y="130730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de-DE" sz="1600" u="none" cap="none" strike="noStrike">
                <a:solidFill>
                  <a:srgbClr val="000000"/>
                </a:solidFill>
                <a:latin typeface="Arial"/>
                <a:ea typeface="Arial"/>
                <a:cs typeface="Arial"/>
                <a:sym typeface="Arial"/>
              </a:rPr>
              <a:t>.</a:t>
            </a: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pic>
        <p:nvPicPr>
          <p:cNvPr descr="Wettkampfbecken Bild" id="81" name="Shape 81"/>
          <p:cNvPicPr preferRelativeResize="0"/>
          <p:nvPr/>
        </p:nvPicPr>
        <p:blipFill rotWithShape="1">
          <a:blip r:embed="rId3">
            <a:alphaModFix/>
          </a:blip>
          <a:srcRect b="0" l="0" r="0" t="0"/>
          <a:stretch/>
        </p:blipFill>
        <p:spPr>
          <a:xfrm>
            <a:off x="-304800" y="228600"/>
            <a:ext cx="9606694" cy="632841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x="0" y="0"/>
          <a:ext cx="0" cy="0"/>
          <a:chOff x="0" y="0"/>
          <a:chExt cx="0" cy="0"/>
        </a:xfrm>
      </p:grpSpPr>
      <p:sp>
        <p:nvSpPr>
          <p:cNvPr id="86" name="Shape 86"/>
          <p:cNvSpPr txBox="1"/>
          <p:nvPr>
            <p:ph idx="2" type="body"/>
          </p:nvPr>
        </p:nvSpPr>
        <p:spPr>
          <a:xfrm>
            <a:off x="457199" y="2174875"/>
            <a:ext cx="4187824" cy="2168525"/>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Char char="▪"/>
            </a:pPr>
            <a:r>
              <a:rPr b="1" i="0" lang="de-DE" sz="2400" u="none" cap="none" strike="noStrike">
                <a:solidFill>
                  <a:srgbClr val="000000"/>
                </a:solidFill>
                <a:latin typeface="Arial"/>
                <a:ea typeface="Arial"/>
                <a:cs typeface="Arial"/>
                <a:sym typeface="Arial"/>
              </a:rPr>
              <a:t>Freibad</a:t>
            </a:r>
          </a:p>
          <a:p>
            <a:pPr indent="-161925" lvl="0" marL="161925" marR="0" rtl="0" algn="l">
              <a:spcBef>
                <a:spcPts val="400"/>
              </a:spcBef>
              <a:spcAft>
                <a:spcPts val="0"/>
              </a:spcAft>
              <a:buClr>
                <a:srgbClr val="7889FB"/>
              </a:buClr>
              <a:buSzPct val="110000"/>
              <a:buFont typeface="Noto Sans Symbols"/>
              <a:buChar char="▪"/>
            </a:pPr>
            <a:r>
              <a:rPr b="1" i="0" lang="de-DE" sz="2400" u="none" cap="none" strike="noStrike">
                <a:solidFill>
                  <a:srgbClr val="000000"/>
                </a:solidFill>
                <a:latin typeface="Arial"/>
                <a:ea typeface="Arial"/>
                <a:cs typeface="Arial"/>
                <a:sym typeface="Arial"/>
              </a:rPr>
              <a:t> Stadtbad</a:t>
            </a:r>
          </a:p>
          <a:p>
            <a:pPr indent="-161925" lvl="0" marL="161925" marR="0" rtl="0" algn="l">
              <a:spcBef>
                <a:spcPts val="400"/>
              </a:spcBef>
              <a:spcAft>
                <a:spcPts val="0"/>
              </a:spcAft>
              <a:buClr>
                <a:srgbClr val="7889FB"/>
              </a:buClr>
              <a:buSzPct val="110000"/>
              <a:buFont typeface="Noto Sans Symbols"/>
              <a:buChar char="▪"/>
            </a:pPr>
            <a:r>
              <a:rPr b="1" i="0" lang="de-DE" sz="2400" u="none" cap="none" strike="noStrike">
                <a:solidFill>
                  <a:srgbClr val="000000"/>
                </a:solidFill>
                <a:latin typeface="Arial"/>
                <a:ea typeface="Arial"/>
                <a:cs typeface="Arial"/>
                <a:sym typeface="Arial"/>
              </a:rPr>
              <a:t> Hallenbad</a:t>
            </a:r>
          </a:p>
          <a:p>
            <a:pPr indent="-161925" lvl="0" marL="161925" marR="0" rtl="0" algn="l">
              <a:spcBef>
                <a:spcPts val="400"/>
              </a:spcBef>
              <a:spcAft>
                <a:spcPts val="0"/>
              </a:spcAft>
              <a:buClr>
                <a:srgbClr val="7889FB"/>
              </a:buClr>
              <a:buSzPct val="110000"/>
              <a:buFont typeface="Noto Sans Symbols"/>
              <a:buChar char="▪"/>
            </a:pPr>
            <a:r>
              <a:rPr b="1" i="0" lang="de-DE" sz="2400" u="none" cap="none" strike="noStrike">
                <a:solidFill>
                  <a:srgbClr val="000000"/>
                </a:solidFill>
                <a:latin typeface="Arial"/>
                <a:ea typeface="Arial"/>
                <a:cs typeface="Arial"/>
                <a:sym typeface="Arial"/>
              </a:rPr>
              <a:t> Sportbad</a:t>
            </a:r>
          </a:p>
        </p:txBody>
      </p:sp>
      <p:sp>
        <p:nvSpPr>
          <p:cNvPr id="87" name="Shape 87"/>
          <p:cNvSpPr txBox="1"/>
          <p:nvPr>
            <p:ph idx="4" type="body"/>
          </p:nvPr>
        </p:nvSpPr>
        <p:spPr>
          <a:xfrm>
            <a:off x="4532312" y="1524000"/>
            <a:ext cx="4041774" cy="3951287"/>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Char char="▪"/>
            </a:pPr>
            <a:r>
              <a:rPr b="0" i="0" lang="de-DE" sz="1600" u="none" cap="none" strike="noStrike">
                <a:solidFill>
                  <a:srgbClr val="000000"/>
                </a:solidFill>
                <a:latin typeface="Arial"/>
                <a:ea typeface="Arial"/>
                <a:cs typeface="Arial"/>
                <a:sym typeface="Arial"/>
              </a:rPr>
              <a:t>ein in geschlossenen Räumen angelegtes Schwimmbad.</a:t>
            </a:r>
          </a:p>
          <a:p>
            <a:pPr indent="-161925" lvl="0" marL="161925" marR="0" rtl="0" algn="l">
              <a:spcBef>
                <a:spcPts val="400"/>
              </a:spcBef>
              <a:spcAft>
                <a:spcPts val="0"/>
              </a:spcAft>
              <a:buClr>
                <a:srgbClr val="7889FB"/>
              </a:buClr>
              <a:buSzPct val="110000"/>
              <a:buFont typeface="Noto Sans Symbols"/>
              <a:buChar char="▪"/>
            </a:pPr>
            <a:r>
              <a:rPr b="0" i="0" lang="de-DE" sz="1600" u="none" cap="none" strike="noStrike">
                <a:solidFill>
                  <a:srgbClr val="000000"/>
                </a:solidFill>
                <a:latin typeface="Arial"/>
                <a:ea typeface="Arial"/>
                <a:cs typeface="Arial"/>
                <a:sym typeface="Arial"/>
              </a:rPr>
              <a:t> eine im Freien angelegte öffentliche Badeanstalt.</a:t>
            </a:r>
          </a:p>
          <a:p>
            <a:pPr indent="-161925" lvl="0" marL="161925" marR="0" rtl="0" algn="l">
              <a:spcBef>
                <a:spcPts val="400"/>
              </a:spcBef>
              <a:spcAft>
                <a:spcPts val="0"/>
              </a:spcAft>
              <a:buClr>
                <a:srgbClr val="7889FB"/>
              </a:buClr>
              <a:buSzPct val="110000"/>
              <a:buFont typeface="Noto Sans Symbols"/>
              <a:buChar char="▪"/>
            </a:pPr>
            <a:r>
              <a:rPr b="0" i="0" lang="de-DE" sz="1600" u="none" cap="none" strike="noStrike">
                <a:solidFill>
                  <a:srgbClr val="000000"/>
                </a:solidFill>
                <a:latin typeface="Arial"/>
                <a:ea typeface="Arial"/>
                <a:cs typeface="Arial"/>
                <a:sym typeface="Arial"/>
              </a:rPr>
              <a:t> Bäder, die für den Schwimmsport ausgelegt sind </a:t>
            </a:r>
          </a:p>
          <a:p>
            <a:pPr indent="-161925" lvl="0" marL="161925" marR="0" rtl="0" algn="l">
              <a:spcBef>
                <a:spcPts val="400"/>
              </a:spcBef>
              <a:spcAft>
                <a:spcPts val="0"/>
              </a:spcAft>
              <a:buClr>
                <a:srgbClr val="7889FB"/>
              </a:buClr>
              <a:buSzPct val="110000"/>
              <a:buFont typeface="Noto Sans Symbols"/>
              <a:buChar char="▪"/>
            </a:pPr>
            <a:r>
              <a:rPr b="0" i="0" lang="de-DE" sz="1600" u="none" cap="none" strike="noStrike">
                <a:solidFill>
                  <a:srgbClr val="000000"/>
                </a:solidFill>
                <a:latin typeface="Arial"/>
                <a:ea typeface="Arial"/>
                <a:cs typeface="Arial"/>
                <a:sym typeface="Arial"/>
              </a:rPr>
              <a:t>ein Schwimmbad, das sich im Besitz der jeweiligen Gemeinde oder Stadt befindet und nicht einem Schwimmverein angehört oder anderweitig privat ist. </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p:txBody>
      </p:sp>
      <p:pic>
        <p:nvPicPr>
          <p:cNvPr descr="https://upload.wikimedia.org/wikipedia/commons/thumb/c/c0/Schwimmbad_Grins_01.jpg/220px-Schwimmbad_Grins_01.jpg" id="88" name="Shape 88"/>
          <p:cNvPicPr preferRelativeResize="0"/>
          <p:nvPr/>
        </p:nvPicPr>
        <p:blipFill rotWithShape="1">
          <a:blip r:embed="rId3">
            <a:alphaModFix/>
          </a:blip>
          <a:srcRect b="0" l="0" r="0" t="0"/>
          <a:stretch/>
        </p:blipFill>
        <p:spPr>
          <a:xfrm>
            <a:off x="6665911" y="4548441"/>
            <a:ext cx="2095499" cy="1571626"/>
          </a:xfrm>
          <a:prstGeom prst="rect">
            <a:avLst/>
          </a:prstGeom>
          <a:noFill/>
          <a:ln>
            <a:noFill/>
          </a:ln>
        </p:spPr>
      </p:pic>
      <p:pic>
        <p:nvPicPr>
          <p:cNvPr descr="https://upload.wikimedia.org/wikipedia/commons/thumb/1/1d/Hallenbad_Huetteldorf_02.JPG/220px-Hallenbad_Huetteldorf_02.JPG" id="89" name="Shape 89"/>
          <p:cNvPicPr preferRelativeResize="0"/>
          <p:nvPr/>
        </p:nvPicPr>
        <p:blipFill rotWithShape="1">
          <a:blip r:embed="rId4">
            <a:alphaModFix/>
          </a:blip>
          <a:srcRect b="0" l="0" r="0" t="0"/>
          <a:stretch/>
        </p:blipFill>
        <p:spPr>
          <a:xfrm>
            <a:off x="4570412" y="4548441"/>
            <a:ext cx="2095499" cy="1571626"/>
          </a:xfrm>
          <a:prstGeom prst="rect">
            <a:avLst/>
          </a:prstGeom>
          <a:noFill/>
          <a:ln>
            <a:noFill/>
          </a:ln>
        </p:spPr>
      </p:pic>
      <p:sp>
        <p:nvSpPr>
          <p:cNvPr id="90" name="Shape 90"/>
          <p:cNvSpPr txBox="1"/>
          <p:nvPr>
            <p:ph type="title"/>
          </p:nvPr>
        </p:nvSpPr>
        <p:spPr>
          <a:xfrm>
            <a:off x="455612" y="609600"/>
            <a:ext cx="6097588" cy="1143000"/>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ARTEN VON BÄNDERN</a:t>
            </a:r>
            <a:br>
              <a:rPr b="1" i="0" lang="de-DE" sz="2000" u="none" cap="none" strike="noStrike">
                <a:solidFill>
                  <a:srgbClr val="7889FB"/>
                </a:solidFill>
                <a:latin typeface="Arial"/>
                <a:ea typeface="Arial"/>
                <a:cs typeface="Arial"/>
                <a:sym typeface="Arial"/>
              </a:rPr>
            </a:br>
            <a:br>
              <a:rPr b="1" i="0" lang="de-DE" sz="2000" u="none" cap="none" strike="noStrike">
                <a:solidFill>
                  <a:srgbClr val="7889FB"/>
                </a:solidFill>
                <a:latin typeface="Arial"/>
                <a:ea typeface="Arial"/>
                <a:cs typeface="Arial"/>
                <a:sym typeface="Arial"/>
              </a:rPr>
            </a:br>
            <a:r>
              <a:rPr b="1" i="0" lang="de-DE" sz="2000" u="none" cap="none" strike="noStrike">
                <a:solidFill>
                  <a:srgbClr val="7889FB"/>
                </a:solidFill>
                <a:latin typeface="Arial"/>
                <a:ea typeface="Arial"/>
                <a:cs typeface="Arial"/>
                <a:sym typeface="Arial"/>
              </a:rPr>
              <a:t>Ordne zu!</a:t>
            </a:r>
          </a:p>
        </p:txBody>
      </p:sp>
      <p:pic>
        <p:nvPicPr>
          <p:cNvPr descr="https://upload.wikimedia.org/wikipedia/commons/thumb/7/78/Fm_stirling_pool.jpg/220px-Fm_stirling_pool.jpg" id="91" name="Shape 91"/>
          <p:cNvPicPr preferRelativeResize="0"/>
          <p:nvPr/>
        </p:nvPicPr>
        <p:blipFill rotWithShape="1">
          <a:blip r:embed="rId5">
            <a:alphaModFix/>
          </a:blip>
          <a:srcRect b="0" l="0" r="0" t="0"/>
          <a:stretch/>
        </p:blipFill>
        <p:spPr>
          <a:xfrm>
            <a:off x="2474911" y="4542344"/>
            <a:ext cx="2095499" cy="1571626"/>
          </a:xfrm>
          <a:prstGeom prst="rect">
            <a:avLst/>
          </a:prstGeom>
          <a:noFill/>
          <a:ln>
            <a:noFill/>
          </a:ln>
        </p:spPr>
      </p:pic>
      <p:sp>
        <p:nvSpPr>
          <p:cNvPr descr="data:image/jpeg;base64,/9j/4AAQSkZJRgABAQAAAQABAAD/2wCEAAMCAgoKDgoKCgsKCgsNCg0NCgoLCQoLCwsLCg0KCwoRCgsLCwoKCgoLCwgLCwoKCgsNCgsKDQsLEAoIDQsLCgsBAwQEBgUGCgYGChIOCw0QDw8PDw8QEBANDw8PEA8PDQ8PDw8QEA8PDw8NDQ0QDw8PDQ0PDQ0PDQ8NDQ0NDw0NDf/AABEIAHAAlQMBEQACEQEDEQH/xAAdAAACAwADAQEAAAAAAAAAAAAFBgMEBwECCAAJ/8QAPhAAAgEDAQcCAgcGBgEFAAAAAQIRAxIhBAAFBhMiMUEHUTJhFCNCcYGR8AgVJFKhsTNDU2LB0SVykpOz4f/EABsBAAMBAQEBAQAAAAAAAAAAAAECAwAEBQcG/8QAMREAAgIBAwIDBwMEAwAAAAAAAAECESEDEjFBUQQiYRMycYGRwfChseEFQtHxFCNS/9oADAMBAAIRAxEAPwAX6s6LVaFhSqVmZqhJAovasXWAsXphhDJi0jv2JgDk1tOUfd5OrTd8ilot6HUxzLmczzDUdiGjBLAk8xQc5KgmQCpJG067hQY3Vw8VBaoASVIVFTozIBtgEgEAKYMZOMNtLUzUUCXILpaCqO1wI/lHSJMwCIYgAAmPOcGJsoqkUikuSNXIuBFQlRlWFynqP3xBIY5zk/Zy1UzOjtotVcPKYhbRi4stxzLgCJOSpgZWIOfcF9EHN6WVlOAGAkg4lJxEgFWUKTiRZET3M1yB4F/dmpPXTgtBjuZAHcRFxX3Pls4OC7wrClkubtpPEtARCSq5EwBaVCnpH2RL575tMFxXTr+g0ZZ+B86/DkFyshAPYdmGOo9lJHY3XSA2wwhMkiU1JEZuJkCCA2boBUZJJ6hibpEADZfUVNLki1Nexe3eLckk9jHhbTBFpE+wEmWVDK6pC29GOxuPbAg+w+RB7ZgRiMRtTD5DtZPq6AUSekHuYMdxgN1eRJwCCPGRtlnkDxwWFN4YrgAKCSTkYB7C2ZxbJHfsBGyuIb6Funu+04BkgHPgG0r2JCNPkzjqkYlAq1GgrS1zFR9pgQSWTuEMmVunMqGjqOCZzJ5JW+TK9XuTlipBZuskEmTk/wDEx9+027fBBmWcWaEs0wTj227I1Q1Wemd47wrNVBrPWqGQOdqTe4DGRavdRJnqb3Jz359R+amy3S/9Ee9OG1Yh6jVSVJAYMVEiWKgLEAnznHVBgqYylSGUslzRhiwebMAnMWqIJ7GQMWhpwD7YNIKlkksrLOdLqCSJZhCnBeLrZMlpkKRNwEEIDkGDsxS1wcUaz2kF6jSSCUDNAT4uwIzIkjtIwM7a7fAXLFLgp6ampPXHLbpUDNoEEY8QJ+IA2m7qkDbYfAu7OS9pdM4IFNkiFaZEwpBIE9ZFwyPJ8EAli1fI26zpV3SDc4YhuydRAwSB+DStvzNgBtJAi7Rl3Leu0wWwmMTzcsAKnm4C4lQHWQAQxvIAkXMsALWm3CVcuVDKVMn7XSbQb2ZXXIScAjHxBsyc8UNtzn8/gmTdipgFIuGAVHSQS2ZUh2ZAVjMkD4s7LbaQV68/p9StU1QJIYLkxcTAPxKcjPablE5s9tj1MnV0AN6bmYT0qc9MZbzHdhMj2ycmPiAsvQK7S4B1cfzi4ezFhgDJBkkzMAgj7vG1MknTC+64NlqyJGAUWFPSRFsgENkqs9jjZJWNGutF7WblsJgkhjFvkiJMgdhDiYE5GAOyY6mbtnembJAVjI6sHE+R9otEysZM4Y5GFETe69dWCbSqOAcEAgyCCSQQ1Mge4j7zOXKrqRnSYPq8CCEY2GQQZeOoGT2/2uvfsI7EkCy8zZByyaj6makLVZZuJhio74sAFvb/AHAwYP4sq6qvUf50OqPuoo0t41GenzQlOmaivLSzAEqzEASsxhGl1i4MoEzOk2bk2fVbk3fRZ6dTV13cVAFWto/t3YpsdI1AhhgBlAVz9mmS3MvKMH1aJVIzXjfdi0q7oFT43VFtmQZuAJW7C4JEMCT1NA2FI6VwAN468oLVzDsQSZMsOqTAOLFyPtTg9gFV5AFeFq4C6ip9VcNMWBdA3VfTpiFMKxDVAYkEgEQ5PLbUrBYzcEb+51LXc6nQup6MPTt01KmrVjVo0WAVUW4WVb2AFs9fTBOzJW8k3jgg4f3grJrKnLQqtJTSZQosPMpgMoAmCqsB0gqWAyDaVgndjNU6LfpXvTTA6ipU04rJRoPWNMkIDD06ZLXJUItDAghCJAkS2dJOnQkra8ryMnDXrDuvV1qem/dXLZyVWr9JRlpkqWbpGnQMwIghWBJAkyuJLTmnmqf52OPdqtpN4/PT7orN6paCVt0AAQOr316bly3wf5Cw6gZENcHHwTtzuOrSSaXxV/4O/wAO3uvVz8HX2/T/AEB+Mdfp6VZ6f0Mq1NmYsagJtZVZVt5M3dQIYFiQGHQKhCvKGp0kl8v5OmM9LrF/X+GCPUfetL6No62mpmjzKmo5nUrEkckr1BacAcwlF+yhUAv8RvpRajWpl/D/AGDU1IuTlpql+fnQojfdKhodNVNLTtUravUpfXQ1FC00osoPUpUTVY3Zg/ZM7de3sczl/wCi9r+JqdHTaPVNR0wqVa+oQ0+UFULR5drKlxJZzUNxkhlAOInabg2FTV54+JzxFrUbT6estNUNSpU6kVAYplewMx3GTMTNyknZEmsMduLdxT+eRM/e7xIWFVfMQZYRhQOnqhYAyCIIgnVTMl2QM3uwFvtyxjybiT88dWM9yZnaU1wxJrqZpx1vbUK5pq2AzOGYXzzAkBQq9CoKYABJJyduiJzbUbbx6B9KqxMgqxhgDNgKdmDCSmWMQBiSVuXVXnd+n7ForBBob0qJcjMpamAsC0MQJxlSsMMDxBIYk7c7u1t5Hily+EP3GPETahqzU6KOGrly5ccyFdDBMTcQ1qmWe5ZmcjolqRVW+XS+IlcgvjrTsa9YIWeKtQKqqes1HLg2gCB9YwsgYAAU5hZcnTHgRt7ULCRVJSyOYrgqV7nJMfFH3+Y+HY1RpVkMcD7rDU9Y7tZGkqvTGFBBZFtIIbrZSS3ZlI7TN4ireSElSOvpZTso70CdTppA4BBHW9bTqsC0GoFsJabSYLYONr85ZJcjDw1qmNPXi1mJ0tNREhQw1I6lbHQUQ9Igt3CwCyyyW6o6cKbuU0d5hj20BaQx6JracG4qRcCHZLAxJggjAIeLBNUhZ9AFpvvTd6nCtWZChyLGSqFVlF0SzXGTkyxicUfGeCCTsUN68RIPrGUQC5p0wIFoJZWwsDL/AMvUwHhSpl7PFIpvt3+foaz6ylm1Nem8xZRCquMpRpvOIEYkDJuFpMtlHHKbKKTql1AO9NFUbQ6AsQWB1MgAgSKiIfanMIqnLHHVAC7OmkzRVq6BPqIwG7t2qO512twPkukUTIn3HaT587XjknPDR9v96a7t3UaillbU60SAb0selbHUATN38oiAZtzu4nYYmqX6LRQSUOo1LKXxIHKDwXi4q6WMcAhhFt2ed4LqmK2ufJAAstX7SmZKjAmYBlh2BIyvjaa7lL6FSigIktBttLDBkdIIMC45ksOxIM++nbVAatWIHHjm5bCF74i7tbHg/jtSHBzcmzepemD6isG7IqlYbquZacYkwpg3FQsEL1TB2XXxN/L9ikV5SpQ+qZXfmVKYgA06tNHuUgqzM1CvLdIK9BJUTEZ2hpyVjuLapE/GddtQfpILQ1Yy9VqbM1VRcTFOnSCrbFoshZJEDatbluNtrCONDrL2Fxgk9RkIoPfLlZCwoZhOJIwAV23xM0CN4b1OqqA/VtRpyKbEFDVbo62hGYoCv1YZSBmoFGIL7/Y0YvoH9Lq6aLUWGKMgkBgem4VRNxp0ykiCLBbiCYJ2JmjvpeIdPRNVUFeK1AUqqzTY9TI5tllCEsgtcS4pmMk3A5oC0+xJuzjilRo6qlTpVGqVgFepUtCJY6seUA7kEheXDEl1u6lLRsUFRd3Zxw1xTp1TVU6/ONGvQFFhQair04enUNvOYJ1LQZB8RBa2SQH2K8pppyVE/A1XdGjr0dbQTej1KL8xQ1XR8stBUBrLWIhs2tk+I6S0p4EWnTuwfX3Rucgym8itnSCdITkmbgqlSJpqRkkQJ5t5ADkBabbocuOfUXQa2rUqijqqTWBFA+jrLm1ReWZ7ji5LQGgt5C7TeG30LVcUqz+4q8Z8TU1p6HT0UqqKArQzlZY12pVGwhm3pKyUEAibjsye5GUdvJAN66GtSShqxrFNN2KvpuTBNYpJbmG4FVpghgTJJ6e22jjINSNvAT1e+d01qNDSMm8zSpPVemw+jXTXKF7mL29LUowBChR1fFtRyqyS02+CPi7ivSmjpdNo1rAUDXY81aYYjUCmBPLJWFFNgARMH79pyyqKxi1yZ89En2A7Wwsm3tHmDGMY+L57C0uRkm3gcfTfXQ1MJp0rVWBKszVltU3KVlXRBIBJLMWjEgSNqpiSWDKuL93Q7LghalRR0g/C5X59goHcnHciNkdLBGJqvHGsRq2pcAwGgzIlqcJ3nsSkKcGJOQp2l4l1MrDERYo6uUNq3M1QPVZLQqsVwCXK04A7ZnxB7bRhmRXKTC7GoaSUxylRazSWNSpUkoCzFRagAiFKsGBB6hEnobe37dSahbzgHafdXWoqwVEAoEgE3TJBuLAmZQtb5IMhVyzQ7jtCGuoSzAiYY4yS0SfhLd4Els2xJznY8uhlSVjBubg+s7qj6fUkPVRWVKNQEIxUFVZltUsCoDMbR094OxUXeF8xJSVcmqV/RvTXuq6fUj+L0aUqq1mtNHVI7s1r0r15Qo2w5Vg1QBotUtdQTJLUa4L28P2fdNSDs1LVOfpQWEqBbqFTUaeilw5TrctLVc1nAzymnBZgXBAU2jpS/Zt01ZVdE1NM/TmplDVuP0alWq0XJVqCAl0o82m4Jh3UWOg5hOzsbffIJ37+zZRpKxjVO41y0wEh2bSvqzRACcsE1xTAqKwayekpE7Bx5BvLm9fQGhzVppT1rI9amiMK1JlSi50jFwzKjctvpTql1MVEqcsGmQlWEcFfA0dRqsnVf2fNMBy767GaRVw8IIGjNQtdRU2N9NYI5gLZm+IJcUBTZV3B6IafUSWaogNZKVOyohuptX0dEmWpK19NNQ5LKAA1sBQrcycUuvyHcn0OOG/QHRVlvWrWUjUFHCV6L/V3Isy2nD+QeYwC9vqiGuFkk7Qjk1TOdN6E6atRSqXrwzVmdBXpkFaY3iUhvo9O0H93oF1DqUcOx5SlVIXar4G9pLjoZDxNwvU09WvQRapWnUcLeoLEI7Wh2pmpTZoUhrSQbjHcTOUcjKbrkW9Zu6IL/aJIJlbfvEAyZI8Zx1bKsYSKW5K7I916ZXemDYcMCg7EQzLj59U5jsdnj2BLi2JPFRg9FwW5ohre9s9MGB2jx/XYpIg+TUuNuG0XWOKrnk4daC3OXZh2cSACTe3UcLGDJG09WtzHi3Vkm99dYbOWaIYBwZJkKGttkhcSRbBBMDwBtzadSdJjJ7WXdbplXTUXS6TqHFxCiVsWVhSVAHjse/fO3bt8me4jfmfwBm7yGZMVIvAjOCGGCDIAE95JHcHLArWRm3Q5cH8H6mrXqvp0BakwJl8uKjVAtgZyD8D3fCAAcTAL1nAjaUafY0XV8Ib0mERkJGIcqFIlrSUrIrdT3qGBA6hkdnkmySaRW1fp1veGumWUKSWuJYWhW/xmPTTVxHxQYugEFVpVzf1H9r2r6IpngnfsW817QRADmJGAQDXwQMA+AAvaBtvZer+rN7Z9l9EUdV6T79YFRWrQbiQarFZfDEg1j3BKmB8BYRDGR7Bev1Y3/Il2X0RLrvTzfdzAPX5QqE06d5YKokJINQrIByYuMdyI2D0E75+rCvENJKl9EdU4b3/TMh6zBmU1A5dyxUgoWLtUZmX7JJ6ditKuG/qTeru5S+gRr7s305sfmGm1t6CmoUqsLKgEE2g9IgWnH1cg7HY+rYu9LoVV3bvkEt1lr8HlBogwIJBYRYogkC5QfsghNjXUZyTPm3jv6B1OeqbmpfbBAkwPjHYEy0Yk7VSfcS0UqtTf4K1FL8wk3nlE9StUsKgrC9NVybY63c9RYts231F3I5Os31UKNWotUF0sRSCmD3IUMgc/+ph3+z32G19xrXYzL1I3a61W5qNR5nWquAIVYUSOx9jaTGO2ySWbK6TxXYAcNOOZTMk/FiMSFcxEjwPHiO04MU7HnJU6FTWpJgMyfIAT7ZmYi3t4z37mLYj5NZ9TtPGpqpcHpCqtptYrlaTv1AMvUWhoAkYJmYjrKpOiqvaU+HnFbUClVrPSWRTRqac5rwyqojoCr1zzFwkAW9UiejHNLsTctmX/ACaNx1w9ptJT+jVtRU6NZWp8xdLeWqgKG6ecMDveTLfypt6VNRVCOS3OxY31wiNNXfTNLNRr8vmKLB0sBIlj8Xsbo7A5AHP/AHJfn58zp23FvpX5+UJfE3EVdHqihqK1CWN5pVKiFgCxAqFSt9txiTiYAGdrNU2jnWUjnhHjPeLXMdVq3hQ4J1NYKhuqRgsFWRTK/ObQWmCrXYD5HfT8TbzcBl1Grg5A+kuRn2F5xnAMwPJ2SxaLdPizew/z9T/839ur/jY2+4a9CUccb3H+fqfxqqf7nYqT7m2nB9QN8f6+o/8AfT/72259wbTo3qLvj/Wr/nSOx3eptp8vqNvc/FW1GMiOQCD+I/Me2w3PuHaSt6gb2iRXrBp7RSOB8OYgdzHmfkRCqTug7cWdE9Rt6EEGrVBPclacH7wB27eD5wQY2O59wV6AzW+pW9VBmvWtGZhPx7LMfL+mzX6goUOJ/WjeiAW6ysvb+TtKjyh99nTMkmzctf6KU9S9P6XW3pqSoVef/B8pAxS4meWQqliz9Mi1oBwD0R0lNe9/n9gKex4X+Cbiz0F0mnpUdRpXrl3qimErKEX66nVMkhIeDTgPTZqbCWVnFpKPR2JSf2+xSWpubiq+KvPrk8jca7pajVq0HKX0qr03tJK3U4U2zBtkGJE/025XyHk1X1R4grPqNQAFFO5SAqkW2pTkKbjOe90kgmSdpeIzJsePu0E/Suqj6nSqARYVBDBQeupSYYHV0lWAuJwcGCNp+FVTbIa3ur4jr+0Foi1SqYkDe1ee2CzQPzCN+W3ov3ScuWDvVwH946leo3bxMGy4YqqoAMY7nsCA1smSCOavPf3O9y8lfYyniPRRUqhpH1rhemUlXIOSZnuDjv7dg0ll/n2Ei8fJfnIy+m/Dy1Q2IU0kBAJAPXVOYORIBg9j+eznPLkQvWI8upQUGAdLSIJHuX8++PbbKOAjHuBSN16qrmRqlAIwcnSe2clv6/js6XmTYr4A3pBq3qaiirkkEVO2AIp1GPk/y4nMnZ5pUJHkP8d7l1FTUPRorcop02DFrSVKUwT3GZcdwPfxtoRW0WbyR6zddQbvWC4b6WUJViWw1QGG8iVwe1u09tSK35QZ6U7rZaxRq5qLyqpZkdmVbVOQTJuUfL89tLPQ0XbLPHuiqrqaihntYggByOypMZwPJ2tFLasEpSy8k/GFKqNBp3DMjnUGepriJ1OJUz4HcxGcRtLbcmVTwJ3pfrqtWpXV3cgaSqSC7MJBQTBYiRnxtprAUMvH257VB7dPf5zT/X/XfaaRovJ7e3Pr2UwLQAfLNI/IgDv+u47ILBN8k/qnqkanpFLq38YskEnPJ1JH+oQTECcH3USRpUve4Gim3Ucv8+x4F9W6pbVa1iInWaj/AO1/l7Rt5reWVXBqvqXToX1abMvNWBYGVmZgoMArcvcyMwASbRgbcus3vdLB1RVwz2IPSjdDLqNE1NEa80nd6zhVpqrTUIc2gsqISqmCSoUD3XRb9pyScY7c/L4mveofBdTUtWsakP8AyL1wDWphXpO7lSGvtuCvMTImCJ29Z+6cslbYA449VCdbXoW06tA6x1vDzCvWYki0QfjBEGSwU3/DakZZo6J6eNy7GbcRaBtXU1FZqiALUcdRItF7GT4aQT8OZ7xG1HUnyTtxNV9FPSasukOtY0+WZQKHJccupWRiRZZbeLQL7jkwBBKp5oWUeplfqfu2qmppV6SUqv8AB06ZV0Z4JJYnpIgjHmc9u21Yk55wFdDwa7br1lM2LUqa6+0BoFz6ZoVYuj6to74BzgkaLW6wN+XAA9COA6lLU0GqQAC+YYZNKoB3VRliABPfGTGxm0+BY3fBoHGO/TQ1OoApGqDygGUnptprMwp8mCB2I7ezRcapizTvBT31ufmaMdgTrGe0XkqC1VhICh8SO6/07q6cucDK1BYAfpVRr1tXTetTSkq0aiBVVgJIx3UA4MKO4WFkgbI0kqLPUc3dA/1O3XU+l1HVLlUkTJzKp2hCMEGerv7eLxnFRo5pJ22Hd9bmu0WklA9uoLPTeZKg6iR2JBIYZI7H57TVbrRT+3IvcEcKA6ipVSilCmdBVUICSb5QmZVRkDIjxsZs0Hyir6t0LaUyT94/3U+0AD+/tJ2j0ZSLyexty0BzDlQbsC2SSJ8yII7iJz4xt0LgTqS+p5FumnxqhEz35OoHgH384JwSAZ2D4KLk/Ob1N3r/ABOpyM6iqRg+aj/r+njbz2ikeDX+PEb6TVmnSVhA5iMW+ssW6zA6ZmCRECIHfaXiFU2jp0n5UxVd0tKVJuDN14z2YLJJIGQLf6tEbc0FUlXA7fA1slMaTSio4VGr1QtMILi09TFphFW7sFyY+LMerGKkk5s5JzcW9iyD+CqdOlUpMGcdaXKLHB64OCFiApIVrcxDNOzppcMm7apoE8f1alMvUdCqFqjq+IINxA+RggnOJAnIG3ZreC1tNKepBpPh9+36HPoeK0tRuOnNNrlXwKO7v2p96Kgo0tXVpUVDAUKdtOiQ0l7qagK9xYlmqBmYkkljnZFFFjWd978OpTR17R9ZoaDsCoIDEMGCyPhDAwJ2nsb4ITlTNE3Lu0fuuu5HfVAFbQAYajGIHlp79wPxVDX5QZ6PaNG1VAKoU9eQBOKVQ/PBiD8iYg52NCxeSj616aNXXFqt/h5ZZ70qZ8RgTA8x77CjSeQrqt2/+OpNaD/EHojpyav4z0zlu5PjG2oONpR9EtFOpXpVYpVOwM4AxksIz4z8xtmjQeQJ6r0gup1AtU9YyQZ+FfYqPMYH3yc7ZoEnkOb809u79G4gTWYWwbRJ1HsQ3+X5Y9z/ALQuSGb8qBnpXL1KoMY0tUiAf9g+0Wj4pwA3ziQS0xYtZFX1z3xRKmlzUFQRNO4X5KFenvkDGO3y2nZ0xhJ5rAm7i4+qU0RH5zMEAZuZTN2PBZbp6pDE3z3Jtz7EvGaN2lj4fyc3sZPqXOE991GrVWFbUsraXUlqVSubEqFZQ01BsAUTAAn7A7zttfxelq6ShGNO+aSxT5ZoaMoNtv8ALEXW6GTMEmMwJMyZn5/f+Z2/NWdpu+9NBVrGoSxZixlotJZRgAkuwgQJUD5HvsmrLzOzpgvKkjNtXp4FIAG+5g3xXH4iAptyXlQGk/ZwMbTivMxZPCNFqcM6g6XTU+TWLoax5XKdil7YLKVa0kQVlYPeQQDt6adRRztO3QM3NwVqeYrtQrKLrnLUWUCDcTNqj7Mn3/oUtN8maaWS9xHw+a1TlVno06SkmrqH1NOrS5QW7PX1Lj/CHUp7qoViP2njvCeP1dCL1NKSjHq30rmuiPzPhNXwmlqy2TW6XZevfqeX9cqmpUWmoE1WFOmg92NqooHiQqqB7ADb8/qKMZSS4t18D3tNtwV80r+J+g3Cmo0qUqFM0dMBTopTRauh1JdUQAKrHkkSo75+Kc7cG4pt7oYE4zoBDRt0gpE3GmNJqQl2MkcoCekfltlM20h3fxHpabBqa6Sm2Reum1CsLgVMEoBNpPfbbzbPQq7031parF6iaWq5waj0NQGa0BQWMDMKPltt4Nl9D6txdpwgo2aXlgyE5eoCg5yPnLGfv2O8O3oRbp4m0qNNP6NRYi3mKlaVDYJF3TjvnGNhvAo10Ke+d66KqzPUp6R3YyzFqoJIgfzAdhsdxtqO+r33pXppQNPSGkhuRDWqKFYl+xvBP+I0yT37dtspdgOKBtPWaSleaCaWk7U2QuuoZ2teJhWqsCZUYiZxsz1L5AoJcGb7o4J0+8tagcJclG0cxmVWdmApgFOq9S5t8G+O9o2r4TV0IaqfiYOUKeFz6dV+43iNLxEvDtaE1GTapvsue/7F31d/Zq1enSrqaZocmlT6qa1HNQKLmYi9CD3n474kCe2zeL1dCWo34aG2FVUstd3yyPhdPWWml4iVzvmOE+y4RjvB2pKtViR/D1ff+X8pP6Hnbhgd+pF0D+H7Je6t9GwuLGa6bv5BiPn3n79uOr5FRv8AS3XFzTIJLfFbAJme/gzn2BG3Nqyub+J16a8qDH7qpkZpq6/MyJyQQVBg9U4g5nHhVNj1Y0bs4xtJcu0t3K1FOFwCSSsgAfnjPfbsk17OPzOeLSnL5DCu/OYlY8x4Siz5ODEDOMr1SwJiM477el/SI6ep4zSjOq3K74r1OH+qTnDwmo4Xe11XPAgb84Do7xp1NNcKKmm7u9OkhZRTRiYCwCIhVYmCxmAWjb67/WvFLR8HN2m2ttN9H+XR8v8A6LpT1fFxu6WbrsZfun05pUt5UExdS1ZAlYAZeW9IxMgG8HvIgdtvlV7tDd6H0v3dbb0tHs5bx5J+52/tHb8dvCo9oH6nehlVg98yxxnGe3b3/LyXSJth5WU95/IH+w/Xz2sIfAIfv9oH/Wwox3XQJ+lH44j3x3/vsUkYmTh5D4H5bGkDJ9U4VQ+B+A2G01gzeXAqdxmO4j9Efdsrj2DGRSThGk3cZ/Afr8cbQdoskVtXwIQab0SqlaiObgSGsN0YPTMDOY9jsUwOB34mqax1ZAKAkESWqN/Q0wJ+Rx9+zvUsRadGJcT0dUikVEEgzIp0wOk/zAdsTBy3keNto6sdOcXPKvPYnrpyg1HnoeSKpX4nJAwouYgygF0Z7SwE/L7tmptsinQpabj2qVyanSTFvwBQrMRLYgAXEQT98wV9lEmojJwpxnqBSesS4VmIu5gWSvQIkTgyYAjB7Z2WWmroO11YEHG9ZmNQsSAsi6SzFSIK+LewYzE+POz+xSz1Fo9a+gm+NVqtPWChX+pKgO4Ru4vHXaADhVEwWxIkLsIf9crRdeeO1mrcIcBa1DVnTCkzUXph+ZSK9YtOFqAEBgDdkle23ZreN1dfE3fyS/YGj4OGlmK/V/cEbs9CNd+8jvCqKC0DV5lvPZqgK0UQQooohBqU5i7C+WONlWulpbOo78M3qbzdt6V2A7oIPsM/OJPmfEiPz5FZ1MVtRqGYgE+YwAOxkYHj3ie3cdtnSJsYRpRHiYmLfl7mfbsNqUKXNPpQI7Z+R/Q/OdtRgnQ0o9/Pt5/Xv/TbGLVHTgefuPb9flsTFo0x77EBMtMfL9f22AaKe8dxK2ex9x/yPP47I4pjq0CRpynxY/HH9s/dtBxaLLJ8Qp8j59X/AOf22UZIW+MtInLqEoXtRj8QxCn2gj3we39NVtI0o+Vn5cb3LTCkkTMg95CZmZMxiZMbdCPPSP/Z" id="92" name="Shape 92"/>
          <p:cNvSpPr/>
          <p:nvPr/>
        </p:nvSpPr>
        <p:spPr>
          <a:xfrm>
            <a:off x="155575" y="-144463"/>
            <a:ext cx="304799" cy="304801"/>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sz="1800">
              <a:solidFill>
                <a:schemeClr val="dk1"/>
              </a:solidFill>
              <a:latin typeface="Arial"/>
              <a:ea typeface="Arial"/>
              <a:cs typeface="Arial"/>
              <a:sym typeface="Arial"/>
            </a:endParaRPr>
          </a:p>
        </p:txBody>
      </p:sp>
      <p:pic>
        <p:nvPicPr>
          <p:cNvPr descr="http://www.in-berlin-brandenburg.com/Freizeit/Baeder/Schwimmhallen/Stadtbaeder/Bilder/Stadtbad-Neukoelln.jpg" id="93" name="Shape 93"/>
          <p:cNvPicPr preferRelativeResize="0"/>
          <p:nvPr/>
        </p:nvPicPr>
        <p:blipFill rotWithShape="1">
          <a:blip r:embed="rId6">
            <a:alphaModFix/>
          </a:blip>
          <a:srcRect b="0" l="0" r="0" t="0"/>
          <a:stretch/>
        </p:blipFill>
        <p:spPr>
          <a:xfrm>
            <a:off x="228600" y="4369616"/>
            <a:ext cx="2322511" cy="174435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Brustschwimmen</a:t>
            </a:r>
          </a:p>
        </p:txBody>
      </p:sp>
      <p:sp>
        <p:nvSpPr>
          <p:cNvPr id="99" name="Shape 99"/>
          <p:cNvSpPr txBox="1"/>
          <p:nvPr>
            <p:ph idx="1" type="body"/>
          </p:nvPr>
        </p:nvSpPr>
        <p:spPr>
          <a:xfrm>
            <a:off x="4800600" y="1676399"/>
            <a:ext cx="4006850" cy="44116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de-DE" sz="1600" u="none" cap="none" strike="noStrike">
                <a:solidFill>
                  <a:srgbClr val="000000"/>
                </a:solidFill>
                <a:latin typeface="Arial"/>
                <a:ea typeface="Arial"/>
                <a:cs typeface="Arial"/>
                <a:sym typeface="Arial"/>
              </a:rPr>
              <a:t>Die Brustschwimmtechnik wird so ausgeführt, dass die Arme unter Wasser zusammen liegend gleichzeitig nach vorn gebracht und dann durch das Wasser nach außen bewegt werden. Bei einer moderneren Form, die vor allem von Hochleistungssportlern genutzt wird, werden die Hände über Wasser nach vorn geführt, um den Wasserwiderstand zu verringern. Der Anstellwinkel der Hände erzeugt schon einen </a:t>
            </a:r>
            <a:r>
              <a:rPr b="0" i="0" lang="de-DE" sz="1600" u="sng" cap="none" strike="noStrike">
                <a:solidFill>
                  <a:schemeClr val="hlink"/>
                </a:solidFill>
                <a:latin typeface="Arial"/>
                <a:ea typeface="Arial"/>
                <a:cs typeface="Arial"/>
                <a:sym typeface="Arial"/>
                <a:hlinkClick r:id="rId3"/>
              </a:rPr>
              <a:t>Vortrieb</a:t>
            </a:r>
            <a:r>
              <a:rPr b="0" i="0" lang="de-DE" sz="1600" u="none" cap="none" strike="noStrike">
                <a:solidFill>
                  <a:srgbClr val="000000"/>
                </a:solidFill>
                <a:latin typeface="Arial"/>
                <a:ea typeface="Arial"/>
                <a:cs typeface="Arial"/>
                <a:sym typeface="Arial"/>
              </a:rPr>
              <a:t>. Bei der anschließenden Bewegung nach hinten werden die Hände nach innen gestellt. </a:t>
            </a:r>
          </a:p>
        </p:txBody>
      </p:sp>
      <p:pic>
        <p:nvPicPr>
          <p:cNvPr descr="https://upload.wikimedia.org/wikipedia/commons/4/45/Swimming.breaststroke.arp.750pix.jpg" id="100" name="Shape 100"/>
          <p:cNvPicPr preferRelativeResize="0"/>
          <p:nvPr/>
        </p:nvPicPr>
        <p:blipFill rotWithShape="1">
          <a:blip r:embed="rId4">
            <a:alphaModFix/>
          </a:blip>
          <a:srcRect b="0" l="0" r="0" t="0"/>
          <a:stretch/>
        </p:blipFill>
        <p:spPr>
          <a:xfrm>
            <a:off x="381000" y="1655063"/>
            <a:ext cx="4022724" cy="287490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idx="1" type="body"/>
          </p:nvPr>
        </p:nvSpPr>
        <p:spPr>
          <a:xfrm>
            <a:off x="4196089" y="8969932"/>
            <a:ext cx="767179" cy="822106"/>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sp>
        <p:nvSpPr>
          <p:cNvPr id="106" name="Shape 106"/>
          <p:cNvSpPr/>
          <p:nvPr/>
        </p:nvSpPr>
        <p:spPr>
          <a:xfrm>
            <a:off x="457200" y="3662058"/>
            <a:ext cx="8001000" cy="2308323"/>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chemeClr val="dk1"/>
                </a:solidFill>
                <a:latin typeface="Arial"/>
                <a:ea typeface="Arial"/>
                <a:cs typeface="Arial"/>
                <a:sym typeface="Arial"/>
              </a:rPr>
              <a:t>Beim Armzug werden beide Arme gleichzeitig mit einer leicht S-förmig ziehenden Bewegung, dem sogenannten Schlüssellochzug, unter Wasser von vorn nach hinten geführt und dann gerade wieder über den Kopf nach vorn gebracht. Es wird normalerweise alle zwei Züge nach vorne geatmet. Die Beine wurden ursprünglich im Grätschschlag bewegt, daraus entwickelte sich später eine Ganzkörper-Wellenbewegung (Undulation), die sich vom Brustkorb an bis in die Füße fortsetzt. Pro Armzug werden zwei Beinschläge ausgeführt. Der zweite ist hierbei kräftiger als der erste.</a:t>
            </a:r>
          </a:p>
        </p:txBody>
      </p:sp>
      <p:pic>
        <p:nvPicPr>
          <p:cNvPr descr="https://upload.wikimedia.org/wikipedia/commons/8/85/Nina_Dittrich_200m-butterfly_Schwechat2008.jpg" id="107" name="Shape 107"/>
          <p:cNvPicPr preferRelativeResize="0"/>
          <p:nvPr/>
        </p:nvPicPr>
        <p:blipFill rotWithShape="1">
          <a:blip r:embed="rId3">
            <a:alphaModFix/>
          </a:blip>
          <a:srcRect b="0" l="0" r="0" t="0"/>
          <a:stretch/>
        </p:blipFill>
        <p:spPr>
          <a:xfrm>
            <a:off x="3810000" y="851263"/>
            <a:ext cx="4807693" cy="2622042"/>
          </a:xfrm>
          <a:prstGeom prst="rect">
            <a:avLst/>
          </a:prstGeom>
          <a:noFill/>
          <a:ln>
            <a:noFill/>
          </a:ln>
        </p:spPr>
      </p:pic>
      <p:sp>
        <p:nvSpPr>
          <p:cNvPr id="108" name="Shape 108"/>
          <p:cNvSpPr txBox="1"/>
          <p:nvPr/>
        </p:nvSpPr>
        <p:spPr>
          <a:xfrm>
            <a:off x="304800" y="1600200"/>
            <a:ext cx="3235181" cy="677108"/>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2000">
                <a:solidFill>
                  <a:srgbClr val="8383E0"/>
                </a:solidFill>
                <a:latin typeface="Arial"/>
                <a:ea typeface="Arial"/>
                <a:cs typeface="Arial"/>
                <a:sym typeface="Arial"/>
              </a:rPr>
              <a:t>Schmetterlingsschwimmen</a:t>
            </a:r>
          </a:p>
          <a:p>
            <a:pPr indent="0" lvl="0" marL="0" marR="0" rtl="0" algn="l">
              <a:spcBef>
                <a:spcPts val="0"/>
              </a:spcBef>
              <a:buNone/>
            </a:pPr>
            <a:r>
              <a:t/>
            </a:r>
            <a:endParaRPr sz="18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x="0" y="0"/>
          <a:ext cx="0" cy="0"/>
          <a:chOff x="0" y="0"/>
          <a:chExt cx="0" cy="0"/>
        </a:xfrm>
      </p:grpSpPr>
      <p:sp>
        <p:nvSpPr>
          <p:cNvPr id="113" name="Shape 113"/>
          <p:cNvSpPr txBox="1"/>
          <p:nvPr>
            <p:ph type="title"/>
          </p:nvPr>
        </p:nvSpPr>
        <p:spPr>
          <a:xfrm>
            <a:off x="1447800" y="838200"/>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Kraulschwimmen</a:t>
            </a:r>
          </a:p>
        </p:txBody>
      </p:sp>
      <p:pic>
        <p:nvPicPr>
          <p:cNvPr descr="http://www.bernd-schiller.homepage.t-online.de/IMAGES/KRAUL1.GIF" id="114" name="Shape 114"/>
          <p:cNvPicPr preferRelativeResize="0"/>
          <p:nvPr>
            <p:ph idx="1" type="body"/>
          </p:nvPr>
        </p:nvPicPr>
        <p:blipFill rotWithShape="1">
          <a:blip r:embed="rId3">
            <a:alphaModFix/>
          </a:blip>
          <a:srcRect b="0" l="0" r="0" t="0"/>
          <a:stretch/>
        </p:blipFill>
        <p:spPr>
          <a:xfrm>
            <a:off x="914400" y="1524000"/>
            <a:ext cx="2905125" cy="2133599"/>
          </a:xfrm>
          <a:prstGeom prst="rect">
            <a:avLst/>
          </a:prstGeom>
          <a:noFill/>
          <a:ln>
            <a:noFill/>
          </a:ln>
        </p:spPr>
      </p:pic>
      <p:sp>
        <p:nvSpPr>
          <p:cNvPr id="115" name="Shape 115"/>
          <p:cNvSpPr/>
          <p:nvPr/>
        </p:nvSpPr>
        <p:spPr>
          <a:xfrm>
            <a:off x="4191000" y="1295400"/>
            <a:ext cx="4419599" cy="3693318"/>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rgbClr val="252525"/>
                </a:solidFill>
                <a:latin typeface="Arial"/>
                <a:ea typeface="Arial"/>
                <a:cs typeface="Arial"/>
                <a:sym typeface="Arial"/>
              </a:rPr>
              <a:t>Kraulen ist die schnellste Schwimmart, weil durch den wechselseitigen Armzug und den kontinuierlichen Beinschlag ein Antrieb ohne Unterbrechung erzeugt wird.</a:t>
            </a:r>
          </a:p>
          <a:p>
            <a:pPr indent="0" lvl="0" marL="0" marR="0" rtl="0" algn="l">
              <a:spcBef>
                <a:spcPts val="0"/>
              </a:spcBef>
              <a:buSzPct val="25000"/>
              <a:buNone/>
            </a:pPr>
            <a:r>
              <a:rPr lang="de-DE" sz="1800">
                <a:solidFill>
                  <a:srgbClr val="252525"/>
                </a:solidFill>
                <a:latin typeface="Arial"/>
                <a:ea typeface="Arial"/>
                <a:cs typeface="Arial"/>
                <a:sym typeface="Arial"/>
              </a:rPr>
              <a:t>Das Gesicht des Schwimmers blickt zum Grund des Gewässers. Zum Atmen wird der Kopf nicht wie beim </a:t>
            </a:r>
            <a:r>
              <a:rPr lang="de-DE" sz="1800">
                <a:solidFill>
                  <a:schemeClr val="dk1"/>
                </a:solidFill>
                <a:latin typeface="Arial"/>
                <a:ea typeface="Arial"/>
                <a:cs typeface="Arial"/>
                <a:sym typeface="Arial"/>
              </a:rPr>
              <a:t>Brustschwimmen</a:t>
            </a:r>
            <a:r>
              <a:rPr lang="de-DE" sz="1800">
                <a:solidFill>
                  <a:srgbClr val="252525"/>
                </a:solidFill>
                <a:latin typeface="Arial"/>
                <a:ea typeface="Arial"/>
                <a:cs typeface="Arial"/>
                <a:sym typeface="Arial"/>
              </a:rPr>
              <a:t> vollständig aus dem Wasser gehoben, sondern alle zwei bis fünf Armzüge seitlich gedreht. Dadurch bleibt der Körper in der horizontalen Ausrichtung.</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sp>
        <p:nvSpPr>
          <p:cNvPr id="120" name="Shape 120"/>
          <p:cNvSpPr/>
          <p:nvPr/>
        </p:nvSpPr>
        <p:spPr>
          <a:xfrm>
            <a:off x="990600" y="1752600"/>
            <a:ext cx="7391399" cy="3970318"/>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rgbClr val="222222"/>
                </a:solidFill>
                <a:latin typeface="Arial"/>
                <a:ea typeface="Arial"/>
                <a:cs typeface="Arial"/>
                <a:sym typeface="Arial"/>
              </a:rPr>
              <a:t>Sport in jedem Alter und auf jedem Niveau trägt dazu bei, dem Leben mehr Inhalt und Form, vor allem aber mehr Gesundheit zu geben. Mehrere Schwimmvereine in Deutschland </a:t>
            </a:r>
            <a:r>
              <a:rPr lang="de-DE" sz="1800">
                <a:solidFill>
                  <a:schemeClr val="dk1"/>
                </a:solidFill>
                <a:latin typeface="Arial"/>
                <a:ea typeface="Arial"/>
                <a:cs typeface="Arial"/>
                <a:sym typeface="Arial"/>
              </a:rPr>
              <a:t>rufen </a:t>
            </a:r>
            <a:r>
              <a:rPr lang="de-DE" sz="1800">
                <a:solidFill>
                  <a:srgbClr val="222222"/>
                </a:solidFill>
                <a:latin typeface="Arial"/>
                <a:ea typeface="Arial"/>
                <a:cs typeface="Arial"/>
                <a:sym typeface="Arial"/>
              </a:rPr>
              <a:t>Gruppen für so genannte „Masterschwimmer“ </a:t>
            </a:r>
            <a:r>
              <a:rPr lang="de-DE" sz="1800">
                <a:solidFill>
                  <a:schemeClr val="dk1"/>
                </a:solidFill>
                <a:latin typeface="Arial"/>
                <a:ea typeface="Arial"/>
                <a:cs typeface="Arial"/>
                <a:sym typeface="Arial"/>
              </a:rPr>
              <a:t>ins Leben</a:t>
            </a:r>
            <a:r>
              <a:rPr lang="de-DE" sz="1800">
                <a:solidFill>
                  <a:srgbClr val="222222"/>
                </a:solidFill>
                <a:latin typeface="Arial"/>
                <a:ea typeface="Arial"/>
                <a:cs typeface="Arial"/>
                <a:sym typeface="Arial"/>
              </a:rPr>
              <a:t>.</a:t>
            </a:r>
          </a:p>
          <a:p>
            <a:pPr indent="0" lvl="0" marL="0" marR="0" rtl="0" algn="l">
              <a:spcBef>
                <a:spcPts val="0"/>
              </a:spcBef>
              <a:buNone/>
            </a:pPr>
            <a:r>
              <a:t/>
            </a:r>
            <a:endParaRPr sz="1800">
              <a:solidFill>
                <a:srgbClr val="222222"/>
              </a:solidFill>
              <a:latin typeface="Arial"/>
              <a:ea typeface="Arial"/>
              <a:cs typeface="Arial"/>
              <a:sym typeface="Arial"/>
            </a:endParaRPr>
          </a:p>
          <a:p>
            <a:pPr indent="0" lvl="0" marL="0" marR="0" rtl="0" algn="l">
              <a:spcBef>
                <a:spcPts val="0"/>
              </a:spcBef>
              <a:buSzPct val="25000"/>
              <a:buNone/>
            </a:pPr>
            <a:r>
              <a:rPr lang="de-DE" sz="1800">
                <a:solidFill>
                  <a:srgbClr val="222222"/>
                </a:solidFill>
                <a:latin typeface="Arial"/>
                <a:ea typeface="Arial"/>
                <a:cs typeface="Arial"/>
                <a:sym typeface="Arial"/>
              </a:rPr>
              <a:t>Als „Masterschwimmer“ bezeichnet man aktive Schwimmer ab dem 20. Lebensjahr - sowohl Hobbyschwimmer, als auch ambitionierte Sportler, die an Wettkämpfen und Meisterschaften teilnehmen. Besondere Vorkenntnisse seien nicht entscheidend, so 2. Abteilungsleiter Martin Stappert: „Wichtig ist das Interesse am Schwimmen und die Bereitschaft, sich im Wasser fit zu halten.“ Auch müsse nicht unbedingt der Wettkampfgedanke vorherrschen: „Wenn sich solch eine Gruppe findet, wird sie selbst entscheiden, welche Ziele für sie im Vordergrund stehen - Wettkämpfe, Fitness oder Gesundheit.“</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sp>
        <p:nvSpPr>
          <p:cNvPr id="125" name="Shape 125"/>
          <p:cNvSpPr txBox="1"/>
          <p:nvPr>
            <p:ph idx="1" type="body"/>
          </p:nvPr>
        </p:nvSpPr>
        <p:spPr>
          <a:xfrm>
            <a:off x="698500" y="2285999"/>
            <a:ext cx="8108950" cy="3802063"/>
          </a:xfrm>
          <a:prstGeom prst="rect">
            <a:avLst/>
          </a:prstGeom>
          <a:noFill/>
          <a:ln>
            <a:noFill/>
          </a:ln>
        </p:spPr>
        <p:txBody>
          <a:bodyPr anchorCtr="0" anchor="t" bIns="0" lIns="0" rIns="0" tIns="0">
            <a:noAutofit/>
          </a:bodyPr>
          <a:lstStyle/>
          <a:p>
            <a:pPr indent="-342900" lvl="0" marL="342900" marR="0" rtl="0" algn="l">
              <a:spcBef>
                <a:spcPts val="0"/>
              </a:spcBef>
              <a:spcAft>
                <a:spcPts val="0"/>
              </a:spcAft>
              <a:buClr>
                <a:srgbClr val="7889FB"/>
              </a:buClr>
              <a:buSzPct val="110000"/>
              <a:buFont typeface="Arial"/>
              <a:buAutoNum type="arabicPeriod"/>
            </a:pPr>
            <a:r>
              <a:rPr b="0" i="0" lang="de-DE" sz="2000" u="none" cap="none" strike="noStrike">
                <a:solidFill>
                  <a:srgbClr val="000000"/>
                </a:solidFill>
                <a:latin typeface="Arial"/>
                <a:ea typeface="Arial"/>
                <a:cs typeface="Arial"/>
                <a:sym typeface="Arial"/>
              </a:rPr>
              <a:t> Gehst du gern und oft schwimmen?</a:t>
            </a:r>
          </a:p>
          <a:p>
            <a:pPr indent="-342900" lvl="0" marL="342900" marR="0" rtl="0" algn="l">
              <a:spcBef>
                <a:spcPts val="400"/>
              </a:spcBef>
              <a:spcAft>
                <a:spcPts val="0"/>
              </a:spcAft>
              <a:buClr>
                <a:srgbClr val="7889FB"/>
              </a:buClr>
              <a:buSzPct val="110000"/>
              <a:buFont typeface="Arial"/>
              <a:buAutoNum type="arabicPeriod"/>
            </a:pPr>
            <a:r>
              <a:rPr b="0" i="0" lang="de-DE" sz="2000" u="none" cap="none" strike="noStrike">
                <a:solidFill>
                  <a:srgbClr val="000000"/>
                </a:solidFill>
                <a:latin typeface="Arial"/>
                <a:ea typeface="Arial"/>
                <a:cs typeface="Arial"/>
                <a:sym typeface="Arial"/>
              </a:rPr>
              <a:t> Welche Bäber gibt es in deiner Stadt? Wo schwimmst du gern?</a:t>
            </a:r>
          </a:p>
          <a:p>
            <a:pPr indent="-342900" lvl="0" marL="342900" marR="0" rtl="0" algn="l">
              <a:spcBef>
                <a:spcPts val="400"/>
              </a:spcBef>
              <a:spcAft>
                <a:spcPts val="0"/>
              </a:spcAft>
              <a:buClr>
                <a:srgbClr val="7889FB"/>
              </a:buClr>
              <a:buSzPct val="110000"/>
              <a:buFont typeface="Arial"/>
              <a:buAutoNum type="arabicPeriod"/>
            </a:pPr>
            <a:r>
              <a:rPr b="0" i="0" lang="de-DE" sz="2000" u="none" cap="none" strike="noStrike">
                <a:solidFill>
                  <a:srgbClr val="000000"/>
                </a:solidFill>
                <a:latin typeface="Arial"/>
                <a:ea typeface="Arial"/>
                <a:cs typeface="Arial"/>
                <a:sym typeface="Arial"/>
              </a:rPr>
              <a:t> Welche Schwimmstile kennst du?</a:t>
            </a:r>
          </a:p>
          <a:p>
            <a:pPr indent="-342900" lvl="0" marL="342900" marR="0" rtl="0" algn="l">
              <a:spcBef>
                <a:spcPts val="400"/>
              </a:spcBef>
              <a:spcAft>
                <a:spcPts val="0"/>
              </a:spcAft>
              <a:buClr>
                <a:srgbClr val="7889FB"/>
              </a:buClr>
              <a:buSzPct val="110000"/>
              <a:buFont typeface="Arial"/>
              <a:buAutoNum type="arabicPeriod"/>
            </a:pPr>
            <a:r>
              <a:rPr b="0" i="0" lang="de-DE" sz="2000" u="none" cap="none" strike="noStrike">
                <a:solidFill>
                  <a:srgbClr val="000000"/>
                </a:solidFill>
                <a:latin typeface="Arial"/>
                <a:ea typeface="Arial"/>
                <a:cs typeface="Arial"/>
                <a:sym typeface="Arial"/>
              </a:rPr>
              <a:t>Welche Schwimmstile beherrschst du?</a:t>
            </a:r>
          </a:p>
          <a:p>
            <a:pPr indent="-342900" lvl="0" marL="342900" marR="0" rtl="0" algn="l">
              <a:spcBef>
                <a:spcPts val="400"/>
              </a:spcBef>
              <a:spcAft>
                <a:spcPts val="0"/>
              </a:spcAft>
              <a:buClr>
                <a:srgbClr val="7889FB"/>
              </a:buClr>
              <a:buSzPct val="110000"/>
              <a:buFont typeface="Arial"/>
              <a:buAutoNum type="arabicPeriod"/>
            </a:pPr>
            <a:r>
              <a:rPr b="0" i="0" lang="de-DE" sz="2000" u="none" cap="none" strike="noStrike">
                <a:solidFill>
                  <a:srgbClr val="000000"/>
                </a:solidFill>
                <a:latin typeface="Arial"/>
                <a:ea typeface="Arial"/>
                <a:cs typeface="Arial"/>
                <a:sym typeface="Arial"/>
              </a:rPr>
              <a:t> Beschreibe die Technik deines Lieblingsshwimmstils.</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