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5" name="Shape 7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jpg"/><Relationship Id="rId5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2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13.jpg"/><Relationship Id="rId7" Type="http://schemas.openxmlformats.org/officeDocument/2006/relationships/image" Target="../media/image9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jpg"/><Relationship Id="rId10" Type="http://schemas.openxmlformats.org/officeDocument/2006/relationships/image" Target="../media/image32.jpg"/><Relationship Id="rId13" Type="http://schemas.openxmlformats.org/officeDocument/2006/relationships/image" Target="../media/image24.jpg"/><Relationship Id="rId1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jpg"/><Relationship Id="rId4" Type="http://schemas.openxmlformats.org/officeDocument/2006/relationships/image" Target="../media/image17.jpg"/><Relationship Id="rId9" Type="http://schemas.openxmlformats.org/officeDocument/2006/relationships/image" Target="../media/image21.jpg"/><Relationship Id="rId5" Type="http://schemas.openxmlformats.org/officeDocument/2006/relationships/image" Target="../media/image15.jpg"/><Relationship Id="rId6" Type="http://schemas.openxmlformats.org/officeDocument/2006/relationships/image" Target="../media/image14.jpg"/><Relationship Id="rId7" Type="http://schemas.openxmlformats.org/officeDocument/2006/relationships/image" Target="../media/image18.png"/><Relationship Id="rId8" Type="http://schemas.openxmlformats.org/officeDocument/2006/relationships/image" Target="../media/image16.jpg"/></Relationships>
</file>

<file path=ppt/slides/_rels/slide9.xml.rels><?xml version="1.0" encoding="UTF-8" standalone="yes"?><Relationships xmlns="http://schemas.openxmlformats.org/package/2006/relationships"><Relationship Id="rId10" Type="http://schemas.openxmlformats.org/officeDocument/2006/relationships/image" Target="../media/image2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0.png"/><Relationship Id="rId4" Type="http://schemas.openxmlformats.org/officeDocument/2006/relationships/image" Target="../media/image23.png"/><Relationship Id="rId9" Type="http://schemas.openxmlformats.org/officeDocument/2006/relationships/image" Target="../media/image27.jpg"/><Relationship Id="rId5" Type="http://schemas.openxmlformats.org/officeDocument/2006/relationships/image" Target="../media/image31.png"/><Relationship Id="rId6" Type="http://schemas.openxmlformats.org/officeDocument/2006/relationships/image" Target="../media/image29.jpg"/><Relationship Id="rId7" Type="http://schemas.openxmlformats.org/officeDocument/2006/relationships/image" Target="../media/image25.jpg"/><Relationship Id="rId8" Type="http://schemas.openxmlformats.org/officeDocument/2006/relationships/image" Target="../media/image2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-381000" y="27432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6000" u="none" cap="none" strike="noStrike">
                <a:solidFill>
                  <a:srgbClr val="7889FB"/>
                </a:solidFill>
                <a:latin typeface="Calibri"/>
                <a:ea typeface="Calibri"/>
                <a:cs typeface="Calibri"/>
                <a:sym typeface="Calibri"/>
              </a:rPr>
              <a:t>Oh Tannenbaum</a:t>
            </a:r>
          </a:p>
        </p:txBody>
      </p:sp>
      <p:pic>
        <p:nvPicPr>
          <p:cNvPr descr="images-4.jpeg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5600" y="3505200"/>
            <a:ext cx="2209799" cy="2768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jpeg" id="71" name="Shape 7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90800" y="533400"/>
            <a:ext cx="3429000" cy="23748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.png" id="72" name="Shape 7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" y="3657600"/>
            <a:ext cx="2013629" cy="25018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838200" y="7620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Besprechung</a:t>
            </a:r>
          </a:p>
        </p:txBody>
      </p:sp>
      <p:sp>
        <p:nvSpPr>
          <p:cNvPr id="170" name="Shape 170"/>
          <p:cNvSpPr txBox="1"/>
          <p:nvPr/>
        </p:nvSpPr>
        <p:spPr>
          <a:xfrm>
            <a:off x="1019249" y="1921827"/>
            <a:ext cx="5096266" cy="2585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Warum feiern wir Silvester?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feiert man Silvester in anderen Ländern?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Warum feiern wir Weihnachten?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Geschichte des Tannenbaums</a:t>
            </a: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/>
        </p:nvSpPr>
        <p:spPr>
          <a:xfrm>
            <a:off x="1066800" y="1066800"/>
            <a:ext cx="4097772" cy="4247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grün sind deine Blätter!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grünst nicht nur zur Sommerzeit,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Nein auch im Winter, wenn es schneit.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grün sind deine Blätter!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kannst mir sehr gefallen!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oft hat nicht zur Weihnachtszeit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Ein Baum von dir mich hoch erfreut!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kannst mir sehr gefallen!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.jpeg" id="78" name="Shape 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35753" y="1474058"/>
            <a:ext cx="2463799" cy="3301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84" name="Shape 84"/>
          <p:cNvSpPr txBox="1"/>
          <p:nvPr/>
        </p:nvSpPr>
        <p:spPr>
          <a:xfrm>
            <a:off x="1143000" y="1066800"/>
            <a:ext cx="4097772" cy="42473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grünst nicht nur zur Sommerzeit,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Nein auch im Winter, wenn es schneit.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Dein Kleid will mich was lehren: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Hoffnung und Beständigkeit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Gibt Mut und Kraft zu jeder Zeit!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Dein Kleid will mich was lehren!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grünst nicht nur zur Sommerzeit,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Nein auch im Winter, wenn es schneit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Tannenbaum, o Tannenbaum,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Wie grün sind deine Blätter!</a:t>
            </a:r>
          </a:p>
        </p:txBody>
      </p:sp>
      <p:pic>
        <p:nvPicPr>
          <p:cNvPr descr="Unknown.jpeg" id="85" name="Shape 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85880" y="1574328"/>
            <a:ext cx="2463799" cy="3301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Weihnachten (24. bis 26.12.)                         Silvester (31.12.) 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mages-1.jpeg" id="91" name="Shape 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3048000"/>
            <a:ext cx="3505200" cy="23240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2.jpeg" id="92" name="Shape 9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0" y="2971800"/>
            <a:ext cx="3289299" cy="246379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Wann stellt man den Tannenbaum auf?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24402" y="762000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Wünsche zu den Festen 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09600" y="1676400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</a:t>
            </a: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Weihnachten (24. bis 26.12.)                     Silvester (31.12.) 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„Frohes Fest!“                                              „Ein frohes neues Jahr!“ 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„Schöne Weihnachtstage!“                            „Alles Gute für 2010!“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„Frohe Weihnachten!“                                     „Einen guten Rutsch!“ 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/>
        </p:nvSpPr>
        <p:spPr>
          <a:xfrm>
            <a:off x="2057400" y="1447800"/>
            <a:ext cx="189167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Abendessen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Shape 105"/>
          <p:cNvSpPr txBox="1"/>
          <p:nvPr/>
        </p:nvSpPr>
        <p:spPr>
          <a:xfrm>
            <a:off x="3886200" y="3886200"/>
            <a:ext cx="166028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Geschenk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5410200" y="1447800"/>
            <a:ext cx="115984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Kerze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381000" y="3886200"/>
            <a:ext cx="236168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Weihnachtsbaum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Shape 108"/>
          <p:cNvSpPr txBox="1"/>
          <p:nvPr/>
        </p:nvSpPr>
        <p:spPr>
          <a:xfrm>
            <a:off x="6477000" y="3886200"/>
            <a:ext cx="2361681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Weihnachtsmann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Unknown.jpeg" id="109" name="Shape 1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05000" y="1981200"/>
            <a:ext cx="2066703" cy="12133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2.jpeg" id="110" name="Shape 1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76800" y="1981200"/>
            <a:ext cx="2133599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2.jpeg" id="111" name="Shape 1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3400" y="4495800"/>
            <a:ext cx="2086632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1.jpeg" id="112" name="Shape 11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733800" y="4343400"/>
            <a:ext cx="2014505" cy="1524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3.jpeg" id="113" name="Shape 113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086600" y="4343400"/>
            <a:ext cx="1350945" cy="15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idx="1" type="body"/>
          </p:nvPr>
        </p:nvSpPr>
        <p:spPr>
          <a:xfrm>
            <a:off x="609600" y="1371600"/>
            <a:ext cx="7912100" cy="5097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gut essen – am Weihnachtsbaum sitzen – ins Restaurant gehen – feiern –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viele Kerzen sehen – Stress haben – viel essen – viele Geschenke machen –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die Familie sehen – Weihnachtslieder singen – viele Freunde besuchen –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kochen und backen – Ruhe haben – arbeiten – zu Hause sein – Ski fahren –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 Schnee spazieren gehen – Streit haben – mit den Kinder spielen – putzen – viele Geschenke bekommen – schlafen – viel essen – in Urlaub fahren –</a:t>
            </a:r>
            <a:b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die Wohnung schön machen – fernsehen – Nachbarn treffen – Würstchen essen – in die Kirche gehen – ins Konzert gehen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Beispiel: Weihnachten ist für mich zu Hause sein, die Familie sehen und viel essen. Weihnachten ist für mich nicht Stress haben und fernsehen. 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228600" y="1600200"/>
            <a:ext cx="19809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Zuckerstange 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2209800" y="1600200"/>
            <a:ext cx="119793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Mistel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4648200" y="1600200"/>
            <a:ext cx="19427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Schneemann 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7086600" y="4114800"/>
            <a:ext cx="19427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Schneeflocke 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5715000" y="4114800"/>
            <a:ext cx="14933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Strümpfe 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6553200" y="1600200"/>
            <a:ext cx="12240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Krippe 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2667000" y="4114800"/>
            <a:ext cx="149346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das Renntier </a:t>
            </a:r>
          </a:p>
        </p:txBody>
      </p:sp>
      <p:sp>
        <p:nvSpPr>
          <p:cNvPr id="130" name="Shape 130"/>
          <p:cNvSpPr txBox="1"/>
          <p:nvPr/>
        </p:nvSpPr>
        <p:spPr>
          <a:xfrm>
            <a:off x="7772400" y="1600200"/>
            <a:ext cx="117280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Engel 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3429000" y="1600200"/>
            <a:ext cx="118542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Kranz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 txBox="1"/>
          <p:nvPr/>
        </p:nvSpPr>
        <p:spPr>
          <a:xfrm>
            <a:off x="152400" y="4114800"/>
            <a:ext cx="258000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Pfefferkuchenmann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4267200" y="4114800"/>
            <a:ext cx="146777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Schlitten </a:t>
            </a:r>
          </a:p>
        </p:txBody>
      </p:sp>
      <p:pic>
        <p:nvPicPr>
          <p:cNvPr descr="images-2.jpeg" id="134" name="Shape 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2133600"/>
            <a:ext cx="1277054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35" name="Shape 1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52800" y="2057400"/>
            <a:ext cx="1676397" cy="13132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36" name="Shape 13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05400" y="2057400"/>
            <a:ext cx="1143001" cy="13667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2.jpeg" id="137" name="Shape 13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553200" y="2057400"/>
            <a:ext cx="141774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848600" y="2057400"/>
            <a:ext cx="990599" cy="13715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39" name="Shape 13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85800" y="4724400"/>
            <a:ext cx="1600199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40" name="Shape 140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667000" y="4876800"/>
            <a:ext cx="1527332" cy="1143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41" name="Shape 14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267200" y="4800600"/>
            <a:ext cx="1545921" cy="11583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2.jpeg" id="142" name="Shape 14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5943600" y="4724400"/>
            <a:ext cx="1219199" cy="1270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1.png" id="143" name="Shape 143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315200" y="4572000"/>
            <a:ext cx="1479494" cy="13830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44" name="Shape 14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2133600" y="2209800"/>
            <a:ext cx="1447800" cy="13216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/>
        </p:nvSpPr>
        <p:spPr>
          <a:xfrm>
            <a:off x="1143000" y="1676400"/>
            <a:ext cx="13906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Schmücken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Shape 150"/>
          <p:cNvSpPr txBox="1"/>
          <p:nvPr/>
        </p:nvSpPr>
        <p:spPr>
          <a:xfrm>
            <a:off x="3124200" y="1676400"/>
            <a:ext cx="122397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Stiefel 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5029200" y="1676400"/>
            <a:ext cx="113414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Stern 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6705600" y="1676400"/>
            <a:ext cx="127525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Glocke 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381000" y="4191000"/>
            <a:ext cx="23613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Weihnachtsmarkt </a:t>
            </a:r>
          </a:p>
        </p:txBody>
      </p:sp>
      <p:sp>
        <p:nvSpPr>
          <p:cNvPr id="154" name="Shape 154"/>
          <p:cNvSpPr txBox="1"/>
          <p:nvPr/>
        </p:nvSpPr>
        <p:spPr>
          <a:xfrm>
            <a:off x="4953000" y="4191000"/>
            <a:ext cx="142933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Girlande 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6781800" y="4191000"/>
            <a:ext cx="158329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Glaskugel 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2895600" y="4191000"/>
            <a:ext cx="1596148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 Eiszapfen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6800" y="2209800"/>
            <a:ext cx="1447800" cy="16001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Shape 15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4200" y="2133600"/>
            <a:ext cx="1409700" cy="1676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Shape 15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48200" y="2362200"/>
            <a:ext cx="1625599" cy="121919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60" name="Shape 16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819400" y="4876800"/>
            <a:ext cx="1708176" cy="11232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-1.jpeg" id="161" name="Shape 16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29200" y="4648200"/>
            <a:ext cx="1577759" cy="1143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s-2.jpeg" id="162" name="Shape 16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10400" y="4648200"/>
            <a:ext cx="1553267" cy="151281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63" name="Shape 163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685800" y="4876798"/>
            <a:ext cx="1752600" cy="11430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nknown.jpeg" id="164" name="Shape 16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705600" y="2362200"/>
            <a:ext cx="1524000" cy="10667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