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91" r:id="rId2"/>
    <p:sldId id="257" r:id="rId3"/>
    <p:sldId id="292" r:id="rId4"/>
    <p:sldId id="258" r:id="rId5"/>
    <p:sldId id="293" r:id="rId6"/>
    <p:sldId id="259" r:id="rId7"/>
    <p:sldId id="294" r:id="rId8"/>
    <p:sldId id="260" r:id="rId9"/>
    <p:sldId id="295" r:id="rId10"/>
    <p:sldId id="261" r:id="rId11"/>
    <p:sldId id="296" r:id="rId12"/>
    <p:sldId id="262" r:id="rId13"/>
    <p:sldId id="297" r:id="rId14"/>
    <p:sldId id="263" r:id="rId15"/>
    <p:sldId id="298" r:id="rId16"/>
    <p:sldId id="264" r:id="rId17"/>
    <p:sldId id="299" r:id="rId18"/>
    <p:sldId id="265" r:id="rId19"/>
    <p:sldId id="300" r:id="rId20"/>
    <p:sldId id="266" r:id="rId21"/>
    <p:sldId id="301" r:id="rId22"/>
    <p:sldId id="267" r:id="rId23"/>
    <p:sldId id="302" r:id="rId24"/>
    <p:sldId id="268" r:id="rId25"/>
    <p:sldId id="269" r:id="rId26"/>
    <p:sldId id="303" r:id="rId27"/>
    <p:sldId id="270" r:id="rId28"/>
    <p:sldId id="304" r:id="rId29"/>
    <p:sldId id="271" r:id="rId30"/>
    <p:sldId id="305" r:id="rId3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-154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722A9D-AEC7-4A0F-A1E8-E5311C7592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1C5909-6C5B-467D-83C4-8E96DD6AAC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8CA583-03BF-4E4C-BF0D-DC8BC9141E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89725" y="787400"/>
            <a:ext cx="2117725" cy="5300663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4963" y="787400"/>
            <a:ext cx="6202362" cy="53006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63025D-FE57-4746-AFA6-1F7FC0B7B9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85720" y="1"/>
            <a:ext cx="8453437" cy="357166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</a:t>
            </a:r>
            <a:r>
              <a:rPr lang="en-US" dirty="0" err="1" smtClean="0"/>
              <a:t>toTOEIC</a:t>
            </a:r>
            <a:r>
              <a:rPr lang="en-US" dirty="0" smtClean="0"/>
              <a:t> TESTIN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5B2ED6-C062-4589-A0BD-E8BDE62042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151823-F296-4860-A1CF-F015F25773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387475"/>
            <a:ext cx="3978275" cy="47005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29175" y="1387475"/>
            <a:ext cx="3978275" cy="47005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162D92-E9AD-44BF-B144-9408591ACC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98F6EB86-9D46-48BA-96E4-F8F79B28F23F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3C370E-C802-4A32-8F59-9BFEE12D26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CD8AF6-5321-4EB0-85BF-0D9BF88590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70C4C9-1EBD-4BB7-B530-4898196D7C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CAAE53-FF69-49D1-AA5A-B17B2475ED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4763" y="0"/>
            <a:ext cx="9139237" cy="387350"/>
          </a:xfrm>
          <a:prstGeom prst="rect">
            <a:avLst/>
          </a:prstGeom>
          <a:noFill/>
          <a:ln w="21600">
            <a:noFill/>
            <a:round/>
            <a:headEnd/>
            <a:tailEnd/>
          </a:ln>
        </p:spPr>
      </p:pic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4763" y="6473825"/>
            <a:ext cx="9139237" cy="384175"/>
          </a:xfrm>
          <a:prstGeom prst="rect">
            <a:avLst/>
          </a:prstGeom>
          <a:solidFill>
            <a:srgbClr val="6666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28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285720" y="857232"/>
            <a:ext cx="8521730" cy="523083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GB" dirty="0" smtClean="0"/>
          </a:p>
        </p:txBody>
      </p:sp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990600" y="77788"/>
            <a:ext cx="181822" cy="305662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defTabSz="457200">
              <a:lnSpc>
                <a:spcPct val="98000"/>
              </a:lnSpc>
              <a:spcBef>
                <a:spcPts val="350"/>
              </a:spcBef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endParaRPr lang="en-US" sz="1400" b="1" dirty="0">
              <a:solidFill>
                <a:srgbClr val="FFFFFF"/>
              </a:solidFill>
            </a:endParaRPr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sldNum"/>
          </p:nvPr>
        </p:nvSpPr>
        <p:spPr bwMode="auto">
          <a:xfrm>
            <a:off x="598488" y="6526213"/>
            <a:ext cx="150812" cy="150812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ts val="625"/>
              </a:spcBef>
              <a:buSzPct val="100000"/>
              <a:defRPr sz="1000" b="1"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98F6EB86-9D46-48BA-96E4-F8F79B28F23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3081" name="Line 9"/>
          <p:cNvSpPr>
            <a:spLocks noChangeShapeType="1"/>
          </p:cNvSpPr>
          <p:nvPr/>
        </p:nvSpPr>
        <p:spPr bwMode="auto">
          <a:xfrm>
            <a:off x="990600" y="147638"/>
            <a:ext cx="1588" cy="234950"/>
          </a:xfrm>
          <a:prstGeom prst="line">
            <a:avLst/>
          </a:prstGeom>
          <a:noFill/>
          <a:ln w="9360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082" name="Line 10"/>
          <p:cNvSpPr>
            <a:spLocks noChangeShapeType="1"/>
          </p:cNvSpPr>
          <p:nvPr/>
        </p:nvSpPr>
        <p:spPr bwMode="auto">
          <a:xfrm>
            <a:off x="995363" y="6526213"/>
            <a:ext cx="1587" cy="165100"/>
          </a:xfrm>
          <a:prstGeom prst="line">
            <a:avLst/>
          </a:prstGeom>
          <a:noFill/>
          <a:ln w="9360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" name="Text Box 6"/>
          <p:cNvSpPr txBox="1">
            <a:spLocks noChangeArrowheads="1"/>
          </p:cNvSpPr>
          <p:nvPr userDrawn="1"/>
        </p:nvSpPr>
        <p:spPr bwMode="auto">
          <a:xfrm>
            <a:off x="990600" y="45169"/>
            <a:ext cx="882912" cy="365999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defTabSz="457200">
              <a:lnSpc>
                <a:spcPct val="98000"/>
              </a:lnSpc>
              <a:spcBef>
                <a:spcPts val="350"/>
              </a:spcBef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1800" b="1" dirty="0" smtClean="0">
                <a:solidFill>
                  <a:srgbClr val="FFFFFF"/>
                </a:solidFill>
              </a:rPr>
              <a:t>TOEIC</a:t>
            </a:r>
            <a:endParaRPr lang="en-US" sz="1800" b="1" dirty="0">
              <a:solidFill>
                <a:srgbClr val="FFFFFF"/>
              </a:solidFill>
            </a:endParaRPr>
          </a:p>
        </p:txBody>
      </p:sp>
      <p:sp>
        <p:nvSpPr>
          <p:cNvPr id="13" name="Rectangle 7"/>
          <p:cNvSpPr>
            <a:spLocks noChangeArrowheads="1"/>
          </p:cNvSpPr>
          <p:nvPr userDrawn="1"/>
        </p:nvSpPr>
        <p:spPr bwMode="auto">
          <a:xfrm>
            <a:off x="7055611" y="6588968"/>
            <a:ext cx="1702389" cy="169277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algn="r" defTabSz="457200" eaLnBrk="0" hangingPunct="0"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1100" dirty="0">
                <a:solidFill>
                  <a:srgbClr val="FFFFFF"/>
                </a:solidFill>
              </a:rPr>
              <a:t>© </a:t>
            </a:r>
            <a:r>
              <a:rPr lang="en-US" sz="1100" dirty="0" smtClean="0">
                <a:solidFill>
                  <a:srgbClr val="FFFFFF"/>
                </a:solidFill>
              </a:rPr>
              <a:t>2015 albert-learning.com</a:t>
            </a:r>
            <a:endParaRPr lang="en-US" sz="1100" dirty="0">
              <a:solidFill>
                <a:srgbClr val="FFFFFF"/>
              </a:solidFill>
            </a:endParaRP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37750" y="-347831"/>
            <a:ext cx="1152000" cy="11520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+mj-lt"/>
          <a:ea typeface="+mj-ea"/>
          <a:cs typeface="+mj-cs"/>
        </a:defRPr>
      </a:lvl1pPr>
      <a:lvl2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2pPr>
      <a:lvl3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3pPr>
      <a:lvl4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4pPr>
      <a:lvl5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5pPr>
      <a:lvl6pPr marL="25146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6pPr>
      <a:lvl7pPr marL="29718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7pPr>
      <a:lvl8pPr marL="34290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8pPr>
      <a:lvl9pPr marL="38862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9pPr>
    </p:titleStyle>
    <p:bodyStyle>
      <a:lvl1pPr marL="161925" indent="-161925" algn="l" defTabSz="457200" rtl="0" eaLnBrk="0" fontAlgn="base" hangingPunct="0">
        <a:spcBef>
          <a:spcPts val="400"/>
        </a:spcBef>
        <a:spcAft>
          <a:spcPct val="0"/>
        </a:spcAft>
        <a:buClr>
          <a:srgbClr val="7889FB"/>
        </a:buClr>
        <a:buSzPct val="110000"/>
        <a:buFont typeface="Wingdings" charset="2"/>
        <a:buChar char=""/>
        <a:defRPr sz="1600">
          <a:solidFill>
            <a:srgbClr val="000000"/>
          </a:solidFill>
          <a:latin typeface="+mn-lt"/>
          <a:ea typeface="+mn-ea"/>
          <a:cs typeface="+mn-cs"/>
        </a:defRPr>
      </a:lvl1pPr>
      <a:lvl2pPr marL="504825" indent="-163513" algn="l" defTabSz="457200" rtl="0" eaLnBrk="0" fontAlgn="base" hangingPunct="0">
        <a:spcBef>
          <a:spcPts val="35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400">
          <a:solidFill>
            <a:srgbClr val="000000"/>
          </a:solidFill>
          <a:latin typeface="+mn-lt"/>
          <a:cs typeface="+mn-cs"/>
        </a:defRPr>
      </a:lvl2pPr>
      <a:lvl3pPr marL="854075" indent="-163513" algn="l" defTabSz="457200" rtl="0" eaLnBrk="0" fontAlgn="base" hangingPunct="0">
        <a:spcBef>
          <a:spcPts val="350"/>
        </a:spcBef>
        <a:spcAft>
          <a:spcPct val="0"/>
        </a:spcAft>
        <a:buClr>
          <a:srgbClr val="7889FB"/>
        </a:buClr>
        <a:buSzPct val="100000"/>
        <a:buFont typeface="Arial" charset="0"/>
        <a:buChar char="•"/>
        <a:defRPr sz="1400">
          <a:solidFill>
            <a:srgbClr val="000000"/>
          </a:solidFill>
          <a:latin typeface="+mn-lt"/>
          <a:cs typeface="+mn-cs"/>
        </a:defRPr>
      </a:lvl3pPr>
      <a:lvl4pPr marL="1200150" indent="-173038" algn="l" defTabSz="457200" rtl="0" eaLnBrk="0" fontAlgn="base" hangingPunct="0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&gt;"/>
        <a:defRPr sz="1200">
          <a:solidFill>
            <a:srgbClr val="000000"/>
          </a:solidFill>
          <a:latin typeface="+mn-lt"/>
          <a:cs typeface="+mn-cs"/>
        </a:defRPr>
      </a:lvl4pPr>
      <a:lvl5pPr marL="1533525" indent="-161925" algn="l" defTabSz="457200" rtl="0" eaLnBrk="0" fontAlgn="base" hangingPunct="0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5pPr>
      <a:lvl6pPr marL="19907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6pPr>
      <a:lvl7pPr marL="24479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7pPr>
      <a:lvl8pPr marL="29051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8pPr>
      <a:lvl9pPr marL="33623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990600"/>
            <a:ext cx="9144000" cy="4800600"/>
          </a:xfrm>
        </p:spPr>
        <p:txBody>
          <a:bodyPr/>
          <a:lstStyle/>
          <a:p>
            <a:endParaRPr lang="en-US" dirty="0" smtClean="0"/>
          </a:p>
          <a:p>
            <a:r>
              <a:rPr lang="en-US" sz="4800" dirty="0" smtClean="0">
                <a:solidFill>
                  <a:schemeClr val="accent6">
                    <a:lumMod val="75000"/>
                  </a:schemeClr>
                </a:solidFill>
              </a:rPr>
              <a:t>TOEIC</a:t>
            </a:r>
          </a:p>
          <a:p>
            <a:endParaRPr lang="en-US" sz="4800" dirty="0" smtClean="0">
              <a:solidFill>
                <a:srgbClr val="FF3399"/>
              </a:solidFill>
            </a:endParaRPr>
          </a:p>
          <a:p>
            <a:r>
              <a:rPr lang="en-US" sz="4800" dirty="0" smtClean="0">
                <a:solidFill>
                  <a:srgbClr val="FF3399"/>
                </a:solidFill>
              </a:rPr>
              <a:t>ERROR RECOGNITION</a:t>
            </a:r>
          </a:p>
          <a:p>
            <a:endParaRPr lang="en-US" sz="4800" dirty="0" smtClean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r>
              <a:rPr lang="en-US" sz="48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EXERCISE  31</a:t>
            </a:r>
            <a:endParaRPr lang="en-GB" sz="4800" dirty="0" smtClean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endParaRPr lang="en-GB" sz="4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9. </a:t>
            </a:r>
            <a:r>
              <a:rPr lang="en-US" b="1" u="sng" dirty="0" smtClean="0"/>
              <a:t>Before</a:t>
            </a:r>
            <a:r>
              <a:rPr lang="en-US" b="1" dirty="0" smtClean="0"/>
              <a:t> </a:t>
            </a:r>
            <a:r>
              <a:rPr lang="en-US" dirty="0" smtClean="0"/>
              <a:t>the invention of the musical staff, people passed musical compositions on to </a:t>
            </a:r>
            <a:r>
              <a:rPr lang="en-US" b="1" u="sng" dirty="0" smtClean="0"/>
              <a:t>each other</a:t>
            </a:r>
            <a:r>
              <a:rPr lang="en-US" dirty="0" smtClean="0"/>
              <a:t> not by writing them down</a:t>
            </a:r>
            <a:r>
              <a:rPr lang="en-US" b="1" dirty="0" smtClean="0"/>
              <a:t> </a:t>
            </a:r>
            <a:r>
              <a:rPr lang="en-US" b="1" u="sng" dirty="0" smtClean="0"/>
              <a:t>but also</a:t>
            </a:r>
            <a:r>
              <a:rPr lang="en-US" b="1" dirty="0" smtClean="0"/>
              <a:t> </a:t>
            </a:r>
            <a:r>
              <a:rPr lang="en-US" dirty="0" smtClean="0"/>
              <a:t>by remembering</a:t>
            </a:r>
            <a:r>
              <a:rPr lang="en-US" b="1" dirty="0" smtClean="0"/>
              <a:t> </a:t>
            </a:r>
            <a:r>
              <a:rPr lang="en-US" b="1" u="sng" dirty="0" smtClean="0"/>
              <a:t>them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 A. Before  </a:t>
            </a:r>
            <a:br>
              <a:rPr lang="en-US" dirty="0" smtClean="0"/>
            </a:br>
            <a:r>
              <a:rPr lang="en-US" dirty="0" smtClean="0"/>
              <a:t> B. each other  </a:t>
            </a:r>
            <a:br>
              <a:rPr lang="en-US" dirty="0" smtClean="0"/>
            </a:br>
            <a:r>
              <a:rPr lang="en-US" dirty="0" smtClean="0"/>
              <a:t> C. but also  </a:t>
            </a:r>
            <a:br>
              <a:rPr lang="en-US" dirty="0" smtClean="0"/>
            </a:br>
            <a:r>
              <a:rPr lang="en-US" dirty="0" smtClean="0"/>
              <a:t> D. them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10. Before</a:t>
            </a:r>
            <a:r>
              <a:rPr lang="en-US" b="1" dirty="0" smtClean="0"/>
              <a:t> </a:t>
            </a:r>
            <a:r>
              <a:rPr lang="en-US" b="1" u="sng" dirty="0" smtClean="0"/>
              <a:t>bridges</a:t>
            </a:r>
            <a:r>
              <a:rPr lang="en-US" b="1" dirty="0" smtClean="0"/>
              <a:t> </a:t>
            </a:r>
            <a:r>
              <a:rPr lang="en-US" b="1" u="sng" dirty="0" smtClean="0"/>
              <a:t>were built</a:t>
            </a:r>
            <a:r>
              <a:rPr lang="en-US" dirty="0" smtClean="0"/>
              <a:t>, all transport across major rivers in the United States</a:t>
            </a:r>
            <a:r>
              <a:rPr lang="en-US" b="1" dirty="0" smtClean="0"/>
              <a:t> </a:t>
            </a:r>
            <a:r>
              <a:rPr lang="en-US" b="1" u="sng" dirty="0" smtClean="0"/>
              <a:t>were</a:t>
            </a:r>
            <a:r>
              <a:rPr lang="en-US" b="1" dirty="0" smtClean="0"/>
              <a:t> </a:t>
            </a:r>
            <a:r>
              <a:rPr lang="en-US" b="1" u="sng" dirty="0" smtClean="0"/>
              <a:t>by</a:t>
            </a:r>
            <a:r>
              <a:rPr lang="en-US" dirty="0" smtClean="0"/>
              <a:t> ferryboat.</a:t>
            </a:r>
          </a:p>
          <a:p>
            <a:pPr>
              <a:buNone/>
            </a:pPr>
            <a:r>
              <a:rPr lang="en-US" dirty="0" smtClean="0"/>
              <a:t>    A. bridges  </a:t>
            </a:r>
            <a:br>
              <a:rPr lang="en-US" dirty="0" smtClean="0"/>
            </a:br>
            <a:r>
              <a:rPr lang="en-US" dirty="0" smtClean="0"/>
              <a:t> B. were built  </a:t>
            </a:r>
            <a:br>
              <a:rPr lang="en-US" dirty="0" smtClean="0"/>
            </a:br>
            <a:r>
              <a:rPr lang="en-US" dirty="0" smtClean="0"/>
              <a:t> C. were  </a:t>
            </a:r>
            <a:br>
              <a:rPr lang="en-US" dirty="0" smtClean="0"/>
            </a:br>
            <a:r>
              <a:rPr lang="en-US" dirty="0" smtClean="0"/>
              <a:t> D. by 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9. </a:t>
            </a:r>
            <a:r>
              <a:rPr lang="en-US" b="1" u="sng" dirty="0" smtClean="0"/>
              <a:t>Before</a:t>
            </a:r>
            <a:r>
              <a:rPr lang="en-US" b="1" dirty="0" smtClean="0"/>
              <a:t> </a:t>
            </a:r>
            <a:r>
              <a:rPr lang="en-US" dirty="0" smtClean="0"/>
              <a:t>the invention of the musical staff, people passed musical compositions on to </a:t>
            </a:r>
            <a:r>
              <a:rPr lang="en-US" b="1" u="sng" dirty="0" smtClean="0"/>
              <a:t>each other</a:t>
            </a:r>
            <a:r>
              <a:rPr lang="en-US" dirty="0" smtClean="0"/>
              <a:t> not by writing them down</a:t>
            </a:r>
            <a:r>
              <a:rPr lang="en-US" b="1" dirty="0" smtClean="0"/>
              <a:t> </a:t>
            </a:r>
            <a:r>
              <a:rPr lang="en-US" b="1" u="sng" dirty="0" smtClean="0"/>
              <a:t>but also</a:t>
            </a:r>
            <a:r>
              <a:rPr lang="en-US" b="1" dirty="0" smtClean="0"/>
              <a:t> </a:t>
            </a:r>
            <a:r>
              <a:rPr lang="en-US" dirty="0" smtClean="0"/>
              <a:t>by remembering</a:t>
            </a:r>
            <a:r>
              <a:rPr lang="en-US" b="1" dirty="0" smtClean="0"/>
              <a:t> </a:t>
            </a:r>
            <a:r>
              <a:rPr lang="en-US" b="1" u="sng" dirty="0" smtClean="0"/>
              <a:t>them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 A. Before  </a:t>
            </a:r>
            <a:br>
              <a:rPr lang="en-US" dirty="0" smtClean="0"/>
            </a:br>
            <a:r>
              <a:rPr lang="en-US" dirty="0" smtClean="0"/>
              <a:t> B. each other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C</a:t>
            </a:r>
            <a:r>
              <a:rPr lang="en-US" dirty="0" smtClean="0"/>
              <a:t>. but also  </a:t>
            </a:r>
            <a:br>
              <a:rPr lang="en-US" dirty="0" smtClean="0"/>
            </a:br>
            <a:r>
              <a:rPr lang="en-US" dirty="0" smtClean="0"/>
              <a:t> D. them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10. Before</a:t>
            </a:r>
            <a:r>
              <a:rPr lang="en-US" b="1" dirty="0" smtClean="0"/>
              <a:t> </a:t>
            </a:r>
            <a:r>
              <a:rPr lang="en-US" b="1" u="sng" dirty="0" smtClean="0"/>
              <a:t>bridges</a:t>
            </a:r>
            <a:r>
              <a:rPr lang="en-US" b="1" dirty="0" smtClean="0"/>
              <a:t> </a:t>
            </a:r>
            <a:r>
              <a:rPr lang="en-US" b="1" u="sng" dirty="0" smtClean="0"/>
              <a:t>were built</a:t>
            </a:r>
            <a:r>
              <a:rPr lang="en-US" dirty="0" smtClean="0"/>
              <a:t>, all transport across major rivers in the United States</a:t>
            </a:r>
            <a:r>
              <a:rPr lang="en-US" b="1" dirty="0" smtClean="0"/>
              <a:t> </a:t>
            </a:r>
            <a:r>
              <a:rPr lang="en-US" b="1" u="sng" dirty="0" smtClean="0"/>
              <a:t>were</a:t>
            </a:r>
            <a:r>
              <a:rPr lang="en-US" b="1" dirty="0" smtClean="0"/>
              <a:t> </a:t>
            </a:r>
            <a:r>
              <a:rPr lang="en-US" b="1" u="sng" dirty="0" smtClean="0"/>
              <a:t>by</a:t>
            </a:r>
            <a:r>
              <a:rPr lang="en-US" dirty="0" smtClean="0"/>
              <a:t> ferryboat.</a:t>
            </a:r>
          </a:p>
          <a:p>
            <a:pPr>
              <a:buNone/>
            </a:pPr>
            <a:r>
              <a:rPr lang="en-US" dirty="0" smtClean="0"/>
              <a:t>    A. bridges  </a:t>
            </a:r>
            <a:br>
              <a:rPr lang="en-US" dirty="0" smtClean="0"/>
            </a:br>
            <a:r>
              <a:rPr lang="en-US" dirty="0" smtClean="0"/>
              <a:t> B. were built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C</a:t>
            </a:r>
            <a:r>
              <a:rPr lang="en-US" dirty="0" smtClean="0"/>
              <a:t>. were  </a:t>
            </a:r>
            <a:br>
              <a:rPr lang="en-US" dirty="0" smtClean="0"/>
            </a:br>
            <a:r>
              <a:rPr lang="en-US" dirty="0" smtClean="0"/>
              <a:t> D. by 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11. Diamonds </a:t>
            </a:r>
            <a:r>
              <a:rPr lang="en-US" b="1" u="sng" dirty="0" smtClean="0"/>
              <a:t>are evaluated</a:t>
            </a:r>
            <a:r>
              <a:rPr lang="en-US" b="1" dirty="0" smtClean="0"/>
              <a:t> </a:t>
            </a:r>
            <a:r>
              <a:rPr lang="en-US" dirty="0" smtClean="0"/>
              <a:t>on</a:t>
            </a:r>
            <a:r>
              <a:rPr lang="en-US" b="1" dirty="0" smtClean="0"/>
              <a:t> </a:t>
            </a:r>
            <a:r>
              <a:rPr lang="en-US" b="1" u="sng" dirty="0" smtClean="0"/>
              <a:t>the basis of</a:t>
            </a:r>
            <a:r>
              <a:rPr lang="en-US" b="1" dirty="0" smtClean="0"/>
              <a:t> </a:t>
            </a:r>
            <a:r>
              <a:rPr lang="en-US" b="1" u="sng" dirty="0" smtClean="0"/>
              <a:t>their</a:t>
            </a:r>
            <a:r>
              <a:rPr lang="en-US" b="1" dirty="0" smtClean="0"/>
              <a:t> </a:t>
            </a:r>
            <a:r>
              <a:rPr lang="en-US" b="1" u="sng" dirty="0" smtClean="0"/>
              <a:t>weigh</a:t>
            </a:r>
            <a:r>
              <a:rPr lang="en-US" dirty="0" smtClean="0"/>
              <a:t>, purity, and color.</a:t>
            </a:r>
          </a:p>
          <a:p>
            <a:pPr>
              <a:buNone/>
            </a:pPr>
            <a:r>
              <a:rPr lang="en-US" dirty="0" smtClean="0"/>
              <a:t>    A. are evaluated  </a:t>
            </a:r>
            <a:br>
              <a:rPr lang="en-US" dirty="0" smtClean="0"/>
            </a:br>
            <a:r>
              <a:rPr lang="en-US" dirty="0" smtClean="0"/>
              <a:t> B. the basis of  </a:t>
            </a:r>
            <a:br>
              <a:rPr lang="en-US" dirty="0" smtClean="0"/>
            </a:br>
            <a:r>
              <a:rPr lang="en-US" dirty="0" smtClean="0"/>
              <a:t> C. their  </a:t>
            </a:r>
            <a:br>
              <a:rPr lang="en-US" dirty="0" smtClean="0"/>
            </a:br>
            <a:r>
              <a:rPr lang="en-US" dirty="0" smtClean="0"/>
              <a:t> D. weigh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12. The</a:t>
            </a:r>
            <a:r>
              <a:rPr lang="en-US" b="1" dirty="0" smtClean="0"/>
              <a:t> </a:t>
            </a:r>
            <a:r>
              <a:rPr lang="en-US" b="1" u="sng" dirty="0" smtClean="0"/>
              <a:t>members</a:t>
            </a:r>
            <a:r>
              <a:rPr lang="en-US" b="1" dirty="0" smtClean="0"/>
              <a:t> </a:t>
            </a:r>
            <a:r>
              <a:rPr lang="en-US" dirty="0" smtClean="0"/>
              <a:t>of</a:t>
            </a:r>
            <a:r>
              <a:rPr lang="en-US" b="1" dirty="0" smtClean="0"/>
              <a:t> </a:t>
            </a:r>
            <a:r>
              <a:rPr lang="en-US" b="1" u="sng" dirty="0" smtClean="0"/>
              <a:t>both</a:t>
            </a:r>
            <a:r>
              <a:rPr lang="en-US" b="1" dirty="0" smtClean="0"/>
              <a:t> </a:t>
            </a:r>
            <a:r>
              <a:rPr lang="en-US" dirty="0" smtClean="0"/>
              <a:t>the House of Representatives and the Senate are </a:t>
            </a:r>
            <a:r>
              <a:rPr lang="en-US" b="1" u="sng" dirty="0" smtClean="0"/>
              <a:t>election</a:t>
            </a:r>
            <a:r>
              <a:rPr lang="en-US" b="1" dirty="0" smtClean="0"/>
              <a:t> </a:t>
            </a:r>
            <a:r>
              <a:rPr lang="en-US" dirty="0" smtClean="0"/>
              <a:t>by the </a:t>
            </a:r>
            <a:r>
              <a:rPr lang="en-US" b="1" u="sng" dirty="0" smtClean="0"/>
              <a:t>citizens</a:t>
            </a:r>
            <a:r>
              <a:rPr lang="en-US" dirty="0" smtClean="0"/>
              <a:t> of the United States.</a:t>
            </a:r>
          </a:p>
          <a:p>
            <a:pPr>
              <a:buNone/>
            </a:pPr>
            <a:r>
              <a:rPr lang="en-US" dirty="0" smtClean="0"/>
              <a:t>    A. members  </a:t>
            </a:r>
            <a:br>
              <a:rPr lang="en-US" dirty="0" smtClean="0"/>
            </a:br>
            <a:r>
              <a:rPr lang="en-US" dirty="0" smtClean="0"/>
              <a:t> B. both  </a:t>
            </a:r>
            <a:br>
              <a:rPr lang="en-US" dirty="0" smtClean="0"/>
            </a:br>
            <a:r>
              <a:rPr lang="en-US" dirty="0" smtClean="0"/>
              <a:t> C. election  </a:t>
            </a:r>
            <a:br>
              <a:rPr lang="en-US" dirty="0" smtClean="0"/>
            </a:br>
            <a:r>
              <a:rPr lang="en-US" dirty="0" smtClean="0"/>
              <a:t> D. citizens 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11. Diamonds </a:t>
            </a:r>
            <a:r>
              <a:rPr lang="en-US" b="1" u="sng" dirty="0" smtClean="0"/>
              <a:t>are evaluated</a:t>
            </a:r>
            <a:r>
              <a:rPr lang="en-US" b="1" dirty="0" smtClean="0"/>
              <a:t> </a:t>
            </a:r>
            <a:r>
              <a:rPr lang="en-US" dirty="0" smtClean="0"/>
              <a:t>on</a:t>
            </a:r>
            <a:r>
              <a:rPr lang="en-US" b="1" dirty="0" smtClean="0"/>
              <a:t> </a:t>
            </a:r>
            <a:r>
              <a:rPr lang="en-US" b="1" u="sng" dirty="0" smtClean="0"/>
              <a:t>the basis of</a:t>
            </a:r>
            <a:r>
              <a:rPr lang="en-US" b="1" dirty="0" smtClean="0"/>
              <a:t> </a:t>
            </a:r>
            <a:r>
              <a:rPr lang="en-US" b="1" u="sng" dirty="0" smtClean="0"/>
              <a:t>their</a:t>
            </a:r>
            <a:r>
              <a:rPr lang="en-US" b="1" dirty="0" smtClean="0"/>
              <a:t> </a:t>
            </a:r>
            <a:r>
              <a:rPr lang="en-US" b="1" u="sng" dirty="0" smtClean="0"/>
              <a:t>weigh</a:t>
            </a:r>
            <a:r>
              <a:rPr lang="en-US" dirty="0" smtClean="0"/>
              <a:t>, purity, and color.</a:t>
            </a:r>
          </a:p>
          <a:p>
            <a:pPr>
              <a:buNone/>
            </a:pPr>
            <a:r>
              <a:rPr lang="en-US" dirty="0" smtClean="0"/>
              <a:t>    A. are evaluated  </a:t>
            </a:r>
            <a:br>
              <a:rPr lang="en-US" dirty="0" smtClean="0"/>
            </a:br>
            <a:r>
              <a:rPr lang="en-US" dirty="0" smtClean="0"/>
              <a:t> B. the basis of  </a:t>
            </a:r>
            <a:br>
              <a:rPr lang="en-US" dirty="0" smtClean="0"/>
            </a:br>
            <a:r>
              <a:rPr lang="en-US" dirty="0" smtClean="0"/>
              <a:t> C. their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D</a:t>
            </a:r>
            <a:r>
              <a:rPr lang="en-US" dirty="0" smtClean="0"/>
              <a:t>. weigh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12. The</a:t>
            </a:r>
            <a:r>
              <a:rPr lang="en-US" b="1" dirty="0" smtClean="0"/>
              <a:t> </a:t>
            </a:r>
            <a:r>
              <a:rPr lang="en-US" b="1" u="sng" dirty="0" smtClean="0"/>
              <a:t>members</a:t>
            </a:r>
            <a:r>
              <a:rPr lang="en-US" b="1" dirty="0" smtClean="0"/>
              <a:t> </a:t>
            </a:r>
            <a:r>
              <a:rPr lang="en-US" dirty="0" smtClean="0"/>
              <a:t>of</a:t>
            </a:r>
            <a:r>
              <a:rPr lang="en-US" b="1" dirty="0" smtClean="0"/>
              <a:t> </a:t>
            </a:r>
            <a:r>
              <a:rPr lang="en-US" b="1" u="sng" dirty="0" smtClean="0"/>
              <a:t>both</a:t>
            </a:r>
            <a:r>
              <a:rPr lang="en-US" b="1" dirty="0" smtClean="0"/>
              <a:t> </a:t>
            </a:r>
            <a:r>
              <a:rPr lang="en-US" dirty="0" smtClean="0"/>
              <a:t>the House of Representatives and the Senate are </a:t>
            </a:r>
            <a:r>
              <a:rPr lang="en-US" b="1" u="sng" dirty="0" smtClean="0"/>
              <a:t>election</a:t>
            </a:r>
            <a:r>
              <a:rPr lang="en-US" b="1" dirty="0" smtClean="0"/>
              <a:t> </a:t>
            </a:r>
            <a:r>
              <a:rPr lang="en-US" dirty="0" smtClean="0"/>
              <a:t>by the </a:t>
            </a:r>
            <a:r>
              <a:rPr lang="en-US" b="1" u="sng" dirty="0" smtClean="0"/>
              <a:t>citizens</a:t>
            </a:r>
            <a:r>
              <a:rPr lang="en-US" dirty="0" smtClean="0"/>
              <a:t> of the United States.</a:t>
            </a:r>
          </a:p>
          <a:p>
            <a:pPr>
              <a:buNone/>
            </a:pPr>
            <a:r>
              <a:rPr lang="en-US" dirty="0" smtClean="0"/>
              <a:t>    A. members  </a:t>
            </a:r>
            <a:br>
              <a:rPr lang="en-US" dirty="0" smtClean="0"/>
            </a:br>
            <a:r>
              <a:rPr lang="en-US" dirty="0" smtClean="0"/>
              <a:t> B. both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C</a:t>
            </a:r>
            <a:r>
              <a:rPr lang="en-US" dirty="0" smtClean="0"/>
              <a:t>. election  </a:t>
            </a:r>
            <a:br>
              <a:rPr lang="en-US" dirty="0" smtClean="0"/>
            </a:br>
            <a:r>
              <a:rPr lang="en-US" dirty="0" smtClean="0"/>
              <a:t> D. citizens 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13.</a:t>
            </a:r>
            <a:r>
              <a:rPr lang="en-US" b="1" dirty="0" smtClean="0"/>
              <a:t> </a:t>
            </a:r>
            <a:r>
              <a:rPr lang="en-US" b="1" u="sng" dirty="0" smtClean="0"/>
              <a:t>The</a:t>
            </a:r>
            <a:r>
              <a:rPr lang="en-US" dirty="0" smtClean="0"/>
              <a:t> geology professor showed </a:t>
            </a:r>
            <a:r>
              <a:rPr lang="en-US" b="1" u="sng" dirty="0" smtClean="0"/>
              <a:t>us</a:t>
            </a:r>
            <a:r>
              <a:rPr lang="en-US" b="1" dirty="0" smtClean="0"/>
              <a:t> </a:t>
            </a:r>
            <a:r>
              <a:rPr lang="en-US" dirty="0" smtClean="0"/>
              <a:t>a sample</a:t>
            </a:r>
            <a:r>
              <a:rPr lang="en-US" b="1" dirty="0" smtClean="0"/>
              <a:t> </a:t>
            </a:r>
            <a:r>
              <a:rPr lang="en-US" b="1" u="sng" dirty="0" smtClean="0"/>
              <a:t>about</a:t>
            </a:r>
            <a:r>
              <a:rPr lang="en-US" dirty="0" smtClean="0"/>
              <a:t> volcanic rock which dated</a:t>
            </a:r>
            <a:r>
              <a:rPr lang="en-US" b="1" dirty="0" smtClean="0"/>
              <a:t> </a:t>
            </a:r>
            <a:r>
              <a:rPr lang="en-US" b="1" u="sng" dirty="0" smtClean="0"/>
              <a:t>back</a:t>
            </a:r>
            <a:r>
              <a:rPr lang="en-US" b="1" dirty="0" smtClean="0"/>
              <a:t> </a:t>
            </a:r>
            <a:r>
              <a:rPr lang="en-US" dirty="0" smtClean="0"/>
              <a:t>seven hundred years.</a:t>
            </a:r>
          </a:p>
          <a:p>
            <a:pPr>
              <a:buNone/>
            </a:pPr>
            <a:r>
              <a:rPr lang="en-US" dirty="0" smtClean="0"/>
              <a:t>    A. The  </a:t>
            </a:r>
            <a:br>
              <a:rPr lang="en-US" dirty="0" smtClean="0"/>
            </a:br>
            <a:r>
              <a:rPr lang="en-US" dirty="0" smtClean="0"/>
              <a:t> B. us  </a:t>
            </a:r>
            <a:br>
              <a:rPr lang="en-US" dirty="0" smtClean="0"/>
            </a:br>
            <a:r>
              <a:rPr lang="en-US" dirty="0" smtClean="0"/>
              <a:t> C. about  </a:t>
            </a:r>
            <a:br>
              <a:rPr lang="en-US" dirty="0" smtClean="0"/>
            </a:br>
            <a:r>
              <a:rPr lang="en-US" dirty="0" smtClean="0"/>
              <a:t> D. back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14.</a:t>
            </a:r>
            <a:r>
              <a:rPr lang="en-US" b="1" dirty="0" smtClean="0"/>
              <a:t> </a:t>
            </a:r>
            <a:r>
              <a:rPr lang="en-US" b="1" u="sng" dirty="0" smtClean="0"/>
              <a:t>It</a:t>
            </a:r>
            <a:r>
              <a:rPr lang="en-US" b="1" dirty="0" smtClean="0"/>
              <a:t> </a:t>
            </a:r>
            <a:r>
              <a:rPr lang="en-US" dirty="0" smtClean="0"/>
              <a:t>was</a:t>
            </a:r>
            <a:r>
              <a:rPr lang="en-US" b="1" dirty="0" smtClean="0"/>
              <a:t> </a:t>
            </a:r>
            <a:r>
              <a:rPr lang="en-US" b="1" u="sng" dirty="0" smtClean="0"/>
              <a:t>her</a:t>
            </a:r>
            <a:r>
              <a:rPr lang="en-US" b="1" dirty="0" smtClean="0"/>
              <a:t> </a:t>
            </a:r>
            <a:r>
              <a:rPr lang="en-US" b="1" u="sng" dirty="0" smtClean="0"/>
              <a:t>who</a:t>
            </a:r>
            <a:r>
              <a:rPr lang="en-US" b="1" dirty="0" smtClean="0"/>
              <a:t> </a:t>
            </a:r>
            <a:r>
              <a:rPr lang="en-US" dirty="0" smtClean="0"/>
              <a:t>represented her country in the United Nations and </a:t>
            </a:r>
            <a:r>
              <a:rPr lang="en-US" b="1" u="sng" dirty="0" smtClean="0"/>
              <a:t>later</a:t>
            </a:r>
            <a:r>
              <a:rPr lang="en-US" b="1" dirty="0" smtClean="0"/>
              <a:t> </a:t>
            </a:r>
            <a:r>
              <a:rPr lang="en-US" dirty="0" smtClean="0"/>
              <a:t>became ambassador to the United States.</a:t>
            </a:r>
          </a:p>
          <a:p>
            <a:pPr>
              <a:buNone/>
            </a:pPr>
            <a:r>
              <a:rPr lang="en-US" dirty="0" smtClean="0"/>
              <a:t>    A. It  </a:t>
            </a:r>
            <a:br>
              <a:rPr lang="en-US" dirty="0" smtClean="0"/>
            </a:br>
            <a:r>
              <a:rPr lang="en-US" dirty="0" smtClean="0"/>
              <a:t> B. her  </a:t>
            </a:r>
            <a:br>
              <a:rPr lang="en-US" dirty="0" smtClean="0"/>
            </a:br>
            <a:r>
              <a:rPr lang="en-US" dirty="0" smtClean="0"/>
              <a:t> C. who  </a:t>
            </a:r>
            <a:br>
              <a:rPr lang="en-US" dirty="0" smtClean="0"/>
            </a:br>
            <a:r>
              <a:rPr lang="en-US" dirty="0" smtClean="0"/>
              <a:t> D. later 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13.</a:t>
            </a:r>
            <a:r>
              <a:rPr lang="en-US" b="1" dirty="0" smtClean="0"/>
              <a:t> </a:t>
            </a:r>
            <a:r>
              <a:rPr lang="en-US" b="1" u="sng" dirty="0" smtClean="0"/>
              <a:t>The</a:t>
            </a:r>
            <a:r>
              <a:rPr lang="en-US" dirty="0" smtClean="0"/>
              <a:t> geology professor showed </a:t>
            </a:r>
            <a:r>
              <a:rPr lang="en-US" b="1" u="sng" dirty="0" smtClean="0"/>
              <a:t>us</a:t>
            </a:r>
            <a:r>
              <a:rPr lang="en-US" b="1" dirty="0" smtClean="0"/>
              <a:t> </a:t>
            </a:r>
            <a:r>
              <a:rPr lang="en-US" dirty="0" smtClean="0"/>
              <a:t>a sample</a:t>
            </a:r>
            <a:r>
              <a:rPr lang="en-US" b="1" dirty="0" smtClean="0"/>
              <a:t> </a:t>
            </a:r>
            <a:r>
              <a:rPr lang="en-US" b="1" u="sng" dirty="0" smtClean="0"/>
              <a:t>about</a:t>
            </a:r>
            <a:r>
              <a:rPr lang="en-US" dirty="0" smtClean="0"/>
              <a:t> volcanic rock which dated</a:t>
            </a:r>
            <a:r>
              <a:rPr lang="en-US" b="1" dirty="0" smtClean="0"/>
              <a:t> </a:t>
            </a:r>
            <a:r>
              <a:rPr lang="en-US" b="1" u="sng" dirty="0" smtClean="0"/>
              <a:t>back</a:t>
            </a:r>
            <a:r>
              <a:rPr lang="en-US" b="1" dirty="0" smtClean="0"/>
              <a:t> </a:t>
            </a:r>
            <a:r>
              <a:rPr lang="en-US" dirty="0" smtClean="0"/>
              <a:t>seven hundred years.</a:t>
            </a:r>
          </a:p>
          <a:p>
            <a:pPr>
              <a:buNone/>
            </a:pPr>
            <a:r>
              <a:rPr lang="en-US" dirty="0" smtClean="0"/>
              <a:t>    A. The  </a:t>
            </a:r>
            <a:br>
              <a:rPr lang="en-US" dirty="0" smtClean="0"/>
            </a:br>
            <a:r>
              <a:rPr lang="en-US" dirty="0" smtClean="0"/>
              <a:t> B. us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C</a:t>
            </a:r>
            <a:r>
              <a:rPr lang="en-US" dirty="0" smtClean="0"/>
              <a:t>. about  </a:t>
            </a:r>
            <a:br>
              <a:rPr lang="en-US" dirty="0" smtClean="0"/>
            </a:br>
            <a:r>
              <a:rPr lang="en-US" dirty="0" smtClean="0"/>
              <a:t> D. back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14.</a:t>
            </a:r>
            <a:r>
              <a:rPr lang="en-US" b="1" dirty="0" smtClean="0"/>
              <a:t> </a:t>
            </a:r>
            <a:r>
              <a:rPr lang="en-US" b="1" u="sng" dirty="0" smtClean="0"/>
              <a:t>It</a:t>
            </a:r>
            <a:r>
              <a:rPr lang="en-US" b="1" dirty="0" smtClean="0"/>
              <a:t> </a:t>
            </a:r>
            <a:r>
              <a:rPr lang="en-US" dirty="0" smtClean="0"/>
              <a:t>was</a:t>
            </a:r>
            <a:r>
              <a:rPr lang="en-US" b="1" dirty="0" smtClean="0"/>
              <a:t> </a:t>
            </a:r>
            <a:r>
              <a:rPr lang="en-US" b="1" u="sng" dirty="0" smtClean="0"/>
              <a:t>her</a:t>
            </a:r>
            <a:r>
              <a:rPr lang="en-US" b="1" dirty="0" smtClean="0"/>
              <a:t> </a:t>
            </a:r>
            <a:r>
              <a:rPr lang="en-US" b="1" u="sng" dirty="0" smtClean="0"/>
              <a:t>who</a:t>
            </a:r>
            <a:r>
              <a:rPr lang="en-US" b="1" dirty="0" smtClean="0"/>
              <a:t> </a:t>
            </a:r>
            <a:r>
              <a:rPr lang="en-US" dirty="0" smtClean="0"/>
              <a:t>represented her country in the United Nations and </a:t>
            </a:r>
            <a:r>
              <a:rPr lang="en-US" b="1" u="sng" dirty="0" smtClean="0"/>
              <a:t>later</a:t>
            </a:r>
            <a:r>
              <a:rPr lang="en-US" b="1" dirty="0" smtClean="0"/>
              <a:t> </a:t>
            </a:r>
            <a:r>
              <a:rPr lang="en-US" dirty="0" smtClean="0"/>
              <a:t>became ambassador to the United States.</a:t>
            </a:r>
          </a:p>
          <a:p>
            <a:pPr>
              <a:buNone/>
            </a:pPr>
            <a:r>
              <a:rPr lang="en-US" dirty="0" smtClean="0"/>
              <a:t>    A. It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B</a:t>
            </a:r>
            <a:r>
              <a:rPr lang="en-US" dirty="0" smtClean="0"/>
              <a:t>. her  </a:t>
            </a:r>
            <a:br>
              <a:rPr lang="en-US" dirty="0" smtClean="0"/>
            </a:br>
            <a:r>
              <a:rPr lang="en-US" dirty="0" smtClean="0"/>
              <a:t> C. who  </a:t>
            </a:r>
            <a:br>
              <a:rPr lang="en-US" dirty="0" smtClean="0"/>
            </a:br>
            <a:r>
              <a:rPr lang="en-US" dirty="0" smtClean="0"/>
              <a:t> D. later 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15. When two products are</a:t>
            </a:r>
            <a:r>
              <a:rPr lang="en-US" b="1" dirty="0" smtClean="0"/>
              <a:t> </a:t>
            </a:r>
            <a:r>
              <a:rPr lang="en-US" b="1" u="sng" dirty="0" smtClean="0"/>
              <a:t>basically</a:t>
            </a:r>
            <a:r>
              <a:rPr lang="en-US" b="1" dirty="0" smtClean="0"/>
              <a:t> </a:t>
            </a:r>
            <a:r>
              <a:rPr lang="en-US" b="1" u="sng" dirty="0" smtClean="0"/>
              <a:t>the same as</a:t>
            </a:r>
            <a:r>
              <a:rPr lang="en-US" b="1" dirty="0" smtClean="0"/>
              <a:t>, </a:t>
            </a:r>
            <a:r>
              <a:rPr lang="en-US" b="1" u="sng" dirty="0" smtClean="0"/>
              <a:t>advertising</a:t>
            </a:r>
            <a:r>
              <a:rPr lang="en-US" b="1" dirty="0" smtClean="0"/>
              <a:t> </a:t>
            </a:r>
            <a:r>
              <a:rPr lang="en-US" dirty="0" smtClean="0"/>
              <a:t>can </a:t>
            </a:r>
            <a:r>
              <a:rPr lang="en-US" b="1" u="sng" dirty="0" smtClean="0"/>
              <a:t>influence</a:t>
            </a:r>
            <a:r>
              <a:rPr lang="en-US" b="1" dirty="0" smtClean="0"/>
              <a:t> </a:t>
            </a:r>
            <a:r>
              <a:rPr lang="en-US" dirty="0" smtClean="0"/>
              <a:t>the public's choice.</a:t>
            </a:r>
          </a:p>
          <a:p>
            <a:pPr>
              <a:buNone/>
            </a:pPr>
            <a:r>
              <a:rPr lang="en-US" dirty="0" smtClean="0"/>
              <a:t>    A. basically  </a:t>
            </a:r>
            <a:br>
              <a:rPr lang="en-US" dirty="0" smtClean="0"/>
            </a:br>
            <a:r>
              <a:rPr lang="en-US" dirty="0" smtClean="0"/>
              <a:t> B. the same as  </a:t>
            </a:r>
            <a:br>
              <a:rPr lang="en-US" dirty="0" smtClean="0"/>
            </a:br>
            <a:r>
              <a:rPr lang="en-US" dirty="0" smtClean="0"/>
              <a:t> C. advertising  </a:t>
            </a:r>
            <a:br>
              <a:rPr lang="en-US" dirty="0" smtClean="0"/>
            </a:br>
            <a:r>
              <a:rPr lang="en-US" dirty="0" smtClean="0"/>
              <a:t> D. influence  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16. If </a:t>
            </a:r>
            <a:r>
              <a:rPr lang="en-US" b="1" u="sng" dirty="0" smtClean="0"/>
              <a:t>protect</a:t>
            </a:r>
            <a:r>
              <a:rPr lang="en-US" b="1" dirty="0" smtClean="0"/>
              <a:t>, </a:t>
            </a:r>
            <a:r>
              <a:rPr lang="en-US" dirty="0" smtClean="0"/>
              <a:t>a</a:t>
            </a:r>
            <a:r>
              <a:rPr lang="en-US" b="1" dirty="0" smtClean="0"/>
              <a:t> </a:t>
            </a:r>
            <a:r>
              <a:rPr lang="en-US" b="1" u="sng" dirty="0" smtClean="0"/>
              <a:t>solar</a:t>
            </a:r>
            <a:r>
              <a:rPr lang="en-US" b="1" dirty="0" smtClean="0"/>
              <a:t> </a:t>
            </a:r>
            <a:r>
              <a:rPr lang="en-US" dirty="0" smtClean="0"/>
              <a:t>cell</a:t>
            </a:r>
            <a:r>
              <a:rPr lang="en-US" b="1" dirty="0" smtClean="0"/>
              <a:t> </a:t>
            </a:r>
            <a:r>
              <a:rPr lang="en-US" b="1" u="sng" dirty="0" smtClean="0"/>
              <a:t>lasts</a:t>
            </a:r>
            <a:r>
              <a:rPr lang="en-US" b="1" dirty="0" smtClean="0"/>
              <a:t> </a:t>
            </a:r>
            <a:r>
              <a:rPr lang="en-US" dirty="0" smtClean="0"/>
              <a:t>for a long time and is a good</a:t>
            </a:r>
            <a:r>
              <a:rPr lang="en-US" b="1" dirty="0" smtClean="0"/>
              <a:t> </a:t>
            </a:r>
            <a:r>
              <a:rPr lang="en-US" b="1" u="sng" dirty="0" smtClean="0"/>
              <a:t>source of</a:t>
            </a:r>
            <a:r>
              <a:rPr lang="en-US" b="1" dirty="0" smtClean="0"/>
              <a:t> </a:t>
            </a:r>
            <a:r>
              <a:rPr lang="en-US" dirty="0" smtClean="0"/>
              <a:t>energy.</a:t>
            </a:r>
          </a:p>
          <a:p>
            <a:pPr>
              <a:buNone/>
            </a:pPr>
            <a:r>
              <a:rPr lang="en-US" dirty="0" smtClean="0"/>
              <a:t>    A. protect  </a:t>
            </a:r>
            <a:br>
              <a:rPr lang="en-US" dirty="0" smtClean="0"/>
            </a:br>
            <a:r>
              <a:rPr lang="en-US" dirty="0" smtClean="0"/>
              <a:t> B. solar  </a:t>
            </a:r>
            <a:br>
              <a:rPr lang="en-US" dirty="0" smtClean="0"/>
            </a:br>
            <a:r>
              <a:rPr lang="en-US" dirty="0" smtClean="0"/>
              <a:t> C. lasts  </a:t>
            </a:r>
            <a:br>
              <a:rPr lang="en-US" dirty="0" smtClean="0"/>
            </a:br>
            <a:r>
              <a:rPr lang="en-US" dirty="0" smtClean="0"/>
              <a:t> D. source of </a:t>
            </a:r>
            <a:endParaRPr lang="en-GB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15. When two products are</a:t>
            </a:r>
            <a:r>
              <a:rPr lang="en-US" b="1" dirty="0" smtClean="0"/>
              <a:t> </a:t>
            </a:r>
            <a:r>
              <a:rPr lang="en-US" b="1" u="sng" dirty="0" smtClean="0"/>
              <a:t>basically</a:t>
            </a:r>
            <a:r>
              <a:rPr lang="en-US" b="1" dirty="0" smtClean="0"/>
              <a:t> </a:t>
            </a:r>
            <a:r>
              <a:rPr lang="en-US" b="1" u="sng" dirty="0" smtClean="0"/>
              <a:t>the same as</a:t>
            </a:r>
            <a:r>
              <a:rPr lang="en-US" b="1" dirty="0" smtClean="0"/>
              <a:t>, </a:t>
            </a:r>
            <a:r>
              <a:rPr lang="en-US" b="1" u="sng" dirty="0" smtClean="0"/>
              <a:t>advertising</a:t>
            </a:r>
            <a:r>
              <a:rPr lang="en-US" b="1" dirty="0" smtClean="0"/>
              <a:t> </a:t>
            </a:r>
            <a:r>
              <a:rPr lang="en-US" dirty="0" smtClean="0"/>
              <a:t>can </a:t>
            </a:r>
            <a:r>
              <a:rPr lang="en-US" b="1" u="sng" dirty="0" smtClean="0"/>
              <a:t>influence</a:t>
            </a:r>
            <a:r>
              <a:rPr lang="en-US" b="1" dirty="0" smtClean="0"/>
              <a:t> </a:t>
            </a:r>
            <a:r>
              <a:rPr lang="en-US" dirty="0" smtClean="0"/>
              <a:t>the public's choice.</a:t>
            </a:r>
          </a:p>
          <a:p>
            <a:pPr>
              <a:buNone/>
            </a:pPr>
            <a:r>
              <a:rPr lang="en-US" dirty="0" smtClean="0"/>
              <a:t>    A. basically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B</a:t>
            </a:r>
            <a:r>
              <a:rPr lang="en-US" dirty="0" smtClean="0"/>
              <a:t>. the same as  </a:t>
            </a:r>
            <a:br>
              <a:rPr lang="en-US" dirty="0" smtClean="0"/>
            </a:br>
            <a:r>
              <a:rPr lang="en-US" dirty="0" smtClean="0"/>
              <a:t> C. advertising  </a:t>
            </a:r>
            <a:br>
              <a:rPr lang="en-US" dirty="0" smtClean="0"/>
            </a:br>
            <a:r>
              <a:rPr lang="en-US" dirty="0" smtClean="0"/>
              <a:t> D. influence  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16. If </a:t>
            </a:r>
            <a:r>
              <a:rPr lang="en-US" b="1" u="sng" dirty="0" smtClean="0"/>
              <a:t>protect</a:t>
            </a:r>
            <a:r>
              <a:rPr lang="en-US" b="1" dirty="0" smtClean="0"/>
              <a:t>, </a:t>
            </a:r>
            <a:r>
              <a:rPr lang="en-US" dirty="0" smtClean="0"/>
              <a:t>a</a:t>
            </a:r>
            <a:r>
              <a:rPr lang="en-US" b="1" dirty="0" smtClean="0"/>
              <a:t> </a:t>
            </a:r>
            <a:r>
              <a:rPr lang="en-US" b="1" u="sng" dirty="0" smtClean="0"/>
              <a:t>solar</a:t>
            </a:r>
            <a:r>
              <a:rPr lang="en-US" b="1" dirty="0" smtClean="0"/>
              <a:t> </a:t>
            </a:r>
            <a:r>
              <a:rPr lang="en-US" dirty="0" smtClean="0"/>
              <a:t>cell</a:t>
            </a:r>
            <a:r>
              <a:rPr lang="en-US" b="1" dirty="0" smtClean="0"/>
              <a:t> </a:t>
            </a:r>
            <a:r>
              <a:rPr lang="en-US" b="1" u="sng" dirty="0" smtClean="0"/>
              <a:t>lasts</a:t>
            </a:r>
            <a:r>
              <a:rPr lang="en-US" b="1" dirty="0" smtClean="0"/>
              <a:t> </a:t>
            </a:r>
            <a:r>
              <a:rPr lang="en-US" dirty="0" smtClean="0"/>
              <a:t>for a long time and is a good</a:t>
            </a:r>
            <a:r>
              <a:rPr lang="en-US" b="1" dirty="0" smtClean="0"/>
              <a:t> </a:t>
            </a:r>
            <a:r>
              <a:rPr lang="en-US" b="1" u="sng" dirty="0" smtClean="0"/>
              <a:t>source of</a:t>
            </a:r>
            <a:r>
              <a:rPr lang="en-US" b="1" dirty="0" smtClean="0"/>
              <a:t> </a:t>
            </a:r>
            <a:r>
              <a:rPr lang="en-US" dirty="0" smtClean="0"/>
              <a:t>energy.</a:t>
            </a:r>
          </a:p>
          <a:p>
            <a:pPr>
              <a:buNone/>
            </a:pPr>
            <a:r>
              <a:rPr lang="en-US" dirty="0" smtClean="0"/>
              <a:t>    </a:t>
            </a:r>
            <a:r>
              <a:rPr lang="en-US" b="1" dirty="0" smtClean="0"/>
              <a:t>A</a:t>
            </a:r>
            <a:r>
              <a:rPr lang="en-US" dirty="0" smtClean="0"/>
              <a:t>. protect  </a:t>
            </a:r>
            <a:br>
              <a:rPr lang="en-US" dirty="0" smtClean="0"/>
            </a:br>
            <a:r>
              <a:rPr lang="en-US" dirty="0" smtClean="0"/>
              <a:t> B. solar  </a:t>
            </a:r>
            <a:br>
              <a:rPr lang="en-US" dirty="0" smtClean="0"/>
            </a:br>
            <a:r>
              <a:rPr lang="en-US" dirty="0" smtClean="0"/>
              <a:t> C. lasts  </a:t>
            </a:r>
            <a:br>
              <a:rPr lang="en-US" dirty="0" smtClean="0"/>
            </a:br>
            <a:r>
              <a:rPr lang="en-US" dirty="0" smtClean="0"/>
              <a:t> D. source of </a:t>
            </a:r>
            <a:endParaRPr lang="en-GB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17. The committee decided</a:t>
            </a:r>
            <a:r>
              <a:rPr lang="en-US" b="1" dirty="0" smtClean="0"/>
              <a:t> </a:t>
            </a:r>
            <a:r>
              <a:rPr lang="en-US" b="1" u="sng" dirty="0" smtClean="0"/>
              <a:t>to have</a:t>
            </a:r>
            <a:r>
              <a:rPr lang="en-US" dirty="0" smtClean="0"/>
              <a:t> biannual meetings together</a:t>
            </a:r>
            <a:r>
              <a:rPr lang="en-US" b="1" dirty="0" smtClean="0"/>
              <a:t> </a:t>
            </a:r>
            <a:r>
              <a:rPr lang="en-US" b="1" u="sng" dirty="0" smtClean="0"/>
              <a:t>with</a:t>
            </a:r>
            <a:r>
              <a:rPr lang="en-US" b="1" dirty="0" smtClean="0"/>
              <a:t> </a:t>
            </a:r>
            <a:r>
              <a:rPr lang="en-US" dirty="0" smtClean="0"/>
              <a:t>families to be held </a:t>
            </a:r>
            <a:r>
              <a:rPr lang="en-US" b="1" u="sng" dirty="0" smtClean="0"/>
              <a:t>every</a:t>
            </a:r>
            <a:r>
              <a:rPr lang="en-US" u="sng" dirty="0" smtClean="0"/>
              <a:t> </a:t>
            </a:r>
            <a:r>
              <a:rPr lang="en-US" b="1" u="sng" dirty="0" smtClean="0"/>
              <a:t>six months</a:t>
            </a:r>
            <a:r>
              <a:rPr lang="en-US" b="1" dirty="0" smtClean="0"/>
              <a:t> </a:t>
            </a:r>
            <a:r>
              <a:rPr lang="en-US" b="1" u="sng" dirty="0" smtClean="0"/>
              <a:t>at</a:t>
            </a:r>
            <a:r>
              <a:rPr lang="en-US" b="1" dirty="0" smtClean="0"/>
              <a:t> </a:t>
            </a:r>
            <a:r>
              <a:rPr lang="en-US" dirty="0" smtClean="0"/>
              <a:t>the beach.</a:t>
            </a:r>
          </a:p>
          <a:p>
            <a:pPr>
              <a:buNone/>
            </a:pPr>
            <a:r>
              <a:rPr lang="en-US" dirty="0" smtClean="0"/>
              <a:t>    A. to have  </a:t>
            </a:r>
            <a:br>
              <a:rPr lang="en-US" dirty="0" smtClean="0"/>
            </a:br>
            <a:r>
              <a:rPr lang="en-US" dirty="0" smtClean="0"/>
              <a:t> B. with  </a:t>
            </a:r>
            <a:br>
              <a:rPr lang="en-US" dirty="0" smtClean="0"/>
            </a:br>
            <a:r>
              <a:rPr lang="en-US" dirty="0" smtClean="0"/>
              <a:t> C. every six months  </a:t>
            </a:r>
            <a:br>
              <a:rPr lang="en-US" dirty="0" smtClean="0"/>
            </a:br>
            <a:r>
              <a:rPr lang="en-US" dirty="0" smtClean="0"/>
              <a:t> D. at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18.</a:t>
            </a:r>
            <a:r>
              <a:rPr lang="en-US" b="1" dirty="0" smtClean="0"/>
              <a:t> </a:t>
            </a:r>
            <a:r>
              <a:rPr lang="en-US" b="1" u="sng" dirty="0" smtClean="0"/>
              <a:t>As</a:t>
            </a:r>
            <a:r>
              <a:rPr lang="en-US" b="1" dirty="0" smtClean="0"/>
              <a:t> </a:t>
            </a:r>
            <a:r>
              <a:rPr lang="en-US" dirty="0" smtClean="0"/>
              <a:t>you come to each town, </a:t>
            </a:r>
            <a:r>
              <a:rPr lang="en-US" b="1" u="sng" dirty="0" smtClean="0"/>
              <a:t>however small,</a:t>
            </a:r>
            <a:r>
              <a:rPr lang="en-US" b="1" dirty="0" smtClean="0"/>
              <a:t> </a:t>
            </a:r>
            <a:r>
              <a:rPr lang="en-US" dirty="0" smtClean="0"/>
              <a:t>you</a:t>
            </a:r>
            <a:r>
              <a:rPr lang="en-US" b="1" dirty="0" smtClean="0"/>
              <a:t> </a:t>
            </a:r>
            <a:r>
              <a:rPr lang="en-US" b="1" u="sng" dirty="0" smtClean="0"/>
              <a:t>will</a:t>
            </a:r>
            <a:r>
              <a:rPr lang="en-US" b="1" dirty="0" smtClean="0"/>
              <a:t> </a:t>
            </a:r>
            <a:r>
              <a:rPr lang="en-US" dirty="0" smtClean="0"/>
              <a:t>see a sign which states the name of the town and how many inhabitants </a:t>
            </a:r>
            <a:r>
              <a:rPr lang="en-US" b="1" u="sng" dirty="0" smtClean="0"/>
              <a:t>does it have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  A. As  </a:t>
            </a:r>
            <a:br>
              <a:rPr lang="en-US" dirty="0" smtClean="0"/>
            </a:br>
            <a:r>
              <a:rPr lang="en-US" dirty="0" smtClean="0"/>
              <a:t> B. however small,  </a:t>
            </a:r>
            <a:br>
              <a:rPr lang="en-US" dirty="0" smtClean="0"/>
            </a:br>
            <a:r>
              <a:rPr lang="en-US" dirty="0" smtClean="0"/>
              <a:t> C. will  </a:t>
            </a:r>
            <a:br>
              <a:rPr lang="en-US" dirty="0" smtClean="0"/>
            </a:br>
            <a:r>
              <a:rPr lang="en-US" dirty="0" smtClean="0"/>
              <a:t> D</a:t>
            </a:r>
            <a:r>
              <a:rPr lang="en-US" b="1" dirty="0" smtClean="0"/>
              <a:t>. </a:t>
            </a:r>
            <a:r>
              <a:rPr lang="en-US" dirty="0" smtClean="0"/>
              <a:t>does it have 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17. The committee decided</a:t>
            </a:r>
            <a:r>
              <a:rPr lang="en-US" b="1" dirty="0" smtClean="0"/>
              <a:t> </a:t>
            </a:r>
            <a:r>
              <a:rPr lang="en-US" b="1" u="sng" dirty="0" smtClean="0"/>
              <a:t>to have</a:t>
            </a:r>
            <a:r>
              <a:rPr lang="en-US" dirty="0" smtClean="0"/>
              <a:t> biannual meetings together</a:t>
            </a:r>
            <a:r>
              <a:rPr lang="en-US" b="1" dirty="0" smtClean="0"/>
              <a:t> </a:t>
            </a:r>
            <a:r>
              <a:rPr lang="en-US" b="1" u="sng" dirty="0" smtClean="0"/>
              <a:t>with</a:t>
            </a:r>
            <a:r>
              <a:rPr lang="en-US" b="1" dirty="0" smtClean="0"/>
              <a:t> </a:t>
            </a:r>
            <a:r>
              <a:rPr lang="en-US" dirty="0" smtClean="0"/>
              <a:t>families to be held </a:t>
            </a:r>
            <a:r>
              <a:rPr lang="en-US" b="1" u="sng" dirty="0" smtClean="0"/>
              <a:t>every</a:t>
            </a:r>
            <a:r>
              <a:rPr lang="en-US" u="sng" dirty="0" smtClean="0"/>
              <a:t> </a:t>
            </a:r>
            <a:r>
              <a:rPr lang="en-US" b="1" u="sng" dirty="0" smtClean="0"/>
              <a:t>six months</a:t>
            </a:r>
            <a:r>
              <a:rPr lang="en-US" b="1" dirty="0" smtClean="0"/>
              <a:t> </a:t>
            </a:r>
            <a:r>
              <a:rPr lang="en-US" b="1" u="sng" dirty="0" smtClean="0"/>
              <a:t>at</a:t>
            </a:r>
            <a:r>
              <a:rPr lang="en-US" b="1" dirty="0" smtClean="0"/>
              <a:t> </a:t>
            </a:r>
            <a:r>
              <a:rPr lang="en-US" dirty="0" smtClean="0"/>
              <a:t>the beach.</a:t>
            </a:r>
          </a:p>
          <a:p>
            <a:pPr>
              <a:buNone/>
            </a:pPr>
            <a:r>
              <a:rPr lang="en-US" dirty="0" smtClean="0"/>
              <a:t>    A. to have  </a:t>
            </a:r>
            <a:br>
              <a:rPr lang="en-US" dirty="0" smtClean="0"/>
            </a:br>
            <a:r>
              <a:rPr lang="en-US" dirty="0" smtClean="0"/>
              <a:t> B. with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C</a:t>
            </a:r>
            <a:r>
              <a:rPr lang="en-US" dirty="0" smtClean="0"/>
              <a:t>. every six months  </a:t>
            </a:r>
            <a:br>
              <a:rPr lang="en-US" dirty="0" smtClean="0"/>
            </a:br>
            <a:r>
              <a:rPr lang="en-US" dirty="0" smtClean="0"/>
              <a:t> D. at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18.</a:t>
            </a:r>
            <a:r>
              <a:rPr lang="en-US" b="1" dirty="0" smtClean="0"/>
              <a:t> </a:t>
            </a:r>
            <a:r>
              <a:rPr lang="en-US" b="1" u="sng" dirty="0" smtClean="0"/>
              <a:t>As</a:t>
            </a:r>
            <a:r>
              <a:rPr lang="en-US" b="1" dirty="0" smtClean="0"/>
              <a:t> </a:t>
            </a:r>
            <a:r>
              <a:rPr lang="en-US" dirty="0" smtClean="0"/>
              <a:t>you come to each town, </a:t>
            </a:r>
            <a:r>
              <a:rPr lang="en-US" b="1" u="sng" dirty="0" smtClean="0"/>
              <a:t>however small,</a:t>
            </a:r>
            <a:r>
              <a:rPr lang="en-US" b="1" dirty="0" smtClean="0"/>
              <a:t> </a:t>
            </a:r>
            <a:r>
              <a:rPr lang="en-US" dirty="0" smtClean="0"/>
              <a:t>you</a:t>
            </a:r>
            <a:r>
              <a:rPr lang="en-US" b="1" dirty="0" smtClean="0"/>
              <a:t> </a:t>
            </a:r>
            <a:r>
              <a:rPr lang="en-US" b="1" u="sng" dirty="0" smtClean="0"/>
              <a:t>will</a:t>
            </a:r>
            <a:r>
              <a:rPr lang="en-US" b="1" dirty="0" smtClean="0"/>
              <a:t> </a:t>
            </a:r>
            <a:r>
              <a:rPr lang="en-US" dirty="0" smtClean="0"/>
              <a:t>see a sign which states the name of the town and how many inhabitants </a:t>
            </a:r>
            <a:r>
              <a:rPr lang="en-US" b="1" u="sng" dirty="0" smtClean="0"/>
              <a:t>does it have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  A. As  </a:t>
            </a:r>
            <a:br>
              <a:rPr lang="en-US" dirty="0" smtClean="0"/>
            </a:br>
            <a:r>
              <a:rPr lang="en-US" dirty="0" smtClean="0"/>
              <a:t> B. however small,  </a:t>
            </a:r>
            <a:br>
              <a:rPr lang="en-US" dirty="0" smtClean="0"/>
            </a:br>
            <a:r>
              <a:rPr lang="en-US" dirty="0" smtClean="0"/>
              <a:t> C. will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D. </a:t>
            </a:r>
            <a:r>
              <a:rPr lang="en-US" dirty="0" smtClean="0"/>
              <a:t>does it have 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1. Species</a:t>
            </a:r>
            <a:r>
              <a:rPr lang="en-US" b="1" dirty="0" smtClean="0"/>
              <a:t> </a:t>
            </a:r>
            <a:r>
              <a:rPr lang="en-US" b="1" u="sng" dirty="0" smtClean="0"/>
              <a:t>like</a:t>
            </a:r>
            <a:r>
              <a:rPr lang="en-US" b="1" dirty="0" smtClean="0"/>
              <a:t> </a:t>
            </a:r>
            <a:r>
              <a:rPr lang="en-US" dirty="0" smtClean="0"/>
              <a:t>snakes, lizards, coyotes, squirrels, and jack rabbits </a:t>
            </a:r>
            <a:r>
              <a:rPr lang="en-US" b="1" u="sng" dirty="0" smtClean="0"/>
              <a:t>seems to</a:t>
            </a:r>
            <a:r>
              <a:rPr lang="en-US" b="1" dirty="0" smtClean="0"/>
              <a:t> </a:t>
            </a:r>
            <a:r>
              <a:rPr lang="en-US" dirty="0" smtClean="0"/>
              <a:t>exist</a:t>
            </a:r>
            <a:r>
              <a:rPr lang="en-US" b="1" dirty="0" smtClean="0"/>
              <a:t> </a:t>
            </a:r>
            <a:r>
              <a:rPr lang="en-US" b="1" u="sng" dirty="0" smtClean="0"/>
              <a:t>quite happily</a:t>
            </a:r>
            <a:r>
              <a:rPr lang="en-US" b="1" dirty="0" smtClean="0"/>
              <a:t> </a:t>
            </a:r>
            <a:r>
              <a:rPr lang="en-US" dirty="0" smtClean="0"/>
              <a:t>in</a:t>
            </a:r>
            <a:r>
              <a:rPr lang="en-US" b="1" dirty="0" smtClean="0"/>
              <a:t> </a:t>
            </a:r>
            <a:r>
              <a:rPr lang="en-US" b="1" u="sng" dirty="0" smtClean="0"/>
              <a:t>the</a:t>
            </a:r>
            <a:r>
              <a:rPr lang="en-US" b="1" dirty="0" smtClean="0"/>
              <a:t> </a:t>
            </a:r>
            <a:r>
              <a:rPr lang="en-US" dirty="0" smtClean="0"/>
              <a:t>desert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like  </a:t>
            </a:r>
            <a:br>
              <a:rPr lang="en-US" dirty="0" smtClean="0"/>
            </a:br>
            <a:r>
              <a:rPr lang="en-US" dirty="0" smtClean="0"/>
              <a:t> B. seems to  </a:t>
            </a:r>
            <a:br>
              <a:rPr lang="en-US" dirty="0" smtClean="0"/>
            </a:br>
            <a:r>
              <a:rPr lang="en-US" dirty="0" smtClean="0"/>
              <a:t> C. quite happily  </a:t>
            </a:r>
            <a:br>
              <a:rPr lang="en-US" dirty="0" smtClean="0"/>
            </a:br>
            <a:r>
              <a:rPr lang="en-US" dirty="0" smtClean="0"/>
              <a:t> D. the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2. Many states </a:t>
            </a:r>
            <a:r>
              <a:rPr lang="en-US" b="1" u="sng" dirty="0" smtClean="0"/>
              <a:t>do</a:t>
            </a:r>
            <a:r>
              <a:rPr lang="en-US" b="1" dirty="0" smtClean="0"/>
              <a:t> </a:t>
            </a:r>
            <a:r>
              <a:rPr lang="en-US" dirty="0" smtClean="0"/>
              <a:t>laws</a:t>
            </a:r>
            <a:r>
              <a:rPr lang="en-US" b="1" dirty="0" smtClean="0"/>
              <a:t> </a:t>
            </a:r>
            <a:r>
              <a:rPr lang="en-US" b="1" u="sng" dirty="0" smtClean="0"/>
              <a:t>regulating</a:t>
            </a:r>
            <a:r>
              <a:rPr lang="en-US" b="1" dirty="0" smtClean="0"/>
              <a:t> </a:t>
            </a:r>
            <a:r>
              <a:rPr lang="en-US" b="1" u="sng" dirty="0" smtClean="0"/>
              <a:t>production processes</a:t>
            </a:r>
            <a:r>
              <a:rPr lang="en-US" b="1" dirty="0" smtClean="0"/>
              <a:t> </a:t>
            </a:r>
            <a:r>
              <a:rPr lang="en-US" dirty="0" smtClean="0"/>
              <a:t>for different </a:t>
            </a:r>
            <a:r>
              <a:rPr lang="en-US" b="1" u="sng" dirty="0" smtClean="0"/>
              <a:t>types of</a:t>
            </a:r>
            <a:r>
              <a:rPr lang="en-US" b="1" dirty="0" smtClean="0"/>
              <a:t> </a:t>
            </a:r>
            <a:r>
              <a:rPr lang="en-US" dirty="0" smtClean="0"/>
              <a:t>food products.</a:t>
            </a:r>
          </a:p>
          <a:p>
            <a:pPr>
              <a:buNone/>
            </a:pPr>
            <a:r>
              <a:rPr lang="en-US" dirty="0" smtClean="0"/>
              <a:t>    A. do  </a:t>
            </a:r>
            <a:br>
              <a:rPr lang="en-US" dirty="0" smtClean="0"/>
            </a:br>
            <a:r>
              <a:rPr lang="en-US" dirty="0" smtClean="0"/>
              <a:t> B. regulating  </a:t>
            </a:r>
            <a:br>
              <a:rPr lang="en-US" dirty="0" smtClean="0"/>
            </a:br>
            <a:r>
              <a:rPr lang="en-US" dirty="0" smtClean="0"/>
              <a:t> C. production processes  </a:t>
            </a:r>
            <a:br>
              <a:rPr lang="en-US" dirty="0" smtClean="0"/>
            </a:br>
            <a:r>
              <a:rPr lang="en-US" dirty="0" smtClean="0"/>
              <a:t> D. types of 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19. The Impressionists </a:t>
            </a:r>
            <a:r>
              <a:rPr lang="en-US" b="1" u="sng" dirty="0" smtClean="0"/>
              <a:t>like</a:t>
            </a:r>
            <a:r>
              <a:rPr lang="en-US" b="1" dirty="0" smtClean="0"/>
              <a:t> </a:t>
            </a:r>
            <a:r>
              <a:rPr lang="en-US" dirty="0" smtClean="0"/>
              <a:t>Monet and </a:t>
            </a:r>
            <a:r>
              <a:rPr lang="en-US" dirty="0" err="1" smtClean="0"/>
              <a:t>Manet</a:t>
            </a:r>
            <a:r>
              <a:rPr lang="en-US" dirty="0" smtClean="0"/>
              <a:t> </a:t>
            </a:r>
            <a:r>
              <a:rPr lang="en-US" b="1" u="sng" dirty="0" smtClean="0"/>
              <a:t>knew</a:t>
            </a:r>
            <a:r>
              <a:rPr lang="en-US" b="1" dirty="0" smtClean="0"/>
              <a:t> </a:t>
            </a:r>
            <a:r>
              <a:rPr lang="en-US" dirty="0" smtClean="0"/>
              <a:t>to use color in order </a:t>
            </a:r>
            <a:r>
              <a:rPr lang="en-US" b="1" u="sng" dirty="0" smtClean="0"/>
              <a:t>to create</a:t>
            </a:r>
            <a:r>
              <a:rPr lang="en-US" b="1" dirty="0" smtClean="0"/>
              <a:t> </a:t>
            </a:r>
            <a:r>
              <a:rPr lang="en-US" dirty="0" smtClean="0"/>
              <a:t>an image of reality rather than reality </a:t>
            </a:r>
            <a:r>
              <a:rPr lang="en-US" b="1" u="sng" dirty="0" smtClean="0"/>
              <a:t>itself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  A. like  </a:t>
            </a:r>
            <a:br>
              <a:rPr lang="en-US" dirty="0" smtClean="0"/>
            </a:br>
            <a:r>
              <a:rPr lang="en-US" dirty="0" smtClean="0"/>
              <a:t> B. knew  </a:t>
            </a:r>
            <a:br>
              <a:rPr lang="en-US" dirty="0" smtClean="0"/>
            </a:br>
            <a:r>
              <a:rPr lang="en-US" dirty="0" smtClean="0"/>
              <a:t> C. to create  </a:t>
            </a:r>
            <a:br>
              <a:rPr lang="en-US" dirty="0" smtClean="0"/>
            </a:br>
            <a:r>
              <a:rPr lang="en-US" dirty="0" smtClean="0"/>
              <a:t> D. itself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20. </a:t>
            </a:r>
            <a:r>
              <a:rPr lang="en-US" b="1" u="sng" dirty="0" smtClean="0"/>
              <a:t>Despite</a:t>
            </a:r>
            <a:r>
              <a:rPr lang="en-US" dirty="0" smtClean="0"/>
              <a:t> their insistence that he</a:t>
            </a:r>
            <a:r>
              <a:rPr lang="en-US" b="1" dirty="0" smtClean="0"/>
              <a:t> </a:t>
            </a:r>
            <a:r>
              <a:rPr lang="en-US" b="1" u="sng" dirty="0" smtClean="0"/>
              <a:t>will appear</a:t>
            </a:r>
            <a:r>
              <a:rPr lang="en-US" b="1" dirty="0" smtClean="0"/>
              <a:t> </a:t>
            </a:r>
            <a:r>
              <a:rPr lang="en-US" dirty="0" smtClean="0"/>
              <a:t>when</a:t>
            </a:r>
            <a:r>
              <a:rPr lang="en-US" b="1" dirty="0" smtClean="0"/>
              <a:t> </a:t>
            </a:r>
            <a:r>
              <a:rPr lang="en-US" b="1" u="sng" dirty="0" smtClean="0"/>
              <a:t>there is</a:t>
            </a:r>
            <a:r>
              <a:rPr lang="en-US" b="1" dirty="0" smtClean="0"/>
              <a:t> </a:t>
            </a:r>
            <a:r>
              <a:rPr lang="en-US" dirty="0" smtClean="0"/>
              <a:t>an important event, the president </a:t>
            </a:r>
            <a:r>
              <a:rPr lang="en-US" b="1" u="sng" dirty="0" smtClean="0"/>
              <a:t>schedules</a:t>
            </a:r>
            <a:r>
              <a:rPr lang="en-US" b="1" dirty="0" smtClean="0"/>
              <a:t> </a:t>
            </a:r>
            <a:r>
              <a:rPr lang="en-US" dirty="0" smtClean="0"/>
              <a:t>press conferences with the news media at his discretion.</a:t>
            </a:r>
          </a:p>
          <a:p>
            <a:pPr>
              <a:buNone/>
            </a:pPr>
            <a:r>
              <a:rPr lang="en-US" dirty="0" smtClean="0"/>
              <a:t>    A. Despite  </a:t>
            </a:r>
            <a:br>
              <a:rPr lang="en-US" dirty="0" smtClean="0"/>
            </a:br>
            <a:r>
              <a:rPr lang="en-US" dirty="0" smtClean="0"/>
              <a:t> B. will appear  </a:t>
            </a:r>
            <a:br>
              <a:rPr lang="en-US" dirty="0" smtClean="0"/>
            </a:br>
            <a:r>
              <a:rPr lang="en-US" dirty="0" smtClean="0"/>
              <a:t> C. there is  </a:t>
            </a:r>
            <a:br>
              <a:rPr lang="en-US" dirty="0" smtClean="0"/>
            </a:br>
            <a:r>
              <a:rPr lang="en-US" dirty="0" smtClean="0"/>
              <a:t> D. schedules 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19. The Impressionists </a:t>
            </a:r>
            <a:r>
              <a:rPr lang="en-US" b="1" u="sng" dirty="0" smtClean="0"/>
              <a:t>like</a:t>
            </a:r>
            <a:r>
              <a:rPr lang="en-US" b="1" dirty="0" smtClean="0"/>
              <a:t> </a:t>
            </a:r>
            <a:r>
              <a:rPr lang="en-US" dirty="0" smtClean="0"/>
              <a:t>Monet and </a:t>
            </a:r>
            <a:r>
              <a:rPr lang="en-US" dirty="0" err="1" smtClean="0"/>
              <a:t>Manet</a:t>
            </a:r>
            <a:r>
              <a:rPr lang="en-US" dirty="0" smtClean="0"/>
              <a:t> </a:t>
            </a:r>
            <a:r>
              <a:rPr lang="en-US" b="1" u="sng" dirty="0" smtClean="0"/>
              <a:t>knew</a:t>
            </a:r>
            <a:r>
              <a:rPr lang="en-US" b="1" dirty="0" smtClean="0"/>
              <a:t> </a:t>
            </a:r>
            <a:r>
              <a:rPr lang="en-US" dirty="0" smtClean="0"/>
              <a:t>to use color in order </a:t>
            </a:r>
            <a:r>
              <a:rPr lang="en-US" b="1" u="sng" dirty="0" smtClean="0"/>
              <a:t>to create</a:t>
            </a:r>
            <a:r>
              <a:rPr lang="en-US" b="1" dirty="0" smtClean="0"/>
              <a:t> </a:t>
            </a:r>
            <a:r>
              <a:rPr lang="en-US" dirty="0" smtClean="0"/>
              <a:t>an image of reality rather than reality </a:t>
            </a:r>
            <a:r>
              <a:rPr lang="en-US" b="1" u="sng" dirty="0" smtClean="0"/>
              <a:t>itself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  A. like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B</a:t>
            </a:r>
            <a:r>
              <a:rPr lang="en-US" dirty="0" smtClean="0"/>
              <a:t>. knew  </a:t>
            </a:r>
            <a:br>
              <a:rPr lang="en-US" dirty="0" smtClean="0"/>
            </a:br>
            <a:r>
              <a:rPr lang="en-US" dirty="0" smtClean="0"/>
              <a:t> C. to create  </a:t>
            </a:r>
            <a:br>
              <a:rPr lang="en-US" dirty="0" smtClean="0"/>
            </a:br>
            <a:r>
              <a:rPr lang="en-US" dirty="0" smtClean="0"/>
              <a:t> D. itself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20. </a:t>
            </a:r>
            <a:r>
              <a:rPr lang="en-US" b="1" u="sng" dirty="0" smtClean="0"/>
              <a:t>Despite</a:t>
            </a:r>
            <a:r>
              <a:rPr lang="en-US" dirty="0" smtClean="0"/>
              <a:t> their insistence that he</a:t>
            </a:r>
            <a:r>
              <a:rPr lang="en-US" b="1" dirty="0" smtClean="0"/>
              <a:t> </a:t>
            </a:r>
            <a:r>
              <a:rPr lang="en-US" b="1" u="sng" dirty="0" smtClean="0"/>
              <a:t>will appear</a:t>
            </a:r>
            <a:r>
              <a:rPr lang="en-US" b="1" dirty="0" smtClean="0"/>
              <a:t> </a:t>
            </a:r>
            <a:r>
              <a:rPr lang="en-US" dirty="0" smtClean="0"/>
              <a:t>when</a:t>
            </a:r>
            <a:r>
              <a:rPr lang="en-US" b="1" dirty="0" smtClean="0"/>
              <a:t> </a:t>
            </a:r>
            <a:r>
              <a:rPr lang="en-US" b="1" u="sng" dirty="0" smtClean="0"/>
              <a:t>there is</a:t>
            </a:r>
            <a:r>
              <a:rPr lang="en-US" b="1" dirty="0" smtClean="0"/>
              <a:t> </a:t>
            </a:r>
            <a:r>
              <a:rPr lang="en-US" dirty="0" smtClean="0"/>
              <a:t>an important event, the president </a:t>
            </a:r>
            <a:r>
              <a:rPr lang="en-US" b="1" u="sng" dirty="0" smtClean="0"/>
              <a:t>schedules</a:t>
            </a:r>
            <a:r>
              <a:rPr lang="en-US" b="1" dirty="0" smtClean="0"/>
              <a:t> </a:t>
            </a:r>
            <a:r>
              <a:rPr lang="en-US" dirty="0" smtClean="0"/>
              <a:t>press conferences with the news media at his discretion.</a:t>
            </a:r>
          </a:p>
          <a:p>
            <a:pPr>
              <a:buNone/>
            </a:pPr>
            <a:r>
              <a:rPr lang="en-US" dirty="0" smtClean="0"/>
              <a:t>    A. Despite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B</a:t>
            </a:r>
            <a:r>
              <a:rPr lang="en-US" dirty="0" smtClean="0"/>
              <a:t>. will appear  </a:t>
            </a:r>
            <a:br>
              <a:rPr lang="en-US" dirty="0" smtClean="0"/>
            </a:br>
            <a:r>
              <a:rPr lang="en-US" dirty="0" smtClean="0"/>
              <a:t> C. there is  </a:t>
            </a:r>
            <a:br>
              <a:rPr lang="en-US" dirty="0" smtClean="0"/>
            </a:br>
            <a:r>
              <a:rPr lang="en-US" dirty="0" smtClean="0"/>
              <a:t> D. schedules 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21. Nobel prizes </a:t>
            </a:r>
            <a:r>
              <a:rPr lang="en-US" b="1" u="sng" dirty="0" smtClean="0"/>
              <a:t>are awarded</a:t>
            </a:r>
            <a:r>
              <a:rPr lang="en-US" b="1" dirty="0" smtClean="0"/>
              <a:t> </a:t>
            </a:r>
            <a:r>
              <a:rPr lang="en-US" dirty="0" smtClean="0"/>
              <a:t>to people</a:t>
            </a:r>
            <a:r>
              <a:rPr lang="en-US" b="1" dirty="0" smtClean="0"/>
              <a:t> </a:t>
            </a:r>
            <a:r>
              <a:rPr lang="en-US" b="1" u="sng" dirty="0" smtClean="0"/>
              <a:t>who excellent</a:t>
            </a:r>
            <a:r>
              <a:rPr lang="en-US" b="1" dirty="0" smtClean="0"/>
              <a:t> </a:t>
            </a:r>
            <a:r>
              <a:rPr lang="en-US" dirty="0" smtClean="0"/>
              <a:t>in their fields above</a:t>
            </a:r>
            <a:r>
              <a:rPr lang="en-US" b="1" dirty="0" smtClean="0"/>
              <a:t> </a:t>
            </a:r>
            <a:r>
              <a:rPr lang="en-US" b="1" u="sng" dirty="0" smtClean="0"/>
              <a:t>and beyond</a:t>
            </a:r>
            <a:r>
              <a:rPr lang="en-US" b="1" dirty="0" smtClean="0"/>
              <a:t> </a:t>
            </a:r>
            <a:r>
              <a:rPr lang="en-US" b="1" u="sng" dirty="0" smtClean="0"/>
              <a:t>what</a:t>
            </a:r>
            <a:r>
              <a:rPr lang="en-US" b="1" dirty="0" smtClean="0"/>
              <a:t> </a:t>
            </a:r>
            <a:r>
              <a:rPr lang="en-US" dirty="0" smtClean="0"/>
              <a:t>is expected from scholars.</a:t>
            </a:r>
          </a:p>
          <a:p>
            <a:pPr>
              <a:buNone/>
            </a:pPr>
            <a:r>
              <a:rPr lang="en-US" dirty="0" smtClean="0"/>
              <a:t>    A. are awarded  </a:t>
            </a:r>
            <a:br>
              <a:rPr lang="en-US" dirty="0" smtClean="0"/>
            </a:br>
            <a:r>
              <a:rPr lang="en-US" dirty="0" smtClean="0"/>
              <a:t> B. who excellent  </a:t>
            </a:r>
            <a:br>
              <a:rPr lang="en-US" dirty="0" smtClean="0"/>
            </a:br>
            <a:r>
              <a:rPr lang="en-US" dirty="0" smtClean="0"/>
              <a:t> C. and beyond  </a:t>
            </a:r>
            <a:br>
              <a:rPr lang="en-US" dirty="0" smtClean="0"/>
            </a:br>
            <a:r>
              <a:rPr lang="en-US" dirty="0" smtClean="0"/>
              <a:t> D. what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22. Luther Burbank was </a:t>
            </a:r>
            <a:r>
              <a:rPr lang="en-US" b="1" u="sng" dirty="0" smtClean="0"/>
              <a:t>a pioneer</a:t>
            </a:r>
            <a:r>
              <a:rPr lang="en-US" b="1" dirty="0" smtClean="0"/>
              <a:t> </a:t>
            </a:r>
            <a:r>
              <a:rPr lang="en-US" dirty="0" smtClean="0"/>
              <a:t>in the process of</a:t>
            </a:r>
            <a:r>
              <a:rPr lang="en-US" b="1" dirty="0" smtClean="0"/>
              <a:t> </a:t>
            </a:r>
            <a:r>
              <a:rPr lang="en-US" b="1" u="sng" dirty="0" smtClean="0"/>
              <a:t>graft</a:t>
            </a:r>
            <a:r>
              <a:rPr lang="en-US" b="1" dirty="0" smtClean="0"/>
              <a:t> </a:t>
            </a:r>
            <a:r>
              <a:rPr lang="en-US" dirty="0" smtClean="0"/>
              <a:t>immature plants onto</a:t>
            </a:r>
            <a:r>
              <a:rPr lang="en-US" b="1" dirty="0" smtClean="0"/>
              <a:t> </a:t>
            </a:r>
            <a:r>
              <a:rPr lang="en-US" b="1" u="sng" dirty="0" smtClean="0"/>
              <a:t>fully</a:t>
            </a:r>
            <a:r>
              <a:rPr lang="en-US" b="1" dirty="0" smtClean="0"/>
              <a:t> </a:t>
            </a:r>
            <a:r>
              <a:rPr lang="en-US" dirty="0" smtClean="0"/>
              <a:t>mature</a:t>
            </a:r>
            <a:r>
              <a:rPr lang="en-US" b="1" dirty="0" smtClean="0"/>
              <a:t> </a:t>
            </a:r>
            <a:r>
              <a:rPr lang="en-US" b="1" u="sng" dirty="0" smtClean="0"/>
              <a:t>plants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a pioneer  </a:t>
            </a:r>
            <a:br>
              <a:rPr lang="en-US" dirty="0" smtClean="0"/>
            </a:br>
            <a:r>
              <a:rPr lang="en-US" dirty="0" smtClean="0"/>
              <a:t> B</a:t>
            </a:r>
            <a:r>
              <a:rPr lang="en-US" b="1" dirty="0" smtClean="0"/>
              <a:t>. </a:t>
            </a:r>
            <a:r>
              <a:rPr lang="en-US" dirty="0" smtClean="0"/>
              <a:t>graft  </a:t>
            </a:r>
            <a:br>
              <a:rPr lang="en-US" dirty="0" smtClean="0"/>
            </a:br>
            <a:r>
              <a:rPr lang="en-US" dirty="0" smtClean="0"/>
              <a:t> C. fully  </a:t>
            </a:r>
            <a:br>
              <a:rPr lang="en-US" dirty="0" smtClean="0"/>
            </a:br>
            <a:r>
              <a:rPr lang="en-US" dirty="0" smtClean="0"/>
              <a:t> D. plants 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21. Nobel prizes </a:t>
            </a:r>
            <a:r>
              <a:rPr lang="en-US" b="1" u="sng" dirty="0" smtClean="0"/>
              <a:t>are awarded</a:t>
            </a:r>
            <a:r>
              <a:rPr lang="en-US" b="1" dirty="0" smtClean="0"/>
              <a:t> </a:t>
            </a:r>
            <a:r>
              <a:rPr lang="en-US" dirty="0" smtClean="0"/>
              <a:t>to people</a:t>
            </a:r>
            <a:r>
              <a:rPr lang="en-US" b="1" dirty="0" smtClean="0"/>
              <a:t> </a:t>
            </a:r>
            <a:r>
              <a:rPr lang="en-US" b="1" u="sng" dirty="0" smtClean="0"/>
              <a:t>who excellent</a:t>
            </a:r>
            <a:r>
              <a:rPr lang="en-US" b="1" dirty="0" smtClean="0"/>
              <a:t> </a:t>
            </a:r>
            <a:r>
              <a:rPr lang="en-US" dirty="0" smtClean="0"/>
              <a:t>in their fields above</a:t>
            </a:r>
            <a:r>
              <a:rPr lang="en-US" b="1" dirty="0" smtClean="0"/>
              <a:t> </a:t>
            </a:r>
            <a:r>
              <a:rPr lang="en-US" b="1" u="sng" dirty="0" smtClean="0"/>
              <a:t>and beyond</a:t>
            </a:r>
            <a:r>
              <a:rPr lang="en-US" b="1" dirty="0" smtClean="0"/>
              <a:t> </a:t>
            </a:r>
            <a:r>
              <a:rPr lang="en-US" b="1" u="sng" dirty="0" smtClean="0"/>
              <a:t>what</a:t>
            </a:r>
            <a:r>
              <a:rPr lang="en-US" b="1" dirty="0" smtClean="0"/>
              <a:t> </a:t>
            </a:r>
            <a:r>
              <a:rPr lang="en-US" dirty="0" smtClean="0"/>
              <a:t>is expected from scholars.</a:t>
            </a:r>
          </a:p>
          <a:p>
            <a:pPr>
              <a:buNone/>
            </a:pPr>
            <a:r>
              <a:rPr lang="en-US" dirty="0" smtClean="0"/>
              <a:t>    A. are awarded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B</a:t>
            </a:r>
            <a:r>
              <a:rPr lang="en-US" dirty="0" smtClean="0"/>
              <a:t>. who excellent  </a:t>
            </a:r>
            <a:br>
              <a:rPr lang="en-US" dirty="0" smtClean="0"/>
            </a:br>
            <a:r>
              <a:rPr lang="en-US" dirty="0" smtClean="0"/>
              <a:t> C. and beyond  </a:t>
            </a:r>
            <a:br>
              <a:rPr lang="en-US" dirty="0" smtClean="0"/>
            </a:br>
            <a:r>
              <a:rPr lang="en-US" dirty="0" smtClean="0"/>
              <a:t> D. what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22. Luther Burbank was </a:t>
            </a:r>
            <a:r>
              <a:rPr lang="en-US" b="1" u="sng" dirty="0" smtClean="0"/>
              <a:t>a pioneer</a:t>
            </a:r>
            <a:r>
              <a:rPr lang="en-US" b="1" dirty="0" smtClean="0"/>
              <a:t> </a:t>
            </a:r>
            <a:r>
              <a:rPr lang="en-US" dirty="0" smtClean="0"/>
              <a:t>in the process of</a:t>
            </a:r>
            <a:r>
              <a:rPr lang="en-US" b="1" dirty="0" smtClean="0"/>
              <a:t> </a:t>
            </a:r>
            <a:r>
              <a:rPr lang="en-US" b="1" u="sng" dirty="0" smtClean="0"/>
              <a:t>graft</a:t>
            </a:r>
            <a:r>
              <a:rPr lang="en-US" b="1" dirty="0" smtClean="0"/>
              <a:t> </a:t>
            </a:r>
            <a:r>
              <a:rPr lang="en-US" dirty="0" smtClean="0"/>
              <a:t>immature plants onto</a:t>
            </a:r>
            <a:r>
              <a:rPr lang="en-US" b="1" dirty="0" smtClean="0"/>
              <a:t> </a:t>
            </a:r>
            <a:r>
              <a:rPr lang="en-US" b="1" u="sng" dirty="0" smtClean="0"/>
              <a:t>fully</a:t>
            </a:r>
            <a:r>
              <a:rPr lang="en-US" b="1" dirty="0" smtClean="0"/>
              <a:t> </a:t>
            </a:r>
            <a:r>
              <a:rPr lang="en-US" dirty="0" smtClean="0"/>
              <a:t>mature</a:t>
            </a:r>
            <a:r>
              <a:rPr lang="en-US" b="1" dirty="0" smtClean="0"/>
              <a:t> </a:t>
            </a:r>
            <a:r>
              <a:rPr lang="en-US" b="1" u="sng" dirty="0" smtClean="0"/>
              <a:t>plants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a pioneer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B. </a:t>
            </a:r>
            <a:r>
              <a:rPr lang="en-US" dirty="0" smtClean="0"/>
              <a:t>graft  </a:t>
            </a:r>
            <a:br>
              <a:rPr lang="en-US" dirty="0" smtClean="0"/>
            </a:br>
            <a:r>
              <a:rPr lang="en-US" dirty="0" smtClean="0"/>
              <a:t> C. fully  </a:t>
            </a:r>
            <a:br>
              <a:rPr lang="en-US" dirty="0" smtClean="0"/>
            </a:br>
            <a:r>
              <a:rPr lang="en-US" dirty="0" smtClean="0"/>
              <a:t> D. plants 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23. I do not know where </a:t>
            </a:r>
            <a:r>
              <a:rPr lang="en-US" b="1" u="sng" dirty="0" smtClean="0"/>
              <a:t>could he have</a:t>
            </a:r>
            <a:r>
              <a:rPr lang="en-US" b="1" dirty="0" smtClean="0"/>
              <a:t> </a:t>
            </a:r>
            <a:r>
              <a:rPr lang="en-US" b="1" u="sng" dirty="0" smtClean="0"/>
              <a:t>gone</a:t>
            </a:r>
            <a:r>
              <a:rPr lang="en-US" b="1" dirty="0" smtClean="0"/>
              <a:t> </a:t>
            </a:r>
            <a:r>
              <a:rPr lang="en-US" b="1" u="sng" dirty="0" smtClean="0"/>
              <a:t>so early</a:t>
            </a:r>
            <a:r>
              <a:rPr lang="en-US" b="1" dirty="0" smtClean="0"/>
              <a:t> </a:t>
            </a:r>
            <a:r>
              <a:rPr lang="en-US" b="1" u="sng" dirty="0" smtClean="0"/>
              <a:t>in the</a:t>
            </a:r>
            <a:r>
              <a:rPr lang="en-US" b="1" dirty="0" smtClean="0"/>
              <a:t> </a:t>
            </a:r>
            <a:r>
              <a:rPr lang="en-US" dirty="0" smtClean="0"/>
              <a:t>morning.</a:t>
            </a:r>
          </a:p>
          <a:p>
            <a:pPr>
              <a:buNone/>
            </a:pPr>
            <a:r>
              <a:rPr lang="en-US" dirty="0" smtClean="0"/>
              <a:t>    </a:t>
            </a:r>
            <a:r>
              <a:rPr lang="en-US" b="1" dirty="0" smtClean="0"/>
              <a:t>A</a:t>
            </a:r>
            <a:r>
              <a:rPr lang="en-US" dirty="0" smtClean="0"/>
              <a:t>. could he have  </a:t>
            </a:r>
            <a:br>
              <a:rPr lang="en-US" dirty="0" smtClean="0"/>
            </a:br>
            <a:r>
              <a:rPr lang="en-US" dirty="0" smtClean="0"/>
              <a:t> B. gone  </a:t>
            </a:r>
            <a:br>
              <a:rPr lang="en-US" dirty="0" smtClean="0"/>
            </a:br>
            <a:r>
              <a:rPr lang="en-US" dirty="0" smtClean="0"/>
              <a:t> C. so early  </a:t>
            </a:r>
            <a:br>
              <a:rPr lang="en-US" dirty="0" smtClean="0"/>
            </a:br>
            <a:r>
              <a:rPr lang="en-US" dirty="0" smtClean="0"/>
              <a:t> D. in the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24. </a:t>
            </a:r>
            <a:r>
              <a:rPr lang="en-US" b="1" u="sng" dirty="0" smtClean="0"/>
              <a:t>Disease</a:t>
            </a:r>
            <a:r>
              <a:rPr lang="en-US" b="1" dirty="0" smtClean="0"/>
              <a:t> </a:t>
            </a:r>
            <a:r>
              <a:rPr lang="en-US" dirty="0" smtClean="0"/>
              <a:t>is not as widespread</a:t>
            </a:r>
            <a:r>
              <a:rPr lang="en-US" b="1" dirty="0" smtClean="0"/>
              <a:t> </a:t>
            </a:r>
            <a:r>
              <a:rPr lang="en-US" b="1" u="sng" dirty="0" smtClean="0"/>
              <a:t>than before</a:t>
            </a:r>
            <a:r>
              <a:rPr lang="en-US" b="1" dirty="0" smtClean="0"/>
              <a:t> </a:t>
            </a:r>
            <a:r>
              <a:rPr lang="en-US" dirty="0" smtClean="0"/>
              <a:t>because of </a:t>
            </a:r>
            <a:r>
              <a:rPr lang="en-US" b="1" u="sng" dirty="0" smtClean="0"/>
              <a:t>better</a:t>
            </a:r>
            <a:r>
              <a:rPr lang="en-US" b="1" dirty="0" smtClean="0"/>
              <a:t> </a:t>
            </a:r>
            <a:r>
              <a:rPr lang="en-US" dirty="0" smtClean="0"/>
              <a:t>preventive medicine and </a:t>
            </a:r>
            <a:r>
              <a:rPr lang="en-US" b="1" u="sng" dirty="0" smtClean="0"/>
              <a:t>vastly</a:t>
            </a:r>
            <a:r>
              <a:rPr lang="en-US" dirty="0" smtClean="0"/>
              <a:t> improved nutrition.</a:t>
            </a:r>
          </a:p>
          <a:p>
            <a:pPr>
              <a:buNone/>
            </a:pPr>
            <a:r>
              <a:rPr lang="en-US" dirty="0" smtClean="0"/>
              <a:t>    A. Disease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B. than before</a:t>
            </a:r>
            <a:r>
              <a:rPr lang="en-US" dirty="0" smtClean="0"/>
              <a:t>  </a:t>
            </a:r>
            <a:br>
              <a:rPr lang="en-US" dirty="0" smtClean="0"/>
            </a:br>
            <a:r>
              <a:rPr lang="en-US" dirty="0" smtClean="0"/>
              <a:t> C. better  </a:t>
            </a:r>
            <a:br>
              <a:rPr lang="en-US" dirty="0" smtClean="0"/>
            </a:br>
            <a:r>
              <a:rPr lang="en-US" dirty="0" smtClean="0"/>
              <a:t> D. vastly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25. The Secret Garden, </a:t>
            </a:r>
            <a:r>
              <a:rPr lang="en-US" b="1" u="sng" dirty="0" smtClean="0"/>
              <a:t>it is a book</a:t>
            </a:r>
            <a:r>
              <a:rPr lang="en-US" b="1" dirty="0" smtClean="0"/>
              <a:t> </a:t>
            </a:r>
            <a:r>
              <a:rPr lang="en-US" dirty="0" smtClean="0"/>
              <a:t>written</a:t>
            </a:r>
            <a:r>
              <a:rPr lang="en-US" b="1" dirty="0" smtClean="0"/>
              <a:t> </a:t>
            </a:r>
            <a:r>
              <a:rPr lang="en-US" b="1" u="sng" dirty="0" smtClean="0"/>
              <a:t>years ago</a:t>
            </a:r>
            <a:r>
              <a:rPr lang="en-US" b="1" dirty="0" smtClean="0"/>
              <a:t> </a:t>
            </a:r>
            <a:r>
              <a:rPr lang="en-US" dirty="0" smtClean="0"/>
              <a:t>for children,</a:t>
            </a:r>
            <a:r>
              <a:rPr lang="en-US" b="1" dirty="0" smtClean="0"/>
              <a:t> </a:t>
            </a:r>
            <a:r>
              <a:rPr lang="en-US" b="1" u="sng" dirty="0" smtClean="0"/>
              <a:t>has</a:t>
            </a:r>
            <a:r>
              <a:rPr lang="en-US" b="1" dirty="0" smtClean="0"/>
              <a:t> </a:t>
            </a:r>
            <a:r>
              <a:rPr lang="en-US" dirty="0" smtClean="0"/>
              <a:t>become popular again among adults in the </a:t>
            </a:r>
            <a:r>
              <a:rPr lang="en-US" b="1" u="sng" dirty="0" smtClean="0"/>
              <a:t>film version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    A. it is a book  </a:t>
            </a:r>
            <a:br>
              <a:rPr lang="en-US" dirty="0" smtClean="0"/>
            </a:br>
            <a:r>
              <a:rPr lang="en-US" dirty="0" smtClean="0"/>
              <a:t> B. years ago  </a:t>
            </a:r>
            <a:br>
              <a:rPr lang="en-US" dirty="0" smtClean="0"/>
            </a:br>
            <a:r>
              <a:rPr lang="en-US" dirty="0" smtClean="0"/>
              <a:t> C. has  </a:t>
            </a:r>
            <a:br>
              <a:rPr lang="en-US" dirty="0" smtClean="0"/>
            </a:br>
            <a:r>
              <a:rPr lang="en-US" dirty="0" smtClean="0"/>
              <a:t> D. film version 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26. Bryce Canyon National Park, where</a:t>
            </a:r>
            <a:r>
              <a:rPr lang="en-US" b="1" dirty="0" smtClean="0"/>
              <a:t> </a:t>
            </a:r>
            <a:r>
              <a:rPr lang="en-US" b="1" u="sng" dirty="0" smtClean="0"/>
              <a:t>is there</a:t>
            </a:r>
            <a:r>
              <a:rPr lang="en-US" b="1" dirty="0" smtClean="0"/>
              <a:t> </a:t>
            </a:r>
            <a:r>
              <a:rPr lang="en-US" b="1" u="sng" dirty="0" smtClean="0"/>
              <a:t>oddly shaped</a:t>
            </a:r>
            <a:r>
              <a:rPr lang="en-US" b="1" dirty="0" smtClean="0"/>
              <a:t> </a:t>
            </a:r>
            <a:r>
              <a:rPr lang="en-US" dirty="0" smtClean="0"/>
              <a:t>and magnificently colored rock </a:t>
            </a:r>
            <a:r>
              <a:rPr lang="en-US" b="1" u="sng" dirty="0" smtClean="0"/>
              <a:t>formations</a:t>
            </a:r>
            <a:r>
              <a:rPr lang="en-US" dirty="0" smtClean="0"/>
              <a:t>, is located in </a:t>
            </a:r>
            <a:r>
              <a:rPr lang="en-US" b="1" u="sng" dirty="0" smtClean="0"/>
              <a:t>southern</a:t>
            </a:r>
            <a:r>
              <a:rPr lang="en-US" b="1" dirty="0" smtClean="0"/>
              <a:t> </a:t>
            </a:r>
            <a:r>
              <a:rPr lang="en-US" dirty="0" smtClean="0"/>
              <a:t>Utah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is there  </a:t>
            </a:r>
            <a:br>
              <a:rPr lang="en-US" dirty="0" smtClean="0"/>
            </a:br>
            <a:r>
              <a:rPr lang="en-US" dirty="0" smtClean="0"/>
              <a:t> B. oddly shaped  </a:t>
            </a:r>
            <a:br>
              <a:rPr lang="en-US" dirty="0" smtClean="0"/>
            </a:br>
            <a:r>
              <a:rPr lang="en-US" dirty="0" smtClean="0"/>
              <a:t> C. formations  </a:t>
            </a:r>
            <a:br>
              <a:rPr lang="en-US" dirty="0" smtClean="0"/>
            </a:br>
            <a:r>
              <a:rPr lang="en-US" dirty="0" smtClean="0"/>
              <a:t> D. southern  </a:t>
            </a:r>
            <a:endParaRPr lang="en-GB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25. The Secret Garden, </a:t>
            </a:r>
            <a:r>
              <a:rPr lang="en-US" b="1" u="sng" dirty="0" smtClean="0"/>
              <a:t>it is a book</a:t>
            </a:r>
            <a:r>
              <a:rPr lang="en-US" b="1" dirty="0" smtClean="0"/>
              <a:t> </a:t>
            </a:r>
            <a:r>
              <a:rPr lang="en-US" dirty="0" smtClean="0"/>
              <a:t>written</a:t>
            </a:r>
            <a:r>
              <a:rPr lang="en-US" b="1" dirty="0" smtClean="0"/>
              <a:t> </a:t>
            </a:r>
            <a:r>
              <a:rPr lang="en-US" b="1" u="sng" dirty="0" smtClean="0"/>
              <a:t>years ago</a:t>
            </a:r>
            <a:r>
              <a:rPr lang="en-US" b="1" dirty="0" smtClean="0"/>
              <a:t> </a:t>
            </a:r>
            <a:r>
              <a:rPr lang="en-US" dirty="0" smtClean="0"/>
              <a:t>for children,</a:t>
            </a:r>
            <a:r>
              <a:rPr lang="en-US" b="1" dirty="0" smtClean="0"/>
              <a:t> </a:t>
            </a:r>
            <a:r>
              <a:rPr lang="en-US" b="1" u="sng" dirty="0" smtClean="0"/>
              <a:t>has</a:t>
            </a:r>
            <a:r>
              <a:rPr lang="en-US" b="1" dirty="0" smtClean="0"/>
              <a:t> </a:t>
            </a:r>
            <a:r>
              <a:rPr lang="en-US" dirty="0" smtClean="0"/>
              <a:t>become popular again among adults in the </a:t>
            </a:r>
            <a:r>
              <a:rPr lang="en-US" b="1" u="sng" dirty="0" smtClean="0"/>
              <a:t>film version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    </a:t>
            </a:r>
            <a:r>
              <a:rPr lang="en-US" b="1" dirty="0" smtClean="0"/>
              <a:t>A</a:t>
            </a:r>
            <a:r>
              <a:rPr lang="en-US" dirty="0" smtClean="0"/>
              <a:t>. it is a book  </a:t>
            </a:r>
            <a:br>
              <a:rPr lang="en-US" dirty="0" smtClean="0"/>
            </a:br>
            <a:r>
              <a:rPr lang="en-US" dirty="0" smtClean="0"/>
              <a:t> B. years ago  </a:t>
            </a:r>
            <a:br>
              <a:rPr lang="en-US" dirty="0" smtClean="0"/>
            </a:br>
            <a:r>
              <a:rPr lang="en-US" dirty="0" smtClean="0"/>
              <a:t> C. has  </a:t>
            </a:r>
            <a:br>
              <a:rPr lang="en-US" dirty="0" smtClean="0"/>
            </a:br>
            <a:r>
              <a:rPr lang="en-US" dirty="0" smtClean="0"/>
              <a:t> D. film version 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26. Bryce Canyon National Park, where</a:t>
            </a:r>
            <a:r>
              <a:rPr lang="en-US" b="1" dirty="0" smtClean="0"/>
              <a:t> </a:t>
            </a:r>
            <a:r>
              <a:rPr lang="en-US" b="1" u="sng" dirty="0" smtClean="0"/>
              <a:t>is there</a:t>
            </a:r>
            <a:r>
              <a:rPr lang="en-US" b="1" dirty="0" smtClean="0"/>
              <a:t> </a:t>
            </a:r>
            <a:r>
              <a:rPr lang="en-US" b="1" u="sng" dirty="0" smtClean="0"/>
              <a:t>oddly shaped</a:t>
            </a:r>
            <a:r>
              <a:rPr lang="en-US" b="1" dirty="0" smtClean="0"/>
              <a:t> </a:t>
            </a:r>
            <a:r>
              <a:rPr lang="en-US" dirty="0" smtClean="0"/>
              <a:t>and magnificently colored rock </a:t>
            </a:r>
            <a:r>
              <a:rPr lang="en-US" b="1" u="sng" dirty="0" smtClean="0"/>
              <a:t>formations</a:t>
            </a:r>
            <a:r>
              <a:rPr lang="en-US" dirty="0" smtClean="0"/>
              <a:t>, is located in </a:t>
            </a:r>
            <a:r>
              <a:rPr lang="en-US" b="1" u="sng" dirty="0" smtClean="0"/>
              <a:t>southern</a:t>
            </a:r>
            <a:r>
              <a:rPr lang="en-US" b="1" dirty="0" smtClean="0"/>
              <a:t> </a:t>
            </a:r>
            <a:r>
              <a:rPr lang="en-US" dirty="0" smtClean="0"/>
              <a:t>Utah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</a:t>
            </a:r>
            <a:r>
              <a:rPr lang="en-US" b="1" dirty="0" smtClean="0"/>
              <a:t>A</a:t>
            </a:r>
            <a:r>
              <a:rPr lang="en-US" dirty="0" smtClean="0"/>
              <a:t>. is there  </a:t>
            </a:r>
            <a:br>
              <a:rPr lang="en-US" dirty="0" smtClean="0"/>
            </a:br>
            <a:r>
              <a:rPr lang="en-US" dirty="0" smtClean="0"/>
              <a:t> B. oddly shaped  </a:t>
            </a:r>
            <a:br>
              <a:rPr lang="en-US" dirty="0" smtClean="0"/>
            </a:br>
            <a:r>
              <a:rPr lang="en-US" dirty="0" smtClean="0"/>
              <a:t> C. formations  </a:t>
            </a:r>
            <a:br>
              <a:rPr lang="en-US" dirty="0" smtClean="0"/>
            </a:br>
            <a:r>
              <a:rPr lang="en-US" dirty="0" smtClean="0"/>
              <a:t> D. southern  </a:t>
            </a:r>
            <a:endParaRPr lang="en-GB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27. </a:t>
            </a:r>
            <a:r>
              <a:rPr lang="en-US" b="1" u="sng" dirty="0" smtClean="0"/>
              <a:t>I had</a:t>
            </a:r>
            <a:r>
              <a:rPr lang="en-US" dirty="0" smtClean="0"/>
              <a:t> received my book</a:t>
            </a:r>
            <a:r>
              <a:rPr lang="en-US" b="1" dirty="0" smtClean="0"/>
              <a:t> </a:t>
            </a:r>
            <a:r>
              <a:rPr lang="en-US" b="1" u="sng" dirty="0" smtClean="0"/>
              <a:t>back from</a:t>
            </a:r>
            <a:r>
              <a:rPr lang="en-US" b="1" dirty="0" smtClean="0"/>
              <a:t> </a:t>
            </a:r>
            <a:r>
              <a:rPr lang="en-US" dirty="0" smtClean="0"/>
              <a:t>John, </a:t>
            </a:r>
            <a:r>
              <a:rPr lang="en-US" u="sng" dirty="0" smtClean="0"/>
              <a:t>I</a:t>
            </a:r>
            <a:r>
              <a:rPr lang="en-US" dirty="0" smtClean="0"/>
              <a:t> could have</a:t>
            </a:r>
            <a:r>
              <a:rPr lang="en-US" b="1" dirty="0" smtClean="0"/>
              <a:t> </a:t>
            </a:r>
            <a:r>
              <a:rPr lang="en-US" b="1" u="sng" dirty="0" smtClean="0"/>
              <a:t>lent</a:t>
            </a:r>
            <a:r>
              <a:rPr lang="en-US" b="1" dirty="0" smtClean="0"/>
              <a:t> </a:t>
            </a:r>
            <a:r>
              <a:rPr lang="en-US" dirty="0" smtClean="0"/>
              <a:t>it to you.</a:t>
            </a:r>
          </a:p>
          <a:p>
            <a:pPr>
              <a:buNone/>
            </a:pPr>
            <a:r>
              <a:rPr lang="en-US" dirty="0" smtClean="0"/>
              <a:t>    A. I had  </a:t>
            </a:r>
            <a:br>
              <a:rPr lang="en-US" dirty="0" smtClean="0"/>
            </a:br>
            <a:r>
              <a:rPr lang="en-US" dirty="0" smtClean="0"/>
              <a:t> B. back from  </a:t>
            </a:r>
            <a:br>
              <a:rPr lang="en-US" dirty="0" smtClean="0"/>
            </a:br>
            <a:r>
              <a:rPr lang="en-US" dirty="0" smtClean="0"/>
              <a:t> C. I  </a:t>
            </a:r>
            <a:br>
              <a:rPr lang="en-US" dirty="0" smtClean="0"/>
            </a:br>
            <a:r>
              <a:rPr lang="en-US" dirty="0" smtClean="0"/>
              <a:t> D. lent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28. The bodies of </a:t>
            </a:r>
            <a:r>
              <a:rPr lang="en-US" b="1" u="sng" dirty="0" smtClean="0"/>
              <a:t>cold-blooded animals</a:t>
            </a:r>
            <a:r>
              <a:rPr lang="en-US" b="1" dirty="0" smtClean="0"/>
              <a:t> </a:t>
            </a:r>
            <a:r>
              <a:rPr lang="en-US" b="1" u="sng" dirty="0" smtClean="0"/>
              <a:t>have</a:t>
            </a:r>
            <a:r>
              <a:rPr lang="en-US" b="1" dirty="0" smtClean="0"/>
              <a:t> </a:t>
            </a:r>
            <a:r>
              <a:rPr lang="en-US" b="1" u="sng" dirty="0" smtClean="0"/>
              <a:t>the same temperature</a:t>
            </a:r>
            <a:r>
              <a:rPr lang="en-US" dirty="0" smtClean="0"/>
              <a:t> their surroundings, but those of warm-blooded animals</a:t>
            </a:r>
            <a:r>
              <a:rPr lang="en-US" b="1" dirty="0" smtClean="0"/>
              <a:t> </a:t>
            </a:r>
            <a:r>
              <a:rPr lang="en-US" b="1" u="sng" dirty="0" smtClean="0"/>
              <a:t>do not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cold-blooded animals  </a:t>
            </a:r>
            <a:br>
              <a:rPr lang="en-US" dirty="0" smtClean="0"/>
            </a:br>
            <a:r>
              <a:rPr lang="en-US" dirty="0" smtClean="0"/>
              <a:t> B. have  </a:t>
            </a:r>
            <a:br>
              <a:rPr lang="en-US" dirty="0" smtClean="0"/>
            </a:br>
            <a:r>
              <a:rPr lang="en-US" dirty="0" smtClean="0"/>
              <a:t> C. the same temperature  </a:t>
            </a:r>
            <a:br>
              <a:rPr lang="en-US" dirty="0" smtClean="0"/>
            </a:br>
            <a:r>
              <a:rPr lang="en-US" dirty="0" smtClean="0"/>
              <a:t> D. do not 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27. </a:t>
            </a:r>
            <a:r>
              <a:rPr lang="en-US" b="1" u="sng" dirty="0" smtClean="0"/>
              <a:t>I had</a:t>
            </a:r>
            <a:r>
              <a:rPr lang="en-US" dirty="0" smtClean="0"/>
              <a:t> received my book</a:t>
            </a:r>
            <a:r>
              <a:rPr lang="en-US" b="1" dirty="0" smtClean="0"/>
              <a:t> </a:t>
            </a:r>
            <a:r>
              <a:rPr lang="en-US" b="1" u="sng" dirty="0" smtClean="0"/>
              <a:t>back from</a:t>
            </a:r>
            <a:r>
              <a:rPr lang="en-US" b="1" dirty="0" smtClean="0"/>
              <a:t> </a:t>
            </a:r>
            <a:r>
              <a:rPr lang="en-US" dirty="0" smtClean="0"/>
              <a:t>John, </a:t>
            </a:r>
            <a:r>
              <a:rPr lang="en-US" u="sng" dirty="0" smtClean="0"/>
              <a:t>I</a:t>
            </a:r>
            <a:r>
              <a:rPr lang="en-US" dirty="0" smtClean="0"/>
              <a:t> could have</a:t>
            </a:r>
            <a:r>
              <a:rPr lang="en-US" b="1" dirty="0" smtClean="0"/>
              <a:t> </a:t>
            </a:r>
            <a:r>
              <a:rPr lang="en-US" b="1" u="sng" dirty="0" smtClean="0"/>
              <a:t>lent</a:t>
            </a:r>
            <a:r>
              <a:rPr lang="en-US" b="1" dirty="0" smtClean="0"/>
              <a:t> </a:t>
            </a:r>
            <a:r>
              <a:rPr lang="en-US" dirty="0" smtClean="0"/>
              <a:t>it to you.</a:t>
            </a:r>
          </a:p>
          <a:p>
            <a:pPr>
              <a:buNone/>
            </a:pPr>
            <a:r>
              <a:rPr lang="en-US" dirty="0" smtClean="0"/>
              <a:t>    </a:t>
            </a:r>
            <a:r>
              <a:rPr lang="en-US" b="1" dirty="0" smtClean="0"/>
              <a:t>A</a:t>
            </a:r>
            <a:r>
              <a:rPr lang="en-US" dirty="0" smtClean="0"/>
              <a:t>. I had  </a:t>
            </a:r>
            <a:br>
              <a:rPr lang="en-US" dirty="0" smtClean="0"/>
            </a:br>
            <a:r>
              <a:rPr lang="en-US" dirty="0" smtClean="0"/>
              <a:t> B. back from  </a:t>
            </a:r>
            <a:br>
              <a:rPr lang="en-US" dirty="0" smtClean="0"/>
            </a:br>
            <a:r>
              <a:rPr lang="en-US" dirty="0" smtClean="0"/>
              <a:t> C. I  </a:t>
            </a:r>
            <a:br>
              <a:rPr lang="en-US" dirty="0" smtClean="0"/>
            </a:br>
            <a:r>
              <a:rPr lang="en-US" dirty="0" smtClean="0"/>
              <a:t> D. lent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28. The bodies of </a:t>
            </a:r>
            <a:r>
              <a:rPr lang="en-US" b="1" u="sng" dirty="0" smtClean="0"/>
              <a:t>cold-blooded animals</a:t>
            </a:r>
            <a:r>
              <a:rPr lang="en-US" b="1" dirty="0" smtClean="0"/>
              <a:t> </a:t>
            </a:r>
            <a:r>
              <a:rPr lang="en-US" b="1" u="sng" dirty="0" smtClean="0"/>
              <a:t>have</a:t>
            </a:r>
            <a:r>
              <a:rPr lang="en-US" b="1" dirty="0" smtClean="0"/>
              <a:t> </a:t>
            </a:r>
            <a:r>
              <a:rPr lang="en-US" b="1" u="sng" dirty="0" smtClean="0"/>
              <a:t>the same temperature</a:t>
            </a:r>
            <a:r>
              <a:rPr lang="en-US" dirty="0" smtClean="0"/>
              <a:t> their surroundings, but those of warm-blooded animals</a:t>
            </a:r>
            <a:r>
              <a:rPr lang="en-US" b="1" dirty="0" smtClean="0"/>
              <a:t> </a:t>
            </a:r>
            <a:r>
              <a:rPr lang="en-US" b="1" u="sng" dirty="0" smtClean="0"/>
              <a:t>do not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cold-blooded animals  </a:t>
            </a:r>
            <a:br>
              <a:rPr lang="en-US" dirty="0" smtClean="0"/>
            </a:br>
            <a:r>
              <a:rPr lang="en-US" dirty="0" smtClean="0"/>
              <a:t> B. have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C</a:t>
            </a:r>
            <a:r>
              <a:rPr lang="en-US" dirty="0" smtClean="0"/>
              <a:t>. the same temperature  </a:t>
            </a:r>
            <a:br>
              <a:rPr lang="en-US" dirty="0" smtClean="0"/>
            </a:br>
            <a:r>
              <a:rPr lang="en-US" dirty="0" smtClean="0"/>
              <a:t> D. do not 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29. Because of </a:t>
            </a:r>
            <a:r>
              <a:rPr lang="en-US" b="1" u="sng" dirty="0" smtClean="0"/>
              <a:t>differences between</a:t>
            </a:r>
            <a:r>
              <a:rPr lang="en-US" b="1" dirty="0" smtClean="0"/>
              <a:t> </a:t>
            </a:r>
            <a:r>
              <a:rPr lang="en-US" dirty="0" smtClean="0"/>
              <a:t>the crops grown and a greater abundance of rivers,</a:t>
            </a:r>
            <a:r>
              <a:rPr lang="en-US" b="1" dirty="0" smtClean="0"/>
              <a:t> </a:t>
            </a:r>
            <a:r>
              <a:rPr lang="en-US" b="1" u="sng" dirty="0" smtClean="0"/>
              <a:t>farmers</a:t>
            </a:r>
            <a:r>
              <a:rPr lang="en-US" dirty="0" smtClean="0"/>
              <a:t> in the South need</a:t>
            </a:r>
            <a:r>
              <a:rPr lang="en-US" b="1" dirty="0" smtClean="0"/>
              <a:t> </a:t>
            </a:r>
            <a:r>
              <a:rPr lang="en-US" b="1" u="sng" dirty="0" smtClean="0"/>
              <a:t>little</a:t>
            </a:r>
            <a:r>
              <a:rPr lang="en-US" dirty="0" smtClean="0"/>
              <a:t> rain than</a:t>
            </a:r>
            <a:r>
              <a:rPr lang="en-US" b="1" dirty="0" smtClean="0"/>
              <a:t> </a:t>
            </a:r>
            <a:r>
              <a:rPr lang="en-US" b="1" u="sng" dirty="0" smtClean="0"/>
              <a:t>their counterparts</a:t>
            </a:r>
            <a:r>
              <a:rPr lang="en-US" b="1" dirty="0" smtClean="0"/>
              <a:t> </a:t>
            </a:r>
            <a:r>
              <a:rPr lang="en-US" dirty="0" smtClean="0"/>
              <a:t>in the North.</a:t>
            </a:r>
          </a:p>
          <a:p>
            <a:pPr>
              <a:buNone/>
            </a:pPr>
            <a:r>
              <a:rPr lang="en-US" dirty="0" smtClean="0"/>
              <a:t>    A. differences between  </a:t>
            </a:r>
            <a:br>
              <a:rPr lang="en-US" dirty="0" smtClean="0"/>
            </a:br>
            <a:r>
              <a:rPr lang="en-US" dirty="0" smtClean="0"/>
              <a:t> B. farmers  </a:t>
            </a:r>
            <a:br>
              <a:rPr lang="en-US" dirty="0" smtClean="0"/>
            </a:br>
            <a:r>
              <a:rPr lang="en-US" dirty="0" smtClean="0"/>
              <a:t> C. little  </a:t>
            </a:r>
            <a:br>
              <a:rPr lang="en-US" dirty="0" smtClean="0"/>
            </a:br>
            <a:r>
              <a:rPr lang="en-US" dirty="0" smtClean="0"/>
              <a:t> D. their counterparts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30.</a:t>
            </a:r>
            <a:r>
              <a:rPr lang="en-US" b="1" dirty="0" smtClean="0"/>
              <a:t> </a:t>
            </a:r>
            <a:r>
              <a:rPr lang="en-US" b="1" u="sng" dirty="0" smtClean="0"/>
              <a:t>Mined</a:t>
            </a:r>
            <a:r>
              <a:rPr lang="en-US" b="1" dirty="0" smtClean="0"/>
              <a:t> </a:t>
            </a:r>
            <a:r>
              <a:rPr lang="en-US" dirty="0" smtClean="0"/>
              <a:t>over 2,000 years </a:t>
            </a:r>
            <a:r>
              <a:rPr lang="en-US" b="1" u="sng" dirty="0" smtClean="0"/>
              <a:t>ago</a:t>
            </a:r>
            <a:r>
              <a:rPr lang="en-US" dirty="0" smtClean="0"/>
              <a:t>, copper is one of </a:t>
            </a:r>
            <a:r>
              <a:rPr lang="en-US" b="1" u="sng" dirty="0" smtClean="0"/>
              <a:t>the</a:t>
            </a:r>
            <a:r>
              <a:rPr lang="en-US" b="1" dirty="0" smtClean="0"/>
              <a:t> </a:t>
            </a:r>
            <a:r>
              <a:rPr lang="en-US" dirty="0" smtClean="0"/>
              <a:t>earliest</a:t>
            </a:r>
            <a:r>
              <a:rPr lang="en-US" b="1" dirty="0" smtClean="0"/>
              <a:t> </a:t>
            </a:r>
            <a:r>
              <a:rPr lang="en-US" b="1" u="sng" dirty="0" smtClean="0"/>
              <a:t>know</a:t>
            </a:r>
            <a:r>
              <a:rPr lang="en-US" b="1" dirty="0" smtClean="0"/>
              <a:t> </a:t>
            </a:r>
            <a:r>
              <a:rPr lang="en-US" dirty="0" smtClean="0"/>
              <a:t>metals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Mined  </a:t>
            </a:r>
            <a:br>
              <a:rPr lang="en-US" dirty="0" smtClean="0"/>
            </a:br>
            <a:r>
              <a:rPr lang="en-US" dirty="0" smtClean="0"/>
              <a:t> B. ago  </a:t>
            </a:r>
            <a:br>
              <a:rPr lang="en-US" dirty="0" smtClean="0"/>
            </a:br>
            <a:r>
              <a:rPr lang="en-US" dirty="0" smtClean="0"/>
              <a:t> C. the  </a:t>
            </a:r>
            <a:br>
              <a:rPr lang="en-US" dirty="0" smtClean="0"/>
            </a:br>
            <a:r>
              <a:rPr lang="en-US" dirty="0" smtClean="0"/>
              <a:t> D. know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1. Species</a:t>
            </a:r>
            <a:r>
              <a:rPr lang="en-US" b="1" dirty="0" smtClean="0"/>
              <a:t> </a:t>
            </a:r>
            <a:r>
              <a:rPr lang="en-US" b="1" u="sng" dirty="0" smtClean="0"/>
              <a:t>like</a:t>
            </a:r>
            <a:r>
              <a:rPr lang="en-US" b="1" dirty="0" smtClean="0"/>
              <a:t> </a:t>
            </a:r>
            <a:r>
              <a:rPr lang="en-US" dirty="0" smtClean="0"/>
              <a:t>snakes, lizards, coyotes, squirrels, and jack rabbits </a:t>
            </a:r>
            <a:r>
              <a:rPr lang="en-US" b="1" u="sng" dirty="0" smtClean="0"/>
              <a:t>seems to</a:t>
            </a:r>
            <a:r>
              <a:rPr lang="en-US" b="1" dirty="0" smtClean="0"/>
              <a:t> </a:t>
            </a:r>
            <a:r>
              <a:rPr lang="en-US" dirty="0" smtClean="0"/>
              <a:t>exist</a:t>
            </a:r>
            <a:r>
              <a:rPr lang="en-US" b="1" dirty="0" smtClean="0"/>
              <a:t> </a:t>
            </a:r>
            <a:r>
              <a:rPr lang="en-US" b="1" u="sng" dirty="0" smtClean="0"/>
              <a:t>quite happily</a:t>
            </a:r>
            <a:r>
              <a:rPr lang="en-US" b="1" dirty="0" smtClean="0"/>
              <a:t> </a:t>
            </a:r>
            <a:r>
              <a:rPr lang="en-US" dirty="0" smtClean="0"/>
              <a:t>in</a:t>
            </a:r>
            <a:r>
              <a:rPr lang="en-US" b="1" dirty="0" smtClean="0"/>
              <a:t> </a:t>
            </a:r>
            <a:r>
              <a:rPr lang="en-US" b="1" u="sng" dirty="0" smtClean="0"/>
              <a:t>the</a:t>
            </a:r>
            <a:r>
              <a:rPr lang="en-US" b="1" dirty="0" smtClean="0"/>
              <a:t> </a:t>
            </a:r>
            <a:r>
              <a:rPr lang="en-US" dirty="0" smtClean="0"/>
              <a:t>desert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like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B</a:t>
            </a:r>
            <a:r>
              <a:rPr lang="en-US" dirty="0" smtClean="0"/>
              <a:t>. seems to  </a:t>
            </a:r>
            <a:br>
              <a:rPr lang="en-US" dirty="0" smtClean="0"/>
            </a:br>
            <a:r>
              <a:rPr lang="en-US" dirty="0" smtClean="0"/>
              <a:t> C. quite happily  </a:t>
            </a:r>
            <a:br>
              <a:rPr lang="en-US" dirty="0" smtClean="0"/>
            </a:br>
            <a:r>
              <a:rPr lang="en-US" dirty="0" smtClean="0"/>
              <a:t> D. the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2. Many states </a:t>
            </a:r>
            <a:r>
              <a:rPr lang="en-US" b="1" u="sng" dirty="0" smtClean="0"/>
              <a:t>do</a:t>
            </a:r>
            <a:r>
              <a:rPr lang="en-US" b="1" dirty="0" smtClean="0"/>
              <a:t> </a:t>
            </a:r>
            <a:r>
              <a:rPr lang="en-US" dirty="0" smtClean="0"/>
              <a:t>laws</a:t>
            </a:r>
            <a:r>
              <a:rPr lang="en-US" b="1" dirty="0" smtClean="0"/>
              <a:t> </a:t>
            </a:r>
            <a:r>
              <a:rPr lang="en-US" b="1" u="sng" dirty="0" smtClean="0"/>
              <a:t>regulating</a:t>
            </a:r>
            <a:r>
              <a:rPr lang="en-US" b="1" dirty="0" smtClean="0"/>
              <a:t> </a:t>
            </a:r>
            <a:r>
              <a:rPr lang="en-US" b="1" u="sng" dirty="0" smtClean="0"/>
              <a:t>production processes</a:t>
            </a:r>
            <a:r>
              <a:rPr lang="en-US" b="1" dirty="0" smtClean="0"/>
              <a:t> </a:t>
            </a:r>
            <a:r>
              <a:rPr lang="en-US" dirty="0" smtClean="0"/>
              <a:t>for different </a:t>
            </a:r>
            <a:r>
              <a:rPr lang="en-US" b="1" u="sng" dirty="0" smtClean="0"/>
              <a:t>types of</a:t>
            </a:r>
            <a:r>
              <a:rPr lang="en-US" b="1" dirty="0" smtClean="0"/>
              <a:t> </a:t>
            </a:r>
            <a:r>
              <a:rPr lang="en-US" dirty="0" smtClean="0"/>
              <a:t>food products.</a:t>
            </a:r>
          </a:p>
          <a:p>
            <a:pPr>
              <a:buNone/>
            </a:pPr>
            <a:r>
              <a:rPr lang="en-US" dirty="0" smtClean="0"/>
              <a:t>    </a:t>
            </a:r>
            <a:r>
              <a:rPr lang="en-US" b="1" dirty="0" smtClean="0"/>
              <a:t>A</a:t>
            </a:r>
            <a:r>
              <a:rPr lang="en-US" dirty="0" smtClean="0"/>
              <a:t>. do  </a:t>
            </a:r>
            <a:br>
              <a:rPr lang="en-US" dirty="0" smtClean="0"/>
            </a:br>
            <a:r>
              <a:rPr lang="en-US" dirty="0" smtClean="0"/>
              <a:t> B. regulating  </a:t>
            </a:r>
            <a:br>
              <a:rPr lang="en-US" dirty="0" smtClean="0"/>
            </a:br>
            <a:r>
              <a:rPr lang="en-US" dirty="0" smtClean="0"/>
              <a:t> C. production processes  </a:t>
            </a:r>
            <a:br>
              <a:rPr lang="en-US" dirty="0" smtClean="0"/>
            </a:br>
            <a:r>
              <a:rPr lang="en-US" dirty="0" smtClean="0"/>
              <a:t> D. types of 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29. Because of </a:t>
            </a:r>
            <a:r>
              <a:rPr lang="en-US" b="1" u="sng" dirty="0" smtClean="0"/>
              <a:t>differences between</a:t>
            </a:r>
            <a:r>
              <a:rPr lang="en-US" b="1" dirty="0" smtClean="0"/>
              <a:t> </a:t>
            </a:r>
            <a:r>
              <a:rPr lang="en-US" dirty="0" smtClean="0"/>
              <a:t>the crops grown and a greater abundance of rivers,</a:t>
            </a:r>
            <a:r>
              <a:rPr lang="en-US" b="1" dirty="0" smtClean="0"/>
              <a:t> </a:t>
            </a:r>
            <a:r>
              <a:rPr lang="en-US" b="1" u="sng" dirty="0" smtClean="0"/>
              <a:t>farmers</a:t>
            </a:r>
            <a:r>
              <a:rPr lang="en-US" dirty="0" smtClean="0"/>
              <a:t> in the South need</a:t>
            </a:r>
            <a:r>
              <a:rPr lang="en-US" b="1" dirty="0" smtClean="0"/>
              <a:t> </a:t>
            </a:r>
            <a:r>
              <a:rPr lang="en-US" b="1" u="sng" dirty="0" smtClean="0"/>
              <a:t>little</a:t>
            </a:r>
            <a:r>
              <a:rPr lang="en-US" dirty="0" smtClean="0"/>
              <a:t> rain than</a:t>
            </a:r>
            <a:r>
              <a:rPr lang="en-US" b="1" dirty="0" smtClean="0"/>
              <a:t> </a:t>
            </a:r>
            <a:r>
              <a:rPr lang="en-US" b="1" u="sng" dirty="0" smtClean="0"/>
              <a:t>their counterparts</a:t>
            </a:r>
            <a:r>
              <a:rPr lang="en-US" b="1" dirty="0" smtClean="0"/>
              <a:t> </a:t>
            </a:r>
            <a:r>
              <a:rPr lang="en-US" dirty="0" smtClean="0"/>
              <a:t>in the North.</a:t>
            </a:r>
          </a:p>
          <a:p>
            <a:pPr>
              <a:buNone/>
            </a:pPr>
            <a:r>
              <a:rPr lang="en-US" dirty="0" smtClean="0"/>
              <a:t>    A. differences between  </a:t>
            </a:r>
            <a:br>
              <a:rPr lang="en-US" dirty="0" smtClean="0"/>
            </a:br>
            <a:r>
              <a:rPr lang="en-US" dirty="0" smtClean="0"/>
              <a:t> B. farmers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C</a:t>
            </a:r>
            <a:r>
              <a:rPr lang="en-US" dirty="0" smtClean="0"/>
              <a:t>. little  </a:t>
            </a:r>
            <a:br>
              <a:rPr lang="en-US" dirty="0" smtClean="0"/>
            </a:br>
            <a:r>
              <a:rPr lang="en-US" dirty="0" smtClean="0"/>
              <a:t> D. their counterparts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30.</a:t>
            </a:r>
            <a:r>
              <a:rPr lang="en-US" b="1" dirty="0" smtClean="0"/>
              <a:t> </a:t>
            </a:r>
            <a:r>
              <a:rPr lang="en-US" b="1" u="sng" dirty="0" smtClean="0"/>
              <a:t>Mined</a:t>
            </a:r>
            <a:r>
              <a:rPr lang="en-US" b="1" dirty="0" smtClean="0"/>
              <a:t> </a:t>
            </a:r>
            <a:r>
              <a:rPr lang="en-US" dirty="0" smtClean="0"/>
              <a:t>over 2,000 years </a:t>
            </a:r>
            <a:r>
              <a:rPr lang="en-US" b="1" u="sng" dirty="0" smtClean="0"/>
              <a:t>ago</a:t>
            </a:r>
            <a:r>
              <a:rPr lang="en-US" dirty="0" smtClean="0"/>
              <a:t>, copper is one of </a:t>
            </a:r>
            <a:r>
              <a:rPr lang="en-US" b="1" u="sng" dirty="0" smtClean="0"/>
              <a:t>the</a:t>
            </a:r>
            <a:r>
              <a:rPr lang="en-US" b="1" dirty="0" smtClean="0"/>
              <a:t> </a:t>
            </a:r>
            <a:r>
              <a:rPr lang="en-US" dirty="0" smtClean="0"/>
              <a:t>earliest</a:t>
            </a:r>
            <a:r>
              <a:rPr lang="en-US" b="1" dirty="0" smtClean="0"/>
              <a:t> </a:t>
            </a:r>
            <a:r>
              <a:rPr lang="en-US" b="1" u="sng" dirty="0" smtClean="0"/>
              <a:t>know</a:t>
            </a:r>
            <a:r>
              <a:rPr lang="en-US" b="1" dirty="0" smtClean="0"/>
              <a:t> </a:t>
            </a:r>
            <a:r>
              <a:rPr lang="en-US" dirty="0" smtClean="0"/>
              <a:t>metals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Mined  </a:t>
            </a:r>
            <a:br>
              <a:rPr lang="en-US" dirty="0" smtClean="0"/>
            </a:br>
            <a:r>
              <a:rPr lang="en-US" dirty="0" smtClean="0"/>
              <a:t> B. ago  </a:t>
            </a:r>
            <a:br>
              <a:rPr lang="en-US" dirty="0" smtClean="0"/>
            </a:br>
            <a:r>
              <a:rPr lang="en-US" dirty="0" smtClean="0"/>
              <a:t> C. the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D</a:t>
            </a:r>
            <a:r>
              <a:rPr lang="en-US" dirty="0" smtClean="0"/>
              <a:t>. know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3. President Wilson had hoped that World War I </a:t>
            </a:r>
            <a:r>
              <a:rPr lang="en-US" b="1" u="sng" dirty="0" smtClean="0"/>
              <a:t>be</a:t>
            </a:r>
            <a:r>
              <a:rPr lang="en-US" b="1" dirty="0" smtClean="0"/>
              <a:t> </a:t>
            </a:r>
            <a:r>
              <a:rPr lang="en-US" dirty="0" smtClean="0"/>
              <a:t>the last great war, but only two decades </a:t>
            </a:r>
            <a:r>
              <a:rPr lang="en-US" b="1" u="sng" dirty="0" smtClean="0"/>
              <a:t>later</a:t>
            </a:r>
            <a:r>
              <a:rPr lang="en-US" b="1" dirty="0" smtClean="0"/>
              <a:t>, </a:t>
            </a:r>
            <a:r>
              <a:rPr lang="en-US" b="1" u="sng" dirty="0" smtClean="0"/>
              <a:t>the Second World War</a:t>
            </a:r>
            <a:r>
              <a:rPr lang="en-US" b="1" dirty="0" smtClean="0"/>
              <a:t> </a:t>
            </a:r>
            <a:r>
              <a:rPr lang="en-US" b="1" u="sng" dirty="0" smtClean="0"/>
              <a:t>was erupting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</a:t>
            </a:r>
            <a:r>
              <a:rPr lang="en-US" b="1" dirty="0" smtClean="0"/>
              <a:t>.</a:t>
            </a:r>
            <a:r>
              <a:rPr lang="en-US" dirty="0" smtClean="0"/>
              <a:t> be  </a:t>
            </a:r>
            <a:br>
              <a:rPr lang="en-US" dirty="0" smtClean="0"/>
            </a:br>
            <a:r>
              <a:rPr lang="en-US" dirty="0" smtClean="0"/>
              <a:t> B. later  </a:t>
            </a:r>
            <a:br>
              <a:rPr lang="en-US" dirty="0" smtClean="0"/>
            </a:br>
            <a:r>
              <a:rPr lang="en-US" dirty="0" smtClean="0"/>
              <a:t> C. the Second World War  </a:t>
            </a:r>
            <a:br>
              <a:rPr lang="en-US" dirty="0" smtClean="0"/>
            </a:br>
            <a:r>
              <a:rPr lang="en-US" dirty="0" smtClean="0"/>
              <a:t> D. was erupting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4. </a:t>
            </a:r>
            <a:r>
              <a:rPr lang="en-US" b="1" u="sng" dirty="0" smtClean="0"/>
              <a:t>According to</a:t>
            </a:r>
            <a:r>
              <a:rPr lang="en-US" b="1" dirty="0" smtClean="0"/>
              <a:t> </a:t>
            </a:r>
            <a:r>
              <a:rPr lang="en-US" dirty="0" smtClean="0"/>
              <a:t>legend</a:t>
            </a:r>
            <a:r>
              <a:rPr lang="en-US" b="1" dirty="0" smtClean="0"/>
              <a:t>, </a:t>
            </a:r>
            <a:r>
              <a:rPr lang="en-US" b="1" u="sng" dirty="0" smtClean="0"/>
              <a:t>because</a:t>
            </a:r>
            <a:r>
              <a:rPr lang="en-US" b="1" dirty="0" smtClean="0"/>
              <a:t> </a:t>
            </a:r>
            <a:r>
              <a:rPr lang="en-US" dirty="0" smtClean="0"/>
              <a:t>the Indian Princess Pocahontas said that she loved</a:t>
            </a:r>
            <a:r>
              <a:rPr lang="en-US" b="1" dirty="0" smtClean="0"/>
              <a:t> </a:t>
            </a:r>
            <a:r>
              <a:rPr lang="en-US" b="1" u="sng" dirty="0" smtClean="0"/>
              <a:t>he</a:t>
            </a:r>
            <a:r>
              <a:rPr lang="en-US" b="1" dirty="0" smtClean="0"/>
              <a:t>, </a:t>
            </a:r>
            <a:r>
              <a:rPr lang="en-US" dirty="0" smtClean="0"/>
              <a:t>Captain John Smith </a:t>
            </a:r>
            <a:r>
              <a:rPr lang="en-US" b="1" u="sng" dirty="0" smtClean="0"/>
              <a:t>was</a:t>
            </a:r>
            <a:r>
              <a:rPr lang="en-US" b="1" dirty="0" smtClean="0"/>
              <a:t> </a:t>
            </a:r>
            <a:r>
              <a:rPr lang="en-US" dirty="0" smtClean="0"/>
              <a:t>set free.</a:t>
            </a:r>
          </a:p>
          <a:p>
            <a:pPr>
              <a:buNone/>
            </a:pPr>
            <a:r>
              <a:rPr lang="en-US" dirty="0" smtClean="0"/>
              <a:t>    A. According to  </a:t>
            </a:r>
            <a:br>
              <a:rPr lang="en-US" dirty="0" smtClean="0"/>
            </a:br>
            <a:r>
              <a:rPr lang="en-US" dirty="0" smtClean="0"/>
              <a:t> B. because  </a:t>
            </a:r>
            <a:br>
              <a:rPr lang="en-US" dirty="0" smtClean="0"/>
            </a:br>
            <a:r>
              <a:rPr lang="en-US" dirty="0" smtClean="0"/>
              <a:t> C</a:t>
            </a:r>
            <a:r>
              <a:rPr lang="en-US" b="1" dirty="0" smtClean="0"/>
              <a:t>. </a:t>
            </a:r>
            <a:r>
              <a:rPr lang="en-US" dirty="0" smtClean="0"/>
              <a:t>he  </a:t>
            </a:r>
            <a:br>
              <a:rPr lang="en-US" dirty="0" smtClean="0"/>
            </a:br>
            <a:r>
              <a:rPr lang="en-US" dirty="0" smtClean="0"/>
              <a:t> D. was 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3. President Wilson had hoped that World War I </a:t>
            </a:r>
            <a:r>
              <a:rPr lang="en-US" b="1" u="sng" dirty="0" smtClean="0"/>
              <a:t>be</a:t>
            </a:r>
            <a:r>
              <a:rPr lang="en-US" b="1" dirty="0" smtClean="0"/>
              <a:t> </a:t>
            </a:r>
            <a:r>
              <a:rPr lang="en-US" dirty="0" smtClean="0"/>
              <a:t>the last great war, but only two decades </a:t>
            </a:r>
            <a:r>
              <a:rPr lang="en-US" b="1" u="sng" dirty="0" smtClean="0"/>
              <a:t>later</a:t>
            </a:r>
            <a:r>
              <a:rPr lang="en-US" b="1" dirty="0" smtClean="0"/>
              <a:t>, </a:t>
            </a:r>
            <a:r>
              <a:rPr lang="en-US" b="1" u="sng" dirty="0" smtClean="0"/>
              <a:t>the Second World War</a:t>
            </a:r>
            <a:r>
              <a:rPr lang="en-US" b="1" dirty="0" smtClean="0"/>
              <a:t> </a:t>
            </a:r>
            <a:r>
              <a:rPr lang="en-US" b="1" u="sng" dirty="0" smtClean="0"/>
              <a:t>was erupting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</a:t>
            </a:r>
            <a:r>
              <a:rPr lang="en-US" b="1" dirty="0" smtClean="0"/>
              <a:t>A.</a:t>
            </a:r>
            <a:r>
              <a:rPr lang="en-US" dirty="0" smtClean="0"/>
              <a:t> be  </a:t>
            </a:r>
            <a:br>
              <a:rPr lang="en-US" dirty="0" smtClean="0"/>
            </a:br>
            <a:r>
              <a:rPr lang="en-US" dirty="0" smtClean="0"/>
              <a:t> B. later  </a:t>
            </a:r>
            <a:br>
              <a:rPr lang="en-US" dirty="0" smtClean="0"/>
            </a:br>
            <a:r>
              <a:rPr lang="en-US" dirty="0" smtClean="0"/>
              <a:t> C. the Second World War  </a:t>
            </a:r>
            <a:br>
              <a:rPr lang="en-US" dirty="0" smtClean="0"/>
            </a:br>
            <a:r>
              <a:rPr lang="en-US" dirty="0" smtClean="0"/>
              <a:t> D. was erupting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4. </a:t>
            </a:r>
            <a:r>
              <a:rPr lang="en-US" b="1" u="sng" dirty="0" smtClean="0"/>
              <a:t>According to</a:t>
            </a:r>
            <a:r>
              <a:rPr lang="en-US" b="1" dirty="0" smtClean="0"/>
              <a:t> </a:t>
            </a:r>
            <a:r>
              <a:rPr lang="en-US" dirty="0" smtClean="0"/>
              <a:t>legend</a:t>
            </a:r>
            <a:r>
              <a:rPr lang="en-US" b="1" dirty="0" smtClean="0"/>
              <a:t>, </a:t>
            </a:r>
            <a:r>
              <a:rPr lang="en-US" b="1" u="sng" dirty="0" smtClean="0"/>
              <a:t>because</a:t>
            </a:r>
            <a:r>
              <a:rPr lang="en-US" b="1" dirty="0" smtClean="0"/>
              <a:t> </a:t>
            </a:r>
            <a:r>
              <a:rPr lang="en-US" dirty="0" smtClean="0"/>
              <a:t>the Indian Princess Pocahontas said that she loved</a:t>
            </a:r>
            <a:r>
              <a:rPr lang="en-US" b="1" dirty="0" smtClean="0"/>
              <a:t> </a:t>
            </a:r>
            <a:r>
              <a:rPr lang="en-US" b="1" u="sng" dirty="0" smtClean="0"/>
              <a:t>he</a:t>
            </a:r>
            <a:r>
              <a:rPr lang="en-US" b="1" dirty="0" smtClean="0"/>
              <a:t>, </a:t>
            </a:r>
            <a:r>
              <a:rPr lang="en-US" dirty="0" smtClean="0"/>
              <a:t>Captain John Smith </a:t>
            </a:r>
            <a:r>
              <a:rPr lang="en-US" b="1" u="sng" dirty="0" smtClean="0"/>
              <a:t>was</a:t>
            </a:r>
            <a:r>
              <a:rPr lang="en-US" b="1" dirty="0" smtClean="0"/>
              <a:t> </a:t>
            </a:r>
            <a:r>
              <a:rPr lang="en-US" dirty="0" smtClean="0"/>
              <a:t>set free.</a:t>
            </a:r>
          </a:p>
          <a:p>
            <a:pPr>
              <a:buNone/>
            </a:pPr>
            <a:r>
              <a:rPr lang="en-US" dirty="0" smtClean="0"/>
              <a:t>    A. According to  </a:t>
            </a:r>
            <a:br>
              <a:rPr lang="en-US" dirty="0" smtClean="0"/>
            </a:br>
            <a:r>
              <a:rPr lang="en-US" dirty="0" smtClean="0"/>
              <a:t> B. because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C. </a:t>
            </a:r>
            <a:r>
              <a:rPr lang="en-US" dirty="0" smtClean="0"/>
              <a:t>he  </a:t>
            </a:r>
            <a:br>
              <a:rPr lang="en-US" dirty="0" smtClean="0"/>
            </a:br>
            <a:r>
              <a:rPr lang="en-US" dirty="0" smtClean="0"/>
              <a:t> D. was 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5. The value of </a:t>
            </a:r>
            <a:r>
              <a:rPr lang="en-US" b="1" u="sng" dirty="0" smtClean="0"/>
              <a:t>precious</a:t>
            </a:r>
            <a:r>
              <a:rPr lang="en-US" b="1" dirty="0" smtClean="0"/>
              <a:t> </a:t>
            </a:r>
            <a:r>
              <a:rPr lang="en-US" b="1" u="sng" dirty="0" smtClean="0"/>
              <a:t>gems</a:t>
            </a:r>
            <a:r>
              <a:rPr lang="en-US" dirty="0" smtClean="0"/>
              <a:t> is determined by</a:t>
            </a:r>
            <a:r>
              <a:rPr lang="en-US" b="1" dirty="0" smtClean="0"/>
              <a:t> </a:t>
            </a:r>
            <a:r>
              <a:rPr lang="en-US" b="1" u="sng" dirty="0" smtClean="0"/>
              <a:t>their</a:t>
            </a:r>
            <a:r>
              <a:rPr lang="en-US" b="1" dirty="0" smtClean="0"/>
              <a:t> </a:t>
            </a:r>
            <a:r>
              <a:rPr lang="en-US" dirty="0" smtClean="0"/>
              <a:t>hardness, color, and</a:t>
            </a:r>
            <a:r>
              <a:rPr lang="en-US" b="1" dirty="0" smtClean="0"/>
              <a:t> </a:t>
            </a:r>
            <a:r>
              <a:rPr lang="en-US" b="1" u="sng" dirty="0" smtClean="0"/>
              <a:t>brilliant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precious  </a:t>
            </a:r>
            <a:br>
              <a:rPr lang="en-US" dirty="0" smtClean="0"/>
            </a:br>
            <a:r>
              <a:rPr lang="en-US" dirty="0" smtClean="0"/>
              <a:t> B. gems  </a:t>
            </a:r>
            <a:br>
              <a:rPr lang="en-US" dirty="0" smtClean="0"/>
            </a:br>
            <a:r>
              <a:rPr lang="en-US" dirty="0" smtClean="0"/>
              <a:t> C. their  </a:t>
            </a:r>
            <a:br>
              <a:rPr lang="en-US" dirty="0" smtClean="0"/>
            </a:br>
            <a:r>
              <a:rPr lang="en-US" dirty="0" smtClean="0"/>
              <a:t> D. brilliant  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6. </a:t>
            </a:r>
            <a:r>
              <a:rPr lang="en-US" b="1" u="sng" dirty="0" smtClean="0"/>
              <a:t>A</a:t>
            </a:r>
            <a:r>
              <a:rPr lang="en-US" b="1" dirty="0" smtClean="0"/>
              <a:t> </a:t>
            </a:r>
            <a:r>
              <a:rPr lang="en-US" dirty="0" smtClean="0"/>
              <a:t>lunch </a:t>
            </a:r>
            <a:r>
              <a:rPr lang="en-US" b="1" u="sng" dirty="0" smtClean="0"/>
              <a:t>of</a:t>
            </a:r>
            <a:r>
              <a:rPr lang="en-US" b="1" dirty="0" smtClean="0"/>
              <a:t> </a:t>
            </a:r>
            <a:r>
              <a:rPr lang="en-US" dirty="0" smtClean="0"/>
              <a:t>soup and sandwiches</a:t>
            </a:r>
            <a:r>
              <a:rPr lang="en-US" b="1" dirty="0" smtClean="0"/>
              <a:t> </a:t>
            </a:r>
            <a:r>
              <a:rPr lang="en-US" b="1" u="sng" dirty="0" smtClean="0"/>
              <a:t>do</a:t>
            </a:r>
            <a:r>
              <a:rPr lang="en-US" b="1" dirty="0" smtClean="0"/>
              <a:t> </a:t>
            </a:r>
            <a:r>
              <a:rPr lang="en-US" dirty="0" smtClean="0"/>
              <a:t>not</a:t>
            </a:r>
            <a:r>
              <a:rPr lang="en-US" b="1" dirty="0" smtClean="0"/>
              <a:t> </a:t>
            </a:r>
            <a:r>
              <a:rPr lang="en-US" b="1" u="sng" dirty="0" smtClean="0"/>
              <a:t>appeal to all of</a:t>
            </a:r>
            <a:r>
              <a:rPr lang="en-US" b="1" dirty="0" smtClean="0"/>
              <a:t> </a:t>
            </a:r>
            <a:r>
              <a:rPr lang="en-US" dirty="0" smtClean="0"/>
              <a:t>the students.</a:t>
            </a:r>
          </a:p>
          <a:p>
            <a:pPr>
              <a:buNone/>
            </a:pPr>
            <a:r>
              <a:rPr lang="en-US" dirty="0" smtClean="0"/>
              <a:t>    A. A  </a:t>
            </a:r>
            <a:br>
              <a:rPr lang="en-US" dirty="0" smtClean="0"/>
            </a:br>
            <a:r>
              <a:rPr lang="en-US" dirty="0" smtClean="0"/>
              <a:t> B. of  </a:t>
            </a:r>
            <a:br>
              <a:rPr lang="en-US" dirty="0" smtClean="0"/>
            </a:br>
            <a:r>
              <a:rPr lang="en-US" dirty="0" smtClean="0"/>
              <a:t> C. do  </a:t>
            </a:r>
            <a:br>
              <a:rPr lang="en-US" dirty="0" smtClean="0"/>
            </a:br>
            <a:r>
              <a:rPr lang="en-US" dirty="0" smtClean="0"/>
              <a:t> D. appeal to all of  </a:t>
            </a:r>
            <a:endParaRPr lang="en-GB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5. The value of </a:t>
            </a:r>
            <a:r>
              <a:rPr lang="en-US" b="1" u="sng" dirty="0" smtClean="0"/>
              <a:t>precious</a:t>
            </a:r>
            <a:r>
              <a:rPr lang="en-US" b="1" dirty="0" smtClean="0"/>
              <a:t> </a:t>
            </a:r>
            <a:r>
              <a:rPr lang="en-US" b="1" u="sng" dirty="0" smtClean="0"/>
              <a:t>gems</a:t>
            </a:r>
            <a:r>
              <a:rPr lang="en-US" dirty="0" smtClean="0"/>
              <a:t> is determined by</a:t>
            </a:r>
            <a:r>
              <a:rPr lang="en-US" b="1" dirty="0" smtClean="0"/>
              <a:t> </a:t>
            </a:r>
            <a:r>
              <a:rPr lang="en-US" b="1" u="sng" dirty="0" smtClean="0"/>
              <a:t>their</a:t>
            </a:r>
            <a:r>
              <a:rPr lang="en-US" b="1" dirty="0" smtClean="0"/>
              <a:t> </a:t>
            </a:r>
            <a:r>
              <a:rPr lang="en-US" dirty="0" smtClean="0"/>
              <a:t>hardness, color, and</a:t>
            </a:r>
            <a:r>
              <a:rPr lang="en-US" b="1" dirty="0" smtClean="0"/>
              <a:t> </a:t>
            </a:r>
            <a:r>
              <a:rPr lang="en-US" b="1" u="sng" dirty="0" smtClean="0"/>
              <a:t>brilliant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precious  </a:t>
            </a:r>
            <a:br>
              <a:rPr lang="en-US" dirty="0" smtClean="0"/>
            </a:br>
            <a:r>
              <a:rPr lang="en-US" dirty="0" smtClean="0"/>
              <a:t> B. gems  </a:t>
            </a:r>
            <a:br>
              <a:rPr lang="en-US" dirty="0" smtClean="0"/>
            </a:br>
            <a:r>
              <a:rPr lang="en-US" dirty="0" smtClean="0"/>
              <a:t> C. their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D</a:t>
            </a:r>
            <a:r>
              <a:rPr lang="en-US" dirty="0" smtClean="0"/>
              <a:t>. brilliant  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6. </a:t>
            </a:r>
            <a:r>
              <a:rPr lang="en-US" b="1" u="sng" dirty="0" smtClean="0"/>
              <a:t>A</a:t>
            </a:r>
            <a:r>
              <a:rPr lang="en-US" b="1" dirty="0" smtClean="0"/>
              <a:t> </a:t>
            </a:r>
            <a:r>
              <a:rPr lang="en-US" dirty="0" smtClean="0"/>
              <a:t>lunch </a:t>
            </a:r>
            <a:r>
              <a:rPr lang="en-US" b="1" u="sng" dirty="0" smtClean="0"/>
              <a:t>of</a:t>
            </a:r>
            <a:r>
              <a:rPr lang="en-US" b="1" dirty="0" smtClean="0"/>
              <a:t> </a:t>
            </a:r>
            <a:r>
              <a:rPr lang="en-US" dirty="0" smtClean="0"/>
              <a:t>soup and sandwiches</a:t>
            </a:r>
            <a:r>
              <a:rPr lang="en-US" b="1" dirty="0" smtClean="0"/>
              <a:t> </a:t>
            </a:r>
            <a:r>
              <a:rPr lang="en-US" b="1" u="sng" dirty="0" smtClean="0"/>
              <a:t>do</a:t>
            </a:r>
            <a:r>
              <a:rPr lang="en-US" b="1" dirty="0" smtClean="0"/>
              <a:t> </a:t>
            </a:r>
            <a:r>
              <a:rPr lang="en-US" dirty="0" smtClean="0"/>
              <a:t>not</a:t>
            </a:r>
            <a:r>
              <a:rPr lang="en-US" b="1" dirty="0" smtClean="0"/>
              <a:t> </a:t>
            </a:r>
            <a:r>
              <a:rPr lang="en-US" b="1" u="sng" dirty="0" smtClean="0"/>
              <a:t>appeal to all of</a:t>
            </a:r>
            <a:r>
              <a:rPr lang="en-US" b="1" dirty="0" smtClean="0"/>
              <a:t> </a:t>
            </a:r>
            <a:r>
              <a:rPr lang="en-US" dirty="0" smtClean="0"/>
              <a:t>the students.</a:t>
            </a:r>
          </a:p>
          <a:p>
            <a:pPr>
              <a:buNone/>
            </a:pPr>
            <a:r>
              <a:rPr lang="en-US" dirty="0" smtClean="0"/>
              <a:t>    A. A  </a:t>
            </a:r>
            <a:br>
              <a:rPr lang="en-US" dirty="0" smtClean="0"/>
            </a:br>
            <a:r>
              <a:rPr lang="en-US" dirty="0" smtClean="0"/>
              <a:t> B. of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C</a:t>
            </a:r>
            <a:r>
              <a:rPr lang="en-US" dirty="0" smtClean="0"/>
              <a:t>. do  </a:t>
            </a:r>
            <a:br>
              <a:rPr lang="en-US" dirty="0" smtClean="0"/>
            </a:br>
            <a:r>
              <a:rPr lang="en-US" dirty="0" smtClean="0"/>
              <a:t> D. appeal to all of  </a:t>
            </a:r>
            <a:endParaRPr lang="en-GB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7. Anyone</a:t>
            </a:r>
            <a:r>
              <a:rPr lang="en-US" b="1" dirty="0" smtClean="0"/>
              <a:t> </a:t>
            </a:r>
            <a:r>
              <a:rPr lang="en-US" b="1" u="sng" dirty="0" smtClean="0"/>
              <a:t>reproducing</a:t>
            </a:r>
            <a:r>
              <a:rPr lang="en-US" dirty="0" smtClean="0"/>
              <a:t> copyrighted works without permission of the holders of the copyright</a:t>
            </a:r>
            <a:r>
              <a:rPr lang="en-US" b="1" dirty="0" smtClean="0"/>
              <a:t> </a:t>
            </a:r>
            <a:r>
              <a:rPr lang="en-US" b="1" u="sng" dirty="0" smtClean="0"/>
              <a:t>are</a:t>
            </a:r>
            <a:r>
              <a:rPr lang="en-US" b="1" dirty="0" smtClean="0"/>
              <a:t> </a:t>
            </a:r>
            <a:r>
              <a:rPr lang="en-US" b="1" u="sng" dirty="0" smtClean="0"/>
              <a:t>breaking</a:t>
            </a:r>
            <a:r>
              <a:rPr lang="en-US" b="1" dirty="0" smtClean="0"/>
              <a:t> </a:t>
            </a:r>
            <a:r>
              <a:rPr lang="en-US" b="1" u="sng" dirty="0" smtClean="0"/>
              <a:t>the law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reproducing  </a:t>
            </a:r>
            <a:br>
              <a:rPr lang="en-US" dirty="0" smtClean="0"/>
            </a:br>
            <a:r>
              <a:rPr lang="en-US" dirty="0" smtClean="0"/>
              <a:t> B. are  </a:t>
            </a:r>
            <a:br>
              <a:rPr lang="en-US" dirty="0" smtClean="0"/>
            </a:br>
            <a:r>
              <a:rPr lang="en-US" dirty="0" smtClean="0"/>
              <a:t> C. breaking  </a:t>
            </a:r>
            <a:br>
              <a:rPr lang="en-US" dirty="0" smtClean="0"/>
            </a:br>
            <a:r>
              <a:rPr lang="en-US" dirty="0" smtClean="0"/>
              <a:t> D. the law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8. </a:t>
            </a:r>
            <a:r>
              <a:rPr lang="en-US" b="1" u="sng" dirty="0" smtClean="0"/>
              <a:t>The amount</a:t>
            </a:r>
            <a:r>
              <a:rPr lang="en-US" b="1" dirty="0" smtClean="0"/>
              <a:t> </a:t>
            </a:r>
            <a:r>
              <a:rPr lang="en-US" dirty="0" smtClean="0"/>
              <a:t>of books</a:t>
            </a:r>
            <a:r>
              <a:rPr lang="en-US" b="1" dirty="0" smtClean="0"/>
              <a:t> </a:t>
            </a:r>
            <a:r>
              <a:rPr lang="en-US" b="1" u="sng" dirty="0" smtClean="0"/>
              <a:t>in the Library of Congress</a:t>
            </a:r>
            <a:r>
              <a:rPr lang="en-US" b="1" dirty="0" smtClean="0"/>
              <a:t> </a:t>
            </a:r>
            <a:r>
              <a:rPr lang="en-US" b="1" u="sng" dirty="0" smtClean="0"/>
              <a:t>is</a:t>
            </a:r>
            <a:r>
              <a:rPr lang="en-US" b="1" dirty="0" smtClean="0"/>
              <a:t> </a:t>
            </a:r>
            <a:r>
              <a:rPr lang="en-US" b="1" u="sng" dirty="0" smtClean="0"/>
              <a:t>more than</a:t>
            </a:r>
            <a:r>
              <a:rPr lang="en-US" b="1" dirty="0" smtClean="0"/>
              <a:t> </a:t>
            </a:r>
            <a:r>
              <a:rPr lang="en-US" dirty="0" smtClean="0"/>
              <a:t>58 million volumes.</a:t>
            </a:r>
          </a:p>
          <a:p>
            <a:pPr>
              <a:buNone/>
            </a:pPr>
            <a:r>
              <a:rPr lang="en-US" dirty="0" smtClean="0"/>
              <a:t>    A. The amount  </a:t>
            </a:r>
            <a:br>
              <a:rPr lang="en-US" dirty="0" smtClean="0"/>
            </a:br>
            <a:r>
              <a:rPr lang="en-US" dirty="0" smtClean="0"/>
              <a:t> B. in the Library of Congress  </a:t>
            </a:r>
            <a:br>
              <a:rPr lang="en-US" dirty="0" smtClean="0"/>
            </a:br>
            <a:r>
              <a:rPr lang="en-US" dirty="0" smtClean="0"/>
              <a:t> C. is  </a:t>
            </a:r>
            <a:br>
              <a:rPr lang="en-US" dirty="0" smtClean="0"/>
            </a:br>
            <a:r>
              <a:rPr lang="en-US" dirty="0" smtClean="0"/>
              <a:t> D. more than 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7. Anyone</a:t>
            </a:r>
            <a:r>
              <a:rPr lang="en-US" b="1" dirty="0" smtClean="0"/>
              <a:t> </a:t>
            </a:r>
            <a:r>
              <a:rPr lang="en-US" b="1" u="sng" dirty="0" smtClean="0"/>
              <a:t>reproducing</a:t>
            </a:r>
            <a:r>
              <a:rPr lang="en-US" dirty="0" smtClean="0"/>
              <a:t> copyrighted works without permission of the holders of the copyright</a:t>
            </a:r>
            <a:r>
              <a:rPr lang="en-US" b="1" dirty="0" smtClean="0"/>
              <a:t> </a:t>
            </a:r>
            <a:r>
              <a:rPr lang="en-US" b="1" u="sng" dirty="0" smtClean="0"/>
              <a:t>are</a:t>
            </a:r>
            <a:r>
              <a:rPr lang="en-US" b="1" dirty="0" smtClean="0"/>
              <a:t> </a:t>
            </a:r>
            <a:r>
              <a:rPr lang="en-US" b="1" u="sng" dirty="0" smtClean="0"/>
              <a:t>breaking</a:t>
            </a:r>
            <a:r>
              <a:rPr lang="en-US" b="1" dirty="0" smtClean="0"/>
              <a:t> </a:t>
            </a:r>
            <a:r>
              <a:rPr lang="en-US" b="1" u="sng" dirty="0" smtClean="0"/>
              <a:t>the law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reproducing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B</a:t>
            </a:r>
            <a:r>
              <a:rPr lang="en-US" dirty="0" smtClean="0"/>
              <a:t>. are  </a:t>
            </a:r>
            <a:br>
              <a:rPr lang="en-US" dirty="0" smtClean="0"/>
            </a:br>
            <a:r>
              <a:rPr lang="en-US" dirty="0" smtClean="0"/>
              <a:t> C. breaking  </a:t>
            </a:r>
            <a:br>
              <a:rPr lang="en-US" dirty="0" smtClean="0"/>
            </a:br>
            <a:r>
              <a:rPr lang="en-US" dirty="0" smtClean="0"/>
              <a:t> D. the law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8. </a:t>
            </a:r>
            <a:r>
              <a:rPr lang="en-US" b="1" u="sng" dirty="0" smtClean="0"/>
              <a:t>The amount</a:t>
            </a:r>
            <a:r>
              <a:rPr lang="en-US" b="1" dirty="0" smtClean="0"/>
              <a:t> </a:t>
            </a:r>
            <a:r>
              <a:rPr lang="en-US" dirty="0" smtClean="0"/>
              <a:t>of books</a:t>
            </a:r>
            <a:r>
              <a:rPr lang="en-US" b="1" dirty="0" smtClean="0"/>
              <a:t> </a:t>
            </a:r>
            <a:r>
              <a:rPr lang="en-US" b="1" u="sng" dirty="0" smtClean="0"/>
              <a:t>in the Library of Congress</a:t>
            </a:r>
            <a:r>
              <a:rPr lang="en-US" b="1" dirty="0" smtClean="0"/>
              <a:t> </a:t>
            </a:r>
            <a:r>
              <a:rPr lang="en-US" b="1" u="sng" dirty="0" smtClean="0"/>
              <a:t>is</a:t>
            </a:r>
            <a:r>
              <a:rPr lang="en-US" b="1" dirty="0" smtClean="0"/>
              <a:t> </a:t>
            </a:r>
            <a:r>
              <a:rPr lang="en-US" b="1" u="sng" dirty="0" smtClean="0"/>
              <a:t>more than</a:t>
            </a:r>
            <a:r>
              <a:rPr lang="en-US" b="1" dirty="0" smtClean="0"/>
              <a:t> </a:t>
            </a:r>
            <a:r>
              <a:rPr lang="en-US" dirty="0" smtClean="0"/>
              <a:t>58 million volumes.</a:t>
            </a:r>
          </a:p>
          <a:p>
            <a:pPr>
              <a:buNone/>
            </a:pPr>
            <a:r>
              <a:rPr lang="en-US" dirty="0" smtClean="0"/>
              <a:t>    </a:t>
            </a:r>
            <a:r>
              <a:rPr lang="en-US" b="1" dirty="0" smtClean="0"/>
              <a:t>A</a:t>
            </a:r>
            <a:r>
              <a:rPr lang="en-US" dirty="0" smtClean="0"/>
              <a:t>. The amount  </a:t>
            </a:r>
            <a:br>
              <a:rPr lang="en-US" dirty="0" smtClean="0"/>
            </a:br>
            <a:r>
              <a:rPr lang="en-US" dirty="0" smtClean="0"/>
              <a:t> B. in the Library of Congress  </a:t>
            </a:r>
            <a:br>
              <a:rPr lang="en-US" dirty="0" smtClean="0"/>
            </a:br>
            <a:r>
              <a:rPr lang="en-US" dirty="0" smtClean="0"/>
              <a:t> C. is  </a:t>
            </a:r>
            <a:br>
              <a:rPr lang="en-US" dirty="0" smtClean="0"/>
            </a:br>
            <a:r>
              <a:rPr lang="en-US" dirty="0" smtClean="0"/>
              <a:t> D. more than 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3_Default Design">
  <a:themeElements>
    <a:clrScheme name="1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1_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</TotalTime>
  <Words>130</Words>
  <Application>Microsoft Office PowerPoint</Application>
  <PresentationFormat>On-screen Show (4:3)</PresentationFormat>
  <Paragraphs>128</Paragraphs>
  <Slides>30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1" baseType="lpstr">
      <vt:lpstr>3_Default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abc</dc:creator>
  <cp:lastModifiedBy>abc</cp:lastModifiedBy>
  <cp:revision>7</cp:revision>
  <dcterms:created xsi:type="dcterms:W3CDTF">2014-02-14T11:00:55Z</dcterms:created>
  <dcterms:modified xsi:type="dcterms:W3CDTF">2015-04-07T16:40:13Z</dcterms:modified>
</cp:coreProperties>
</file>