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57" r:id="rId3"/>
    <p:sldId id="290" r:id="rId4"/>
    <p:sldId id="258" r:id="rId5"/>
    <p:sldId id="291" r:id="rId6"/>
    <p:sldId id="259" r:id="rId7"/>
    <p:sldId id="292" r:id="rId8"/>
    <p:sldId id="260" r:id="rId9"/>
    <p:sldId id="293" r:id="rId10"/>
    <p:sldId id="261" r:id="rId11"/>
    <p:sldId id="294" r:id="rId12"/>
    <p:sldId id="262" r:id="rId13"/>
    <p:sldId id="295" r:id="rId14"/>
    <p:sldId id="263" r:id="rId15"/>
    <p:sldId id="296" r:id="rId16"/>
    <p:sldId id="264" r:id="rId17"/>
    <p:sldId id="297" r:id="rId18"/>
    <p:sldId id="265" r:id="rId19"/>
    <p:sldId id="298" r:id="rId20"/>
    <p:sldId id="266" r:id="rId21"/>
    <p:sldId id="299" r:id="rId22"/>
    <p:sldId id="267" r:id="rId23"/>
    <p:sldId id="300" r:id="rId24"/>
    <p:sldId id="268" r:id="rId25"/>
    <p:sldId id="301" r:id="rId26"/>
    <p:sldId id="269" r:id="rId27"/>
    <p:sldId id="302" r:id="rId28"/>
    <p:sldId id="270" r:id="rId29"/>
    <p:sldId id="303" r:id="rId30"/>
    <p:sldId id="271" r:id="rId31"/>
    <p:sldId id="30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105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35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Rock music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original</a:t>
            </a:r>
            <a:r>
              <a:rPr lang="en-US" b="1" dirty="0" smtClean="0"/>
              <a:t> </a:t>
            </a:r>
            <a:r>
              <a:rPr lang="en-US" dirty="0" smtClean="0"/>
              <a:t>a mixture of</a:t>
            </a:r>
            <a:r>
              <a:rPr lang="en-US" b="1" dirty="0" smtClean="0"/>
              <a:t> </a:t>
            </a:r>
            <a:r>
              <a:rPr lang="en-US" b="1" u="sng" dirty="0" smtClean="0"/>
              <a:t>country music</a:t>
            </a:r>
            <a:r>
              <a:rPr lang="en-US" dirty="0" smtClean="0"/>
              <a:t> and rhythm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dirty="0" smtClean="0"/>
              <a:t> blues.</a:t>
            </a:r>
          </a:p>
          <a:p>
            <a:pPr>
              <a:buNone/>
            </a:pPr>
            <a:r>
              <a:rPr lang="en-US" dirty="0" smtClean="0"/>
              <a:t>    A. Rock music  </a:t>
            </a:r>
            <a:br>
              <a:rPr lang="en-US" dirty="0" smtClean="0"/>
            </a:br>
            <a:r>
              <a:rPr lang="en-US" dirty="0" smtClean="0"/>
              <a:t> B. original  </a:t>
            </a:r>
            <a:br>
              <a:rPr lang="en-US" dirty="0" smtClean="0"/>
            </a:br>
            <a:r>
              <a:rPr lang="en-US" dirty="0" smtClean="0"/>
              <a:t> C. country music  </a:t>
            </a:r>
            <a:br>
              <a:rPr lang="en-US" dirty="0" smtClean="0"/>
            </a:br>
            <a:r>
              <a:rPr lang="en-US" dirty="0" smtClean="0"/>
              <a:t> D. and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Accurate</a:t>
            </a:r>
            <a:r>
              <a:rPr lang="en-US" b="1" dirty="0" smtClean="0"/>
              <a:t> </a:t>
            </a:r>
            <a:r>
              <a:rPr lang="en-US" dirty="0" smtClean="0"/>
              <a:t>meteorological </a:t>
            </a:r>
            <a:r>
              <a:rPr lang="en-US" b="1" u="sng" dirty="0" smtClean="0"/>
              <a:t>predictions</a:t>
            </a:r>
            <a:r>
              <a:rPr lang="en-US" b="1" dirty="0" smtClean="0"/>
              <a:t> </a:t>
            </a:r>
            <a:r>
              <a:rPr lang="en-US" dirty="0" smtClean="0"/>
              <a:t>can be formulated using techniques </a:t>
            </a:r>
            <a:r>
              <a:rPr lang="en-US" b="1" u="sng" dirty="0" smtClean="0"/>
              <a:t>derived</a:t>
            </a:r>
            <a:r>
              <a:rPr lang="en-US" b="1" dirty="0" smtClean="0"/>
              <a:t> </a:t>
            </a:r>
            <a:r>
              <a:rPr lang="en-US" dirty="0" smtClean="0"/>
              <a:t>from</a:t>
            </a:r>
            <a:r>
              <a:rPr lang="en-US" b="1" dirty="0" smtClean="0"/>
              <a:t> </a:t>
            </a:r>
            <a:r>
              <a:rPr lang="en-US" b="1" u="sng" dirty="0" smtClean="0"/>
              <a:t>chemicals</a:t>
            </a:r>
            <a:r>
              <a:rPr lang="en-US" b="1" dirty="0" smtClean="0"/>
              <a:t>, </a:t>
            </a:r>
            <a:r>
              <a:rPr lang="en-US" dirty="0" smtClean="0"/>
              <a:t>physics, and mathematics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Accurate  </a:t>
            </a:r>
            <a:br>
              <a:rPr lang="en-US" dirty="0" smtClean="0"/>
            </a:br>
            <a:r>
              <a:rPr lang="en-US" dirty="0" smtClean="0"/>
              <a:t> B. predictions  </a:t>
            </a:r>
            <a:br>
              <a:rPr lang="en-US" dirty="0" smtClean="0"/>
            </a:br>
            <a:r>
              <a:rPr lang="en-US" dirty="0" smtClean="0"/>
              <a:t> C. derived  </a:t>
            </a:r>
            <a:br>
              <a:rPr lang="en-US" dirty="0" smtClean="0"/>
            </a:br>
            <a:r>
              <a:rPr lang="en-US" dirty="0" smtClean="0"/>
              <a:t> D. chemicals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Rock music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original</a:t>
            </a:r>
            <a:r>
              <a:rPr lang="en-US" b="1" dirty="0" smtClean="0"/>
              <a:t> </a:t>
            </a:r>
            <a:r>
              <a:rPr lang="en-US" dirty="0" smtClean="0"/>
              <a:t>a mixture of</a:t>
            </a:r>
            <a:r>
              <a:rPr lang="en-US" b="1" dirty="0" smtClean="0"/>
              <a:t> </a:t>
            </a:r>
            <a:r>
              <a:rPr lang="en-US" b="1" u="sng" dirty="0" smtClean="0"/>
              <a:t>country music</a:t>
            </a:r>
            <a:r>
              <a:rPr lang="en-US" dirty="0" smtClean="0"/>
              <a:t> and rhythm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dirty="0" smtClean="0"/>
              <a:t> blues.</a:t>
            </a:r>
          </a:p>
          <a:p>
            <a:pPr>
              <a:buNone/>
            </a:pPr>
            <a:r>
              <a:rPr lang="en-US" dirty="0" smtClean="0"/>
              <a:t>    A. Rock music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original  </a:t>
            </a:r>
            <a:br>
              <a:rPr lang="en-US" dirty="0" smtClean="0"/>
            </a:br>
            <a:r>
              <a:rPr lang="en-US" dirty="0" smtClean="0"/>
              <a:t> C. country music  </a:t>
            </a:r>
            <a:br>
              <a:rPr lang="en-US" dirty="0" smtClean="0"/>
            </a:br>
            <a:r>
              <a:rPr lang="en-US" dirty="0" smtClean="0"/>
              <a:t> D. and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Accurate</a:t>
            </a:r>
            <a:r>
              <a:rPr lang="en-US" b="1" dirty="0" smtClean="0"/>
              <a:t> </a:t>
            </a:r>
            <a:r>
              <a:rPr lang="en-US" dirty="0" smtClean="0"/>
              <a:t>meteorological </a:t>
            </a:r>
            <a:r>
              <a:rPr lang="en-US" b="1" u="sng" dirty="0" smtClean="0"/>
              <a:t>predictions</a:t>
            </a:r>
            <a:r>
              <a:rPr lang="en-US" b="1" dirty="0" smtClean="0"/>
              <a:t> </a:t>
            </a:r>
            <a:r>
              <a:rPr lang="en-US" dirty="0" smtClean="0"/>
              <a:t>can be formulated using techniques </a:t>
            </a:r>
            <a:r>
              <a:rPr lang="en-US" b="1" u="sng" dirty="0" smtClean="0"/>
              <a:t>derived</a:t>
            </a:r>
            <a:r>
              <a:rPr lang="en-US" b="1" dirty="0" smtClean="0"/>
              <a:t> </a:t>
            </a:r>
            <a:r>
              <a:rPr lang="en-US" dirty="0" smtClean="0"/>
              <a:t>from</a:t>
            </a:r>
            <a:r>
              <a:rPr lang="en-US" b="1" dirty="0" smtClean="0"/>
              <a:t> </a:t>
            </a:r>
            <a:r>
              <a:rPr lang="en-US" b="1" u="sng" dirty="0" smtClean="0"/>
              <a:t>chemicals</a:t>
            </a:r>
            <a:r>
              <a:rPr lang="en-US" b="1" dirty="0" smtClean="0"/>
              <a:t>, </a:t>
            </a:r>
            <a:r>
              <a:rPr lang="en-US" dirty="0" smtClean="0"/>
              <a:t>physics, and mathematics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Accurate  </a:t>
            </a:r>
            <a:br>
              <a:rPr lang="en-US" dirty="0" smtClean="0"/>
            </a:br>
            <a:r>
              <a:rPr lang="en-US" dirty="0" smtClean="0"/>
              <a:t> B. predictions  </a:t>
            </a:r>
            <a:br>
              <a:rPr lang="en-US" dirty="0" smtClean="0"/>
            </a:br>
            <a:r>
              <a:rPr lang="en-US" dirty="0" smtClean="0"/>
              <a:t> C. derived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chemicals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Zoning Improvement Plan, </a:t>
            </a:r>
            <a:r>
              <a:rPr lang="en-US" b="1" u="sng" dirty="0" smtClean="0"/>
              <a:t>better known as</a:t>
            </a:r>
            <a:r>
              <a:rPr lang="en-US" b="1" dirty="0" smtClean="0"/>
              <a:t> </a:t>
            </a:r>
            <a:r>
              <a:rPr lang="en-US" dirty="0" smtClean="0"/>
              <a:t>zip codes, </a:t>
            </a:r>
            <a:r>
              <a:rPr lang="en-US" b="1" u="sng" dirty="0" smtClean="0"/>
              <a:t>enable</a:t>
            </a:r>
            <a:r>
              <a:rPr lang="en-US" b="1" dirty="0" smtClean="0"/>
              <a:t> </a:t>
            </a:r>
            <a:r>
              <a:rPr lang="en-US" dirty="0" smtClean="0"/>
              <a:t>postal clerks</a:t>
            </a:r>
            <a:r>
              <a:rPr lang="en-US" b="1" dirty="0" smtClean="0"/>
              <a:t> </a:t>
            </a:r>
            <a:r>
              <a:rPr lang="en-US" b="1" u="sng" dirty="0" smtClean="0"/>
              <a:t>to speed</a:t>
            </a:r>
            <a:r>
              <a:rPr lang="en-US" b="1" dirty="0" smtClean="0"/>
              <a:t> </a:t>
            </a:r>
            <a:r>
              <a:rPr lang="en-US" dirty="0" smtClean="0"/>
              <a:t>the routing of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ever-increasing volume of mail.</a:t>
            </a:r>
          </a:p>
          <a:p>
            <a:pPr>
              <a:buNone/>
            </a:pPr>
            <a:r>
              <a:rPr lang="en-US" dirty="0" smtClean="0"/>
              <a:t>    A. better known as  </a:t>
            </a:r>
            <a:br>
              <a:rPr lang="en-US" dirty="0" smtClean="0"/>
            </a:br>
            <a:r>
              <a:rPr lang="en-US" dirty="0" smtClean="0"/>
              <a:t> B. enable  </a:t>
            </a:r>
            <a:br>
              <a:rPr lang="en-US" dirty="0" smtClean="0"/>
            </a:br>
            <a:r>
              <a:rPr lang="en-US" dirty="0" smtClean="0"/>
              <a:t> C. to speed  </a:t>
            </a:r>
            <a:br>
              <a:rPr lang="en-US" dirty="0" smtClean="0"/>
            </a:br>
            <a:r>
              <a:rPr lang="en-US" dirty="0" smtClean="0"/>
              <a:t> D. 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Before dinosaurs</a:t>
            </a:r>
            <a:r>
              <a:rPr lang="en-US" b="1" dirty="0" smtClean="0"/>
              <a:t> </a:t>
            </a:r>
            <a:r>
              <a:rPr lang="en-US" b="1" u="sng" dirty="0" smtClean="0"/>
              <a:t>became</a:t>
            </a:r>
            <a:r>
              <a:rPr lang="en-US" b="1" dirty="0" smtClean="0"/>
              <a:t> </a:t>
            </a:r>
            <a:r>
              <a:rPr lang="en-US" dirty="0" smtClean="0"/>
              <a:t>extinct, plant life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very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dirty="0" smtClean="0"/>
              <a:t> on Earth.</a:t>
            </a:r>
          </a:p>
          <a:p>
            <a:pPr>
              <a:buNone/>
            </a:pPr>
            <a:r>
              <a:rPr lang="en-US" dirty="0" smtClean="0"/>
              <a:t>    A. became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very  </a:t>
            </a:r>
            <a:br>
              <a:rPr lang="en-US" dirty="0" smtClean="0"/>
            </a:br>
            <a:r>
              <a:rPr lang="en-US" dirty="0" smtClean="0"/>
              <a:t> D. different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Zoning Improvement Plan, </a:t>
            </a:r>
            <a:r>
              <a:rPr lang="en-US" b="1" u="sng" dirty="0" smtClean="0"/>
              <a:t>better known as</a:t>
            </a:r>
            <a:r>
              <a:rPr lang="en-US" b="1" dirty="0" smtClean="0"/>
              <a:t> </a:t>
            </a:r>
            <a:r>
              <a:rPr lang="en-US" dirty="0" smtClean="0"/>
              <a:t>zip codes, </a:t>
            </a:r>
            <a:r>
              <a:rPr lang="en-US" b="1" u="sng" dirty="0" smtClean="0"/>
              <a:t>enable</a:t>
            </a:r>
            <a:r>
              <a:rPr lang="en-US" b="1" dirty="0" smtClean="0"/>
              <a:t> </a:t>
            </a:r>
            <a:r>
              <a:rPr lang="en-US" dirty="0" smtClean="0"/>
              <a:t>postal clerks</a:t>
            </a:r>
            <a:r>
              <a:rPr lang="en-US" b="1" dirty="0" smtClean="0"/>
              <a:t> </a:t>
            </a:r>
            <a:r>
              <a:rPr lang="en-US" b="1" u="sng" dirty="0" smtClean="0"/>
              <a:t>to speed</a:t>
            </a:r>
            <a:r>
              <a:rPr lang="en-US" b="1" dirty="0" smtClean="0"/>
              <a:t> </a:t>
            </a:r>
            <a:r>
              <a:rPr lang="en-US" dirty="0" smtClean="0"/>
              <a:t>the routing of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ever-increasing volume of mail.</a:t>
            </a:r>
          </a:p>
          <a:p>
            <a:pPr>
              <a:buNone/>
            </a:pPr>
            <a:r>
              <a:rPr lang="en-US" dirty="0" smtClean="0"/>
              <a:t>    A. better known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enable  </a:t>
            </a:r>
            <a:br>
              <a:rPr lang="en-US" dirty="0" smtClean="0"/>
            </a:br>
            <a:r>
              <a:rPr lang="en-US" dirty="0" smtClean="0"/>
              <a:t> C. to speed  </a:t>
            </a:r>
            <a:br>
              <a:rPr lang="en-US" dirty="0" smtClean="0"/>
            </a:br>
            <a:r>
              <a:rPr lang="en-US" dirty="0" smtClean="0"/>
              <a:t> D. 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Before dinosaurs</a:t>
            </a:r>
            <a:r>
              <a:rPr lang="en-US" b="1" dirty="0" smtClean="0"/>
              <a:t> </a:t>
            </a:r>
            <a:r>
              <a:rPr lang="en-US" b="1" u="sng" dirty="0" smtClean="0"/>
              <a:t>became</a:t>
            </a:r>
            <a:r>
              <a:rPr lang="en-US" b="1" dirty="0" smtClean="0"/>
              <a:t> </a:t>
            </a:r>
            <a:r>
              <a:rPr lang="en-US" dirty="0" smtClean="0"/>
              <a:t>extinct, plant life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very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dirty="0" smtClean="0"/>
              <a:t> on Earth.</a:t>
            </a:r>
          </a:p>
          <a:p>
            <a:pPr>
              <a:buNone/>
            </a:pPr>
            <a:r>
              <a:rPr lang="en-US" dirty="0" smtClean="0"/>
              <a:t>    A. became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C. very  </a:t>
            </a:r>
            <a:br>
              <a:rPr lang="en-US" dirty="0" smtClean="0"/>
            </a:br>
            <a:r>
              <a:rPr lang="en-US" dirty="0" smtClean="0"/>
              <a:t> D. different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Columbine flower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dirty="0" smtClean="0"/>
              <a:t>survive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almost</a:t>
            </a:r>
            <a:r>
              <a:rPr lang="en-US" b="1" dirty="0" smtClean="0"/>
              <a:t> </a:t>
            </a:r>
            <a:r>
              <a:rPr lang="en-US" b="1" u="sng" dirty="0" smtClean="0"/>
              <a:t>any type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gardens</a:t>
            </a:r>
            <a:r>
              <a:rPr lang="en-US" b="1" dirty="0" smtClean="0"/>
              <a:t> </a:t>
            </a:r>
            <a:r>
              <a:rPr lang="en-US" dirty="0" smtClean="0"/>
              <a:t>condition in the United States.</a:t>
            </a:r>
          </a:p>
          <a:p>
            <a:pPr>
              <a:buNone/>
            </a:pPr>
            <a:r>
              <a:rPr lang="en-US" dirty="0" smtClean="0"/>
              <a:t>    A. can  </a:t>
            </a:r>
            <a:br>
              <a:rPr lang="en-US" dirty="0" smtClean="0"/>
            </a:br>
            <a:r>
              <a:rPr lang="en-US" dirty="0" smtClean="0"/>
              <a:t> B. in  </a:t>
            </a:r>
            <a:br>
              <a:rPr lang="en-US" dirty="0" smtClean="0"/>
            </a:br>
            <a:r>
              <a:rPr lang="en-US" dirty="0" smtClean="0"/>
              <a:t> C. any type  </a:t>
            </a:r>
            <a:br>
              <a:rPr lang="en-US" dirty="0" smtClean="0"/>
            </a:br>
            <a:r>
              <a:rPr lang="en-US" dirty="0" smtClean="0"/>
              <a:t> D. gardens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Jane Addams had </a:t>
            </a:r>
            <a:r>
              <a:rPr lang="en-US" b="1" u="sng" dirty="0" smtClean="0"/>
              <a:t>already</a:t>
            </a:r>
            <a:r>
              <a:rPr lang="en-US" b="1" dirty="0" smtClean="0"/>
              <a:t> </a:t>
            </a:r>
            <a:r>
              <a:rPr lang="en-US" dirty="0" smtClean="0"/>
              <a:t>established Hull House</a:t>
            </a:r>
            <a:r>
              <a:rPr lang="en-US" b="1" dirty="0" smtClean="0"/>
              <a:t> </a:t>
            </a:r>
            <a:r>
              <a:rPr lang="en-US" b="1" u="sng" dirty="0" smtClean="0"/>
              <a:t>in Chicago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began</a:t>
            </a:r>
            <a:r>
              <a:rPr lang="en-US" b="1" dirty="0" smtClean="0"/>
              <a:t> </a:t>
            </a:r>
            <a:r>
              <a:rPr lang="en-US" dirty="0" smtClean="0"/>
              <a:t>her work in the Women's Suffrage Movement when she was </a:t>
            </a:r>
            <a:r>
              <a:rPr lang="en-US" b="1" u="sng" dirty="0" smtClean="0"/>
              <a:t>awarded</a:t>
            </a:r>
            <a:r>
              <a:rPr lang="en-US" dirty="0" smtClean="0"/>
              <a:t> the Nobel prize for peace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already  </a:t>
            </a:r>
            <a:br>
              <a:rPr lang="en-US" dirty="0" smtClean="0"/>
            </a:br>
            <a:r>
              <a:rPr lang="en-US" dirty="0" smtClean="0"/>
              <a:t> B. in Chicago  </a:t>
            </a:r>
            <a:br>
              <a:rPr lang="en-US" dirty="0" smtClean="0"/>
            </a:br>
            <a:r>
              <a:rPr lang="en-US" dirty="0" smtClean="0"/>
              <a:t> C. began  </a:t>
            </a:r>
            <a:br>
              <a:rPr lang="en-US" dirty="0" smtClean="0"/>
            </a:br>
            <a:r>
              <a:rPr lang="en-US" dirty="0" smtClean="0"/>
              <a:t> D. awarded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Columbine flower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dirty="0" smtClean="0"/>
              <a:t>survive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almost</a:t>
            </a:r>
            <a:r>
              <a:rPr lang="en-US" b="1" dirty="0" smtClean="0"/>
              <a:t> </a:t>
            </a:r>
            <a:r>
              <a:rPr lang="en-US" b="1" u="sng" dirty="0" smtClean="0"/>
              <a:t>any type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gardens</a:t>
            </a:r>
            <a:r>
              <a:rPr lang="en-US" b="1" dirty="0" smtClean="0"/>
              <a:t> </a:t>
            </a:r>
            <a:r>
              <a:rPr lang="en-US" dirty="0" smtClean="0"/>
              <a:t>condition in the United States.</a:t>
            </a:r>
          </a:p>
          <a:p>
            <a:pPr>
              <a:buNone/>
            </a:pPr>
            <a:r>
              <a:rPr lang="en-US" dirty="0" smtClean="0"/>
              <a:t>    A. can  </a:t>
            </a:r>
            <a:br>
              <a:rPr lang="en-US" dirty="0" smtClean="0"/>
            </a:br>
            <a:r>
              <a:rPr lang="en-US" dirty="0" smtClean="0"/>
              <a:t> B. in  </a:t>
            </a:r>
            <a:br>
              <a:rPr lang="en-US" dirty="0" smtClean="0"/>
            </a:br>
            <a:r>
              <a:rPr lang="en-US" dirty="0" smtClean="0"/>
              <a:t> C. any type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gardens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Jane Addams had </a:t>
            </a:r>
            <a:r>
              <a:rPr lang="en-US" b="1" u="sng" dirty="0" smtClean="0"/>
              <a:t>already</a:t>
            </a:r>
            <a:r>
              <a:rPr lang="en-US" b="1" dirty="0" smtClean="0"/>
              <a:t> </a:t>
            </a:r>
            <a:r>
              <a:rPr lang="en-US" dirty="0" smtClean="0"/>
              <a:t>established Hull House</a:t>
            </a:r>
            <a:r>
              <a:rPr lang="en-US" b="1" dirty="0" smtClean="0"/>
              <a:t> </a:t>
            </a:r>
            <a:r>
              <a:rPr lang="en-US" b="1" u="sng" dirty="0" smtClean="0"/>
              <a:t>in Chicago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began</a:t>
            </a:r>
            <a:r>
              <a:rPr lang="en-US" b="1" dirty="0" smtClean="0"/>
              <a:t> </a:t>
            </a:r>
            <a:r>
              <a:rPr lang="en-US" dirty="0" smtClean="0"/>
              <a:t>her work in the Women's Suffrage Movement when she was </a:t>
            </a:r>
            <a:r>
              <a:rPr lang="en-US" b="1" u="sng" dirty="0" smtClean="0"/>
              <a:t>awarded</a:t>
            </a:r>
            <a:r>
              <a:rPr lang="en-US" dirty="0" smtClean="0"/>
              <a:t> the Nobel prize for peace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already  </a:t>
            </a:r>
            <a:br>
              <a:rPr lang="en-US" dirty="0" smtClean="0"/>
            </a:br>
            <a:r>
              <a:rPr lang="en-US" dirty="0" smtClean="0"/>
              <a:t> B. in Chicago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began  </a:t>
            </a:r>
            <a:br>
              <a:rPr lang="en-US" dirty="0" smtClean="0"/>
            </a:br>
            <a:r>
              <a:rPr lang="en-US" dirty="0" smtClean="0"/>
              <a:t> D. awarded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During Jackson's administration, those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did not approve of </a:t>
            </a:r>
            <a:r>
              <a:rPr lang="en-US" b="1" u="sng" dirty="0" smtClean="0"/>
              <a:t>permit</a:t>
            </a:r>
            <a:r>
              <a:rPr lang="en-US" b="1" dirty="0" smtClean="0"/>
              <a:t> </a:t>
            </a:r>
            <a:r>
              <a:rPr lang="en-US" dirty="0" smtClean="0"/>
              <a:t>common people in the White House </a:t>
            </a:r>
            <a:r>
              <a:rPr lang="en-US" b="1" u="sng" dirty="0" smtClean="0"/>
              <a:t>were shocked</a:t>
            </a:r>
            <a:r>
              <a:rPr lang="en-US" b="1" dirty="0" smtClean="0"/>
              <a:t> </a:t>
            </a:r>
            <a:r>
              <a:rPr lang="en-US" dirty="0" smtClean="0"/>
              <a:t>by the president's insistence that they </a:t>
            </a:r>
            <a:r>
              <a:rPr lang="en-US" b="1" u="sng" dirty="0" smtClean="0"/>
              <a:t>be invited</a:t>
            </a:r>
            <a:r>
              <a:rPr lang="en-US" dirty="0" smtClean="0"/>
              <a:t> into the mansion.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permit  </a:t>
            </a:r>
            <a:br>
              <a:rPr lang="en-US" dirty="0" smtClean="0"/>
            </a:br>
            <a:r>
              <a:rPr lang="en-US" dirty="0" smtClean="0"/>
              <a:t> C. were shocked  </a:t>
            </a:r>
            <a:br>
              <a:rPr lang="en-US" dirty="0" smtClean="0"/>
            </a:br>
            <a:r>
              <a:rPr lang="en-US" dirty="0" smtClean="0"/>
              <a:t> D. be invited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 president, with his wife and daughter,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returning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 brief vacation at Sun Valley in order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attend</a:t>
            </a:r>
            <a:r>
              <a:rPr lang="en-US" dirty="0" smtClean="0"/>
              <a:t> a press conference </a:t>
            </a:r>
            <a:r>
              <a:rPr lang="en-US" b="1" u="sng" dirty="0" smtClean="0"/>
              <a:t>this afternoon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C. to attend  </a:t>
            </a:r>
            <a:br>
              <a:rPr lang="en-US" dirty="0" smtClean="0"/>
            </a:br>
            <a:r>
              <a:rPr lang="en-US" dirty="0" smtClean="0"/>
              <a:t> D. this afternoon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During Jackson's administration, those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did not approve of </a:t>
            </a:r>
            <a:r>
              <a:rPr lang="en-US" b="1" u="sng" dirty="0" smtClean="0"/>
              <a:t>permit</a:t>
            </a:r>
            <a:r>
              <a:rPr lang="en-US" b="1" dirty="0" smtClean="0"/>
              <a:t> </a:t>
            </a:r>
            <a:r>
              <a:rPr lang="en-US" dirty="0" smtClean="0"/>
              <a:t>common people in the White House </a:t>
            </a:r>
            <a:r>
              <a:rPr lang="en-US" b="1" u="sng" dirty="0" smtClean="0"/>
              <a:t>were shocked</a:t>
            </a:r>
            <a:r>
              <a:rPr lang="en-US" b="1" dirty="0" smtClean="0"/>
              <a:t> </a:t>
            </a:r>
            <a:r>
              <a:rPr lang="en-US" dirty="0" smtClean="0"/>
              <a:t>by the president's insistence that they </a:t>
            </a:r>
            <a:r>
              <a:rPr lang="en-US" b="1" u="sng" dirty="0" smtClean="0"/>
              <a:t>be invited</a:t>
            </a:r>
            <a:r>
              <a:rPr lang="en-US" dirty="0" smtClean="0"/>
              <a:t> into the mansion.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permit  </a:t>
            </a:r>
            <a:br>
              <a:rPr lang="en-US" dirty="0" smtClean="0"/>
            </a:br>
            <a:r>
              <a:rPr lang="en-US" dirty="0" smtClean="0"/>
              <a:t> C. were shocked  </a:t>
            </a:r>
            <a:br>
              <a:rPr lang="en-US" dirty="0" smtClean="0"/>
            </a:br>
            <a:r>
              <a:rPr lang="en-US" dirty="0" smtClean="0"/>
              <a:t> D. be invited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 president, with his wife and daughter,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returning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 brief vacation at Sun Valley in order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attend</a:t>
            </a:r>
            <a:r>
              <a:rPr lang="en-US" dirty="0" smtClean="0"/>
              <a:t> a press conference </a:t>
            </a:r>
            <a:r>
              <a:rPr lang="en-US" b="1" u="sng" dirty="0" smtClean="0"/>
              <a:t>this afternoon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C. to attend  </a:t>
            </a:r>
            <a:br>
              <a:rPr lang="en-US" dirty="0" smtClean="0"/>
            </a:br>
            <a:r>
              <a:rPr lang="en-US" dirty="0" smtClean="0"/>
              <a:t> D. this afternoon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Fertilize</a:t>
            </a:r>
            <a:r>
              <a:rPr lang="en-US" b="1" dirty="0" smtClean="0"/>
              <a:t> </a:t>
            </a:r>
            <a:r>
              <a:rPr lang="en-US" dirty="0" smtClean="0"/>
              <a:t>farmland is</a:t>
            </a:r>
            <a:r>
              <a:rPr lang="en-US" b="1" dirty="0" smtClean="0"/>
              <a:t>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of the </a:t>
            </a:r>
            <a:r>
              <a:rPr lang="en-US" b="1" u="sng" dirty="0" smtClean="0"/>
              <a:t>biggest</a:t>
            </a:r>
            <a:r>
              <a:rPr lang="en-US" b="1" dirty="0" smtClean="0"/>
              <a:t> </a:t>
            </a:r>
            <a:r>
              <a:rPr lang="en-US" dirty="0" smtClean="0"/>
              <a:t>natural resources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Central States.</a:t>
            </a:r>
          </a:p>
          <a:p>
            <a:pPr>
              <a:buNone/>
            </a:pPr>
            <a:r>
              <a:rPr lang="en-US" dirty="0" smtClean="0"/>
              <a:t>    A. Fertilize  </a:t>
            </a:r>
            <a:br>
              <a:rPr lang="en-US" dirty="0" smtClean="0"/>
            </a:br>
            <a:r>
              <a:rPr lang="en-US" dirty="0" smtClean="0"/>
              <a:t> B. one  </a:t>
            </a:r>
            <a:br>
              <a:rPr lang="en-US" dirty="0" smtClean="0"/>
            </a:br>
            <a:r>
              <a:rPr lang="en-US" dirty="0" smtClean="0"/>
              <a:t> C. biggest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 Cabinet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secretaries of departments</a:t>
            </a:r>
            <a:r>
              <a:rPr lang="en-US" b="1" dirty="0" smtClean="0"/>
              <a:t>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report to the president, give him advice, and </a:t>
            </a:r>
            <a:r>
              <a:rPr lang="en-US" b="1" u="sng" dirty="0" smtClean="0"/>
              <a:t>helping</a:t>
            </a:r>
            <a:r>
              <a:rPr lang="en-US" dirty="0" smtClean="0"/>
              <a:t> him </a:t>
            </a:r>
            <a:r>
              <a:rPr lang="en-US" b="1" u="sng" dirty="0" smtClean="0"/>
              <a:t>make</a:t>
            </a:r>
            <a:r>
              <a:rPr lang="en-US" dirty="0" smtClean="0"/>
              <a:t> decisions.</a:t>
            </a:r>
          </a:p>
          <a:p>
            <a:pPr>
              <a:buNone/>
            </a:pPr>
            <a:r>
              <a:rPr lang="en-US" dirty="0" smtClean="0"/>
              <a:t>    A. consists of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C. helping  </a:t>
            </a:r>
            <a:br>
              <a:rPr lang="en-US" dirty="0" smtClean="0"/>
            </a:br>
            <a:r>
              <a:rPr lang="en-US" dirty="0" smtClean="0"/>
              <a:t> D. make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Fertilize</a:t>
            </a:r>
            <a:r>
              <a:rPr lang="en-US" b="1" dirty="0" smtClean="0"/>
              <a:t> </a:t>
            </a:r>
            <a:r>
              <a:rPr lang="en-US" dirty="0" smtClean="0"/>
              <a:t>farmland is</a:t>
            </a:r>
            <a:r>
              <a:rPr lang="en-US" b="1" dirty="0" smtClean="0"/>
              <a:t>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of the </a:t>
            </a:r>
            <a:r>
              <a:rPr lang="en-US" b="1" u="sng" dirty="0" smtClean="0"/>
              <a:t>biggest</a:t>
            </a:r>
            <a:r>
              <a:rPr lang="en-US" b="1" dirty="0" smtClean="0"/>
              <a:t> </a:t>
            </a:r>
            <a:r>
              <a:rPr lang="en-US" dirty="0" smtClean="0"/>
              <a:t>natural resources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Central States.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Fertilize  </a:t>
            </a:r>
            <a:br>
              <a:rPr lang="en-US" dirty="0" smtClean="0"/>
            </a:br>
            <a:r>
              <a:rPr lang="en-US" dirty="0" smtClean="0"/>
              <a:t> B. one  </a:t>
            </a:r>
            <a:br>
              <a:rPr lang="en-US" dirty="0" smtClean="0"/>
            </a:br>
            <a:r>
              <a:rPr lang="en-US" dirty="0" smtClean="0"/>
              <a:t> C. biggest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 Cabinet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secretaries of departments</a:t>
            </a:r>
            <a:r>
              <a:rPr lang="en-US" b="1" dirty="0" smtClean="0"/>
              <a:t>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report to the president, give him advice, and </a:t>
            </a:r>
            <a:r>
              <a:rPr lang="en-US" b="1" u="sng" dirty="0" smtClean="0"/>
              <a:t>helping</a:t>
            </a:r>
            <a:r>
              <a:rPr lang="en-US" dirty="0" smtClean="0"/>
              <a:t> him </a:t>
            </a:r>
            <a:r>
              <a:rPr lang="en-US" b="1" u="sng" dirty="0" smtClean="0"/>
              <a:t>make</a:t>
            </a:r>
            <a:r>
              <a:rPr lang="en-US" dirty="0" smtClean="0"/>
              <a:t> decisions.</a:t>
            </a:r>
          </a:p>
          <a:p>
            <a:pPr>
              <a:buNone/>
            </a:pPr>
            <a:r>
              <a:rPr lang="en-US" dirty="0" smtClean="0"/>
              <a:t>    A. consists of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helping  </a:t>
            </a:r>
            <a:br>
              <a:rPr lang="en-US" dirty="0" smtClean="0"/>
            </a:br>
            <a:r>
              <a:rPr lang="en-US" dirty="0" smtClean="0"/>
              <a:t> D. make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Almost</a:t>
            </a:r>
            <a:r>
              <a:rPr lang="en-US" b="1" dirty="0" smtClean="0"/>
              <a:t> </a:t>
            </a:r>
            <a:r>
              <a:rPr lang="en-US" dirty="0" smtClean="0"/>
              <a:t>the plants</a:t>
            </a:r>
            <a:r>
              <a:rPr lang="en-US" b="1" dirty="0" smtClean="0"/>
              <a:t> </a:t>
            </a:r>
            <a:r>
              <a:rPr lang="en-US" b="1" u="sng" dirty="0" smtClean="0"/>
              <a:t>known to us</a:t>
            </a:r>
            <a:r>
              <a:rPr lang="en-US" b="1" dirty="0" smtClean="0"/>
              <a:t> </a:t>
            </a:r>
            <a:r>
              <a:rPr lang="en-US" dirty="0" smtClean="0"/>
              <a:t>are made up of </a:t>
            </a:r>
            <a:r>
              <a:rPr lang="en-US" b="1" u="sng" dirty="0" smtClean="0"/>
              <a:t>a great many cells</a:t>
            </a:r>
            <a:r>
              <a:rPr lang="en-US" b="1" dirty="0" smtClean="0"/>
              <a:t>, </a:t>
            </a:r>
            <a:r>
              <a:rPr lang="en-US" dirty="0" smtClean="0"/>
              <a:t>specialized</a:t>
            </a:r>
            <a:r>
              <a:rPr lang="en-US" b="1" dirty="0" smtClean="0"/>
              <a:t> </a:t>
            </a:r>
            <a:r>
              <a:rPr lang="en-US" b="1" u="sng" dirty="0" smtClean="0"/>
              <a:t>to perform</a:t>
            </a:r>
            <a:r>
              <a:rPr lang="en-US" b="1" dirty="0" smtClean="0"/>
              <a:t> </a:t>
            </a:r>
            <a:r>
              <a:rPr lang="en-US" dirty="0" smtClean="0"/>
              <a:t>different tasks.</a:t>
            </a:r>
          </a:p>
          <a:p>
            <a:pPr>
              <a:buNone/>
            </a:pPr>
            <a:r>
              <a:rPr lang="en-US" dirty="0" smtClean="0"/>
              <a:t>    A. Almost  </a:t>
            </a:r>
            <a:br>
              <a:rPr lang="en-US" dirty="0" smtClean="0"/>
            </a:br>
            <a:r>
              <a:rPr lang="en-US" dirty="0" smtClean="0"/>
              <a:t> B. known to us  </a:t>
            </a:r>
            <a:br>
              <a:rPr lang="en-US" dirty="0" smtClean="0"/>
            </a:br>
            <a:r>
              <a:rPr lang="en-US" dirty="0" smtClean="0"/>
              <a:t> C. a great many cells  </a:t>
            </a:r>
            <a:br>
              <a:rPr lang="en-US" dirty="0" smtClean="0"/>
            </a:br>
            <a:r>
              <a:rPr lang="en-US" dirty="0" smtClean="0"/>
              <a:t> D. to perform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interstate highway system linking roads across the country</a:t>
            </a:r>
            <a:r>
              <a:rPr lang="en-US" b="1" dirty="0" smtClean="0"/>
              <a:t> </a:t>
            </a:r>
            <a:r>
              <a:rPr lang="en-US" b="1" u="sng" dirty="0" smtClean="0"/>
              <a:t>was built</a:t>
            </a:r>
            <a:r>
              <a:rPr lang="en-US" b="1" dirty="0" smtClean="0"/>
              <a:t> </a:t>
            </a:r>
            <a:r>
              <a:rPr lang="en-US" dirty="0" smtClean="0"/>
              <a:t>about</a:t>
            </a:r>
            <a:r>
              <a:rPr lang="en-US" b="1" dirty="0" smtClean="0"/>
              <a:t> </a:t>
            </a:r>
            <a:r>
              <a:rPr lang="en-US" dirty="0" smtClean="0"/>
              <a:t>thirty-five years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 </a:t>
            </a:r>
            <a:r>
              <a:rPr lang="en-US" dirty="0" smtClean="0"/>
              <a:t>most of the roads in the system now need</a:t>
            </a:r>
            <a:r>
              <a:rPr lang="en-US" b="1" dirty="0" smtClean="0"/>
              <a:t> </a:t>
            </a:r>
            <a:r>
              <a:rPr lang="en-US" b="1" u="sng" dirty="0" smtClean="0"/>
              <a:t>repaired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was built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D. repaired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Ever</a:t>
            </a:r>
            <a:r>
              <a:rPr lang="en-US" b="1" dirty="0" smtClean="0"/>
              <a:t> </a:t>
            </a:r>
            <a:r>
              <a:rPr lang="en-US" dirty="0" smtClean="0"/>
              <a:t>the Senate </a:t>
            </a:r>
            <a:r>
              <a:rPr lang="en-US" b="1" u="sng" dirty="0" smtClean="0"/>
              <a:t>passes</a:t>
            </a:r>
            <a:r>
              <a:rPr lang="en-US" b="1" dirty="0" smtClean="0"/>
              <a:t> </a:t>
            </a:r>
            <a:r>
              <a:rPr lang="en-US" dirty="0" smtClean="0"/>
              <a:t>a bill, a messenger takes it to the House of Representatives, delivers it to the Speaker of the House, and </a:t>
            </a:r>
            <a:r>
              <a:rPr lang="en-US" b="1" u="sng" dirty="0" smtClean="0"/>
              <a:t>bows</a:t>
            </a:r>
            <a:r>
              <a:rPr lang="en-US" b="1" dirty="0" smtClean="0"/>
              <a:t> </a:t>
            </a:r>
            <a:r>
              <a:rPr lang="en-US" b="1" u="sng" dirty="0" smtClean="0"/>
              <a:t>deeply</a:t>
            </a:r>
            <a:r>
              <a:rPr lang="en-US" dirty="0" smtClean="0"/>
              <a:t> from the waist.</a:t>
            </a:r>
          </a:p>
          <a:p>
            <a:pPr>
              <a:buNone/>
            </a:pPr>
            <a:r>
              <a:rPr lang="en-US" dirty="0" smtClean="0"/>
              <a:t>    A. Ever  </a:t>
            </a:r>
            <a:br>
              <a:rPr lang="en-US" dirty="0" smtClean="0"/>
            </a:br>
            <a:r>
              <a:rPr lang="en-US" dirty="0" smtClean="0"/>
              <a:t> B. passes  </a:t>
            </a:r>
            <a:br>
              <a:rPr lang="en-US" dirty="0" smtClean="0"/>
            </a:br>
            <a:r>
              <a:rPr lang="en-US" dirty="0" smtClean="0"/>
              <a:t> C. bows  </a:t>
            </a:r>
            <a:br>
              <a:rPr lang="en-US" dirty="0" smtClean="0"/>
            </a:br>
            <a:r>
              <a:rPr lang="en-US" dirty="0" smtClean="0"/>
              <a:t> D. deeply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We thought he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planning</a:t>
            </a:r>
            <a:r>
              <a:rPr lang="en-US" b="1" dirty="0" smtClean="0"/>
              <a:t> </a:t>
            </a:r>
            <a:r>
              <a:rPr lang="en-US" b="1" u="sng" dirty="0" smtClean="0"/>
              <a:t>to go on vacation</a:t>
            </a:r>
            <a:r>
              <a:rPr lang="en-US" b="1" dirty="0" smtClean="0"/>
              <a:t> </a:t>
            </a:r>
            <a:r>
              <a:rPr lang="en-US" b="1" u="sng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of the month.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B. to go on vacation  </a:t>
            </a:r>
            <a:br>
              <a:rPr lang="en-US" dirty="0" smtClean="0"/>
            </a:br>
            <a:r>
              <a:rPr lang="en-US" dirty="0" smtClean="0"/>
              <a:t> C. after  </a:t>
            </a:r>
            <a:br>
              <a:rPr lang="en-US" dirty="0" smtClean="0"/>
            </a:br>
            <a:r>
              <a:rPr lang="en-US" dirty="0" smtClean="0"/>
              <a:t> D. the first 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Ever</a:t>
            </a:r>
            <a:r>
              <a:rPr lang="en-US" b="1" dirty="0" smtClean="0"/>
              <a:t> </a:t>
            </a:r>
            <a:r>
              <a:rPr lang="en-US" dirty="0" smtClean="0"/>
              <a:t>the Senate </a:t>
            </a:r>
            <a:r>
              <a:rPr lang="en-US" b="1" u="sng" dirty="0" smtClean="0"/>
              <a:t>passes</a:t>
            </a:r>
            <a:r>
              <a:rPr lang="en-US" b="1" dirty="0" smtClean="0"/>
              <a:t> </a:t>
            </a:r>
            <a:r>
              <a:rPr lang="en-US" dirty="0" smtClean="0"/>
              <a:t>a bill, a messenger takes it to the House of Representatives, delivers it to the Speaker of the House, and </a:t>
            </a:r>
            <a:r>
              <a:rPr lang="en-US" b="1" u="sng" dirty="0" smtClean="0"/>
              <a:t>bows</a:t>
            </a:r>
            <a:r>
              <a:rPr lang="en-US" b="1" dirty="0" smtClean="0"/>
              <a:t> </a:t>
            </a:r>
            <a:r>
              <a:rPr lang="en-US" b="1" u="sng" dirty="0" smtClean="0"/>
              <a:t>deeply</a:t>
            </a:r>
            <a:r>
              <a:rPr lang="en-US" dirty="0" smtClean="0"/>
              <a:t> from the waist.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Ever  </a:t>
            </a:r>
            <a:br>
              <a:rPr lang="en-US" dirty="0" smtClean="0"/>
            </a:br>
            <a:r>
              <a:rPr lang="en-US" dirty="0" smtClean="0"/>
              <a:t> B. passes  </a:t>
            </a:r>
            <a:br>
              <a:rPr lang="en-US" dirty="0" smtClean="0"/>
            </a:br>
            <a:r>
              <a:rPr lang="en-US" dirty="0" smtClean="0"/>
              <a:t> C. bows  </a:t>
            </a:r>
            <a:br>
              <a:rPr lang="en-US" dirty="0" smtClean="0"/>
            </a:br>
            <a:r>
              <a:rPr lang="en-US" dirty="0" smtClean="0"/>
              <a:t> D. deeply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We thought he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planning</a:t>
            </a:r>
            <a:r>
              <a:rPr lang="en-US" b="1" dirty="0" smtClean="0"/>
              <a:t> </a:t>
            </a:r>
            <a:r>
              <a:rPr lang="en-US" b="1" u="sng" dirty="0" smtClean="0"/>
              <a:t>to go on vacation</a:t>
            </a:r>
            <a:r>
              <a:rPr lang="en-US" b="1" dirty="0" smtClean="0"/>
              <a:t> </a:t>
            </a:r>
            <a:r>
              <a:rPr lang="en-US" b="1" u="sng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of the month.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B. to go on vacation  </a:t>
            </a:r>
            <a:br>
              <a:rPr lang="en-US" dirty="0" smtClean="0"/>
            </a:br>
            <a:r>
              <a:rPr lang="en-US" dirty="0" smtClean="0"/>
              <a:t> C. after  </a:t>
            </a:r>
            <a:br>
              <a:rPr lang="en-US" dirty="0" smtClean="0"/>
            </a:br>
            <a:r>
              <a:rPr lang="en-US" dirty="0" smtClean="0"/>
              <a:t> D. the first 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Most</a:t>
            </a:r>
            <a:r>
              <a:rPr lang="en-US" dirty="0" smtClean="0"/>
              <a:t> newspapers depend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dirty="0" smtClean="0"/>
              <a:t> the wire services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their</a:t>
            </a:r>
            <a:r>
              <a:rPr lang="en-US" b="1" dirty="0" smtClean="0"/>
              <a:t> </a:t>
            </a:r>
            <a:r>
              <a:rPr lang="en-US" dirty="0" smtClean="0"/>
              <a:t>international</a:t>
            </a:r>
            <a:r>
              <a:rPr lang="en-US" b="1" dirty="0" smtClean="0"/>
              <a:t> </a:t>
            </a:r>
            <a:r>
              <a:rPr lang="en-US" b="1" u="sng" dirty="0" smtClean="0"/>
              <a:t>stories and photographs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Most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from  </a:t>
            </a:r>
            <a:br>
              <a:rPr lang="en-US" dirty="0" smtClean="0"/>
            </a:br>
            <a:r>
              <a:rPr lang="en-US" dirty="0" smtClean="0"/>
              <a:t> D. stories and photographs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Having been beaten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the police</a:t>
            </a:r>
            <a:r>
              <a:rPr lang="en-US" b="1" dirty="0" smtClean="0"/>
              <a:t> </a:t>
            </a:r>
            <a:r>
              <a:rPr lang="en-US" b="1" u="sng" dirty="0" smtClean="0"/>
              <a:t>for striking an officer</a:t>
            </a:r>
            <a:r>
              <a:rPr lang="en-US" b="1" dirty="0" smtClean="0"/>
              <a:t>, </a:t>
            </a:r>
            <a:r>
              <a:rPr lang="en-US" b="1" u="sng" dirty="0" smtClean="0"/>
              <a:t>the man</a:t>
            </a:r>
            <a:r>
              <a:rPr lang="en-US" b="1" dirty="0" smtClean="0"/>
              <a:t> </a:t>
            </a:r>
            <a:r>
              <a:rPr lang="en-US" b="1" u="sng" dirty="0" smtClean="0"/>
              <a:t>will cry out</a:t>
            </a:r>
            <a:r>
              <a:rPr lang="en-US" b="1" dirty="0" smtClean="0"/>
              <a:t> </a:t>
            </a:r>
            <a:r>
              <a:rPr lang="en-US" dirty="0" smtClean="0"/>
              <a:t>in pain.</a:t>
            </a:r>
          </a:p>
          <a:p>
            <a:pPr>
              <a:buNone/>
            </a:pPr>
            <a:r>
              <a:rPr lang="en-US" dirty="0" smtClean="0"/>
              <a:t>    A. by  </a:t>
            </a:r>
            <a:br>
              <a:rPr lang="en-US" dirty="0" smtClean="0"/>
            </a:br>
            <a:r>
              <a:rPr lang="en-US" dirty="0" smtClean="0"/>
              <a:t> B. for striking an officer  </a:t>
            </a:r>
            <a:br>
              <a:rPr lang="en-US" dirty="0" smtClean="0"/>
            </a:br>
            <a:r>
              <a:rPr lang="en-US" dirty="0" smtClean="0"/>
              <a:t> C. the man  </a:t>
            </a:r>
            <a:br>
              <a:rPr lang="en-US" dirty="0" smtClean="0"/>
            </a:br>
            <a:r>
              <a:rPr lang="en-US" dirty="0" smtClean="0"/>
              <a:t> D. will cry 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Most</a:t>
            </a:r>
            <a:r>
              <a:rPr lang="en-US" dirty="0" smtClean="0"/>
              <a:t> newspapers depend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dirty="0" smtClean="0"/>
              <a:t> the wire services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their</a:t>
            </a:r>
            <a:r>
              <a:rPr lang="en-US" b="1" dirty="0" smtClean="0"/>
              <a:t> </a:t>
            </a:r>
            <a:r>
              <a:rPr lang="en-US" dirty="0" smtClean="0"/>
              <a:t>international</a:t>
            </a:r>
            <a:r>
              <a:rPr lang="en-US" b="1" dirty="0" smtClean="0"/>
              <a:t> </a:t>
            </a:r>
            <a:r>
              <a:rPr lang="en-US" b="1" u="sng" dirty="0" smtClean="0"/>
              <a:t>stories and photographs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Most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from  </a:t>
            </a:r>
            <a:br>
              <a:rPr lang="en-US" dirty="0" smtClean="0"/>
            </a:br>
            <a:r>
              <a:rPr lang="en-US" dirty="0" smtClean="0"/>
              <a:t> D. stories and photographs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Having been beaten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the police</a:t>
            </a:r>
            <a:r>
              <a:rPr lang="en-US" b="1" dirty="0" smtClean="0"/>
              <a:t> </a:t>
            </a:r>
            <a:r>
              <a:rPr lang="en-US" b="1" u="sng" dirty="0" smtClean="0"/>
              <a:t>for striking an officer</a:t>
            </a:r>
            <a:r>
              <a:rPr lang="en-US" b="1" dirty="0" smtClean="0"/>
              <a:t>, </a:t>
            </a:r>
            <a:r>
              <a:rPr lang="en-US" b="1" u="sng" dirty="0" smtClean="0"/>
              <a:t>the man</a:t>
            </a:r>
            <a:r>
              <a:rPr lang="en-US" b="1" dirty="0" smtClean="0"/>
              <a:t> </a:t>
            </a:r>
            <a:r>
              <a:rPr lang="en-US" b="1" u="sng" dirty="0" smtClean="0"/>
              <a:t>will cry out</a:t>
            </a:r>
            <a:r>
              <a:rPr lang="en-US" b="1" dirty="0" smtClean="0"/>
              <a:t> </a:t>
            </a:r>
            <a:r>
              <a:rPr lang="en-US" dirty="0" smtClean="0"/>
              <a:t>in pain.</a:t>
            </a:r>
          </a:p>
          <a:p>
            <a:pPr>
              <a:buNone/>
            </a:pPr>
            <a:r>
              <a:rPr lang="en-US" dirty="0" smtClean="0"/>
              <a:t>    A. by  </a:t>
            </a:r>
            <a:br>
              <a:rPr lang="en-US" dirty="0" smtClean="0"/>
            </a:br>
            <a:r>
              <a:rPr lang="en-US" dirty="0" smtClean="0"/>
              <a:t> B. for striking an officer  </a:t>
            </a:r>
            <a:br>
              <a:rPr lang="en-US" dirty="0" smtClean="0"/>
            </a:br>
            <a:r>
              <a:rPr lang="en-US" dirty="0" smtClean="0"/>
              <a:t> C. the man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will cry 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The most common</a:t>
            </a:r>
            <a:r>
              <a:rPr lang="en-US" b="1" dirty="0" smtClean="0"/>
              <a:t> </a:t>
            </a:r>
            <a:r>
              <a:rPr lang="en-US" dirty="0" smtClean="0"/>
              <a:t>form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treatment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is mass inoculation and chlorination of </a:t>
            </a:r>
            <a:r>
              <a:rPr lang="en-US" b="1" u="sng" dirty="0" smtClean="0"/>
              <a:t>water sources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most common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water sources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They asked me </a:t>
            </a:r>
            <a:r>
              <a:rPr lang="en-US" b="1" u="sng" dirty="0" smtClean="0"/>
              <a:t>what did happen</a:t>
            </a:r>
            <a:r>
              <a:rPr lang="en-US" b="1" dirty="0" smtClean="0"/>
              <a:t> </a:t>
            </a:r>
            <a:r>
              <a:rPr lang="en-US" b="1" u="sng" dirty="0" smtClean="0"/>
              <a:t>last night</a:t>
            </a:r>
            <a:r>
              <a:rPr lang="en-US" dirty="0" smtClean="0"/>
              <a:t>, but I was</a:t>
            </a:r>
            <a:r>
              <a:rPr lang="en-US" b="1" dirty="0" smtClean="0"/>
              <a:t> </a:t>
            </a:r>
            <a:r>
              <a:rPr lang="en-US" b="1" u="sng" dirty="0" smtClean="0"/>
              <a:t>unable to</a:t>
            </a:r>
            <a:r>
              <a:rPr lang="en-US" b="1" dirty="0" smtClean="0"/>
              <a:t> </a:t>
            </a:r>
            <a:r>
              <a:rPr lang="en-US" b="1" u="sng" dirty="0" smtClean="0"/>
              <a:t>tell 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what did happen  </a:t>
            </a:r>
            <a:br>
              <a:rPr lang="en-US" dirty="0" smtClean="0"/>
            </a:br>
            <a:r>
              <a:rPr lang="en-US" dirty="0" smtClean="0"/>
              <a:t> B. last night  </a:t>
            </a:r>
            <a:br>
              <a:rPr lang="en-US" dirty="0" smtClean="0"/>
            </a:br>
            <a:r>
              <a:rPr lang="en-US" dirty="0" smtClean="0"/>
              <a:t> C. unable to  </a:t>
            </a:r>
            <a:br>
              <a:rPr lang="en-US" dirty="0" smtClean="0"/>
            </a:br>
            <a:r>
              <a:rPr lang="en-US" dirty="0" smtClean="0"/>
              <a:t> D. tell them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The most common</a:t>
            </a:r>
            <a:r>
              <a:rPr lang="en-US" b="1" dirty="0" smtClean="0"/>
              <a:t> </a:t>
            </a:r>
            <a:r>
              <a:rPr lang="en-US" dirty="0" smtClean="0"/>
              <a:t>form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treatment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is mass inoculation and chlorination of </a:t>
            </a:r>
            <a:r>
              <a:rPr lang="en-US" b="1" u="sng" dirty="0" smtClean="0"/>
              <a:t>water sources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most common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it  </a:t>
            </a:r>
            <a:br>
              <a:rPr lang="en-US" dirty="0" smtClean="0"/>
            </a:br>
            <a:r>
              <a:rPr lang="en-US" dirty="0" smtClean="0"/>
              <a:t> D. water sources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They asked me </a:t>
            </a:r>
            <a:r>
              <a:rPr lang="en-US" b="1" u="sng" dirty="0" smtClean="0"/>
              <a:t>what did happen</a:t>
            </a:r>
            <a:r>
              <a:rPr lang="en-US" b="1" dirty="0" smtClean="0"/>
              <a:t> </a:t>
            </a:r>
            <a:r>
              <a:rPr lang="en-US" b="1" u="sng" dirty="0" smtClean="0"/>
              <a:t>last night</a:t>
            </a:r>
            <a:r>
              <a:rPr lang="en-US" dirty="0" smtClean="0"/>
              <a:t>, but I was</a:t>
            </a:r>
            <a:r>
              <a:rPr lang="en-US" b="1" dirty="0" smtClean="0"/>
              <a:t> </a:t>
            </a:r>
            <a:r>
              <a:rPr lang="en-US" b="1" u="sng" dirty="0" smtClean="0"/>
              <a:t>unable to</a:t>
            </a:r>
            <a:r>
              <a:rPr lang="en-US" b="1" dirty="0" smtClean="0"/>
              <a:t> </a:t>
            </a:r>
            <a:r>
              <a:rPr lang="en-US" b="1" u="sng" dirty="0" smtClean="0"/>
              <a:t>tell 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what did happen  </a:t>
            </a:r>
            <a:br>
              <a:rPr lang="en-US" dirty="0" smtClean="0"/>
            </a:br>
            <a:r>
              <a:rPr lang="en-US" dirty="0" smtClean="0"/>
              <a:t> B. last night  </a:t>
            </a:r>
            <a:br>
              <a:rPr lang="en-US" dirty="0" smtClean="0"/>
            </a:br>
            <a:r>
              <a:rPr lang="en-US" dirty="0" smtClean="0"/>
              <a:t> C. unable to  </a:t>
            </a:r>
            <a:br>
              <a:rPr lang="en-US" dirty="0" smtClean="0"/>
            </a:br>
            <a:r>
              <a:rPr lang="en-US" dirty="0" smtClean="0"/>
              <a:t> D. tell them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In 1927 Charles Lindbergh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the first</a:t>
            </a:r>
            <a:r>
              <a:rPr lang="en-US" b="1" dirty="0" smtClean="0"/>
              <a:t> </a:t>
            </a:r>
            <a:r>
              <a:rPr lang="en-US" b="1" u="sng" dirty="0" smtClean="0"/>
              <a:t>to fly</a:t>
            </a:r>
            <a:r>
              <a:rPr lang="en-US" b="1" dirty="0" smtClean="0"/>
              <a:t> </a:t>
            </a:r>
            <a:r>
              <a:rPr lang="en-US" dirty="0" smtClean="0"/>
              <a:t>solo nonstop from New York to Paris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such short time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  </a:t>
            </a:r>
            <a:br>
              <a:rPr lang="en-US" dirty="0" smtClean="0"/>
            </a:br>
            <a:r>
              <a:rPr lang="en-US" dirty="0" smtClean="0"/>
              <a:t> B. to fly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such short time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</a:t>
            </a:r>
            <a:r>
              <a:rPr lang="en-US" b="1" dirty="0" smtClean="0"/>
              <a:t> </a:t>
            </a:r>
            <a:r>
              <a:rPr lang="en-US" b="1" u="sng" dirty="0" smtClean="0"/>
              <a:t>don't care</a:t>
            </a:r>
            <a:r>
              <a:rPr lang="en-US" b="1" dirty="0" smtClean="0"/>
              <a:t> </a:t>
            </a:r>
            <a:r>
              <a:rPr lang="en-US" b="1" u="sng" dirty="0" smtClean="0"/>
              <a:t>you do</a:t>
            </a:r>
            <a:r>
              <a:rPr lang="en-US" b="1" dirty="0" smtClean="0"/>
              <a:t> </a:t>
            </a:r>
            <a:r>
              <a:rPr lang="en-US" dirty="0" smtClean="0"/>
              <a:t>just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long as you</a:t>
            </a:r>
            <a:r>
              <a:rPr lang="en-US" b="1" dirty="0" smtClean="0"/>
              <a:t>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it immediately.</a:t>
            </a:r>
          </a:p>
          <a:p>
            <a:pPr>
              <a:buNone/>
            </a:pPr>
            <a:r>
              <a:rPr lang="en-US" dirty="0" smtClean="0"/>
              <a:t>    A. don't care  </a:t>
            </a:r>
            <a:br>
              <a:rPr lang="en-US" dirty="0" smtClean="0"/>
            </a:br>
            <a:r>
              <a:rPr lang="en-US" dirty="0" smtClean="0"/>
              <a:t> B. you do  </a:t>
            </a:r>
            <a:br>
              <a:rPr lang="en-US" dirty="0" smtClean="0"/>
            </a:br>
            <a:r>
              <a:rPr lang="en-US" dirty="0" smtClean="0"/>
              <a:t> C. so  </a:t>
            </a:r>
            <a:br>
              <a:rPr lang="en-US" dirty="0" smtClean="0"/>
            </a:br>
            <a:r>
              <a:rPr lang="en-US" dirty="0" smtClean="0"/>
              <a:t> D. do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In 1927 Charles Lindbergh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the first</a:t>
            </a:r>
            <a:r>
              <a:rPr lang="en-US" b="1" dirty="0" smtClean="0"/>
              <a:t> </a:t>
            </a:r>
            <a:r>
              <a:rPr lang="en-US" b="1" u="sng" dirty="0" smtClean="0"/>
              <a:t>to fly</a:t>
            </a:r>
            <a:r>
              <a:rPr lang="en-US" b="1" dirty="0" smtClean="0"/>
              <a:t> </a:t>
            </a:r>
            <a:r>
              <a:rPr lang="en-US" dirty="0" smtClean="0"/>
              <a:t>solo nonstop from New York to Paris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such short time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  </a:t>
            </a:r>
            <a:br>
              <a:rPr lang="en-US" dirty="0" smtClean="0"/>
            </a:br>
            <a:r>
              <a:rPr lang="en-US" dirty="0" smtClean="0"/>
              <a:t> B. to fly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such short time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</a:t>
            </a:r>
            <a:r>
              <a:rPr lang="en-US" b="1" dirty="0" smtClean="0"/>
              <a:t> </a:t>
            </a:r>
            <a:r>
              <a:rPr lang="en-US" b="1" u="sng" dirty="0" smtClean="0"/>
              <a:t>don't care</a:t>
            </a:r>
            <a:r>
              <a:rPr lang="en-US" b="1" dirty="0" smtClean="0"/>
              <a:t> </a:t>
            </a:r>
            <a:r>
              <a:rPr lang="en-US" b="1" u="sng" dirty="0" smtClean="0"/>
              <a:t>you do</a:t>
            </a:r>
            <a:r>
              <a:rPr lang="en-US" b="1" dirty="0" smtClean="0"/>
              <a:t> </a:t>
            </a:r>
            <a:r>
              <a:rPr lang="en-US" dirty="0" smtClean="0"/>
              <a:t>just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long as you</a:t>
            </a:r>
            <a:r>
              <a:rPr lang="en-US" b="1" dirty="0" smtClean="0"/>
              <a:t>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it immediately.</a:t>
            </a:r>
          </a:p>
          <a:p>
            <a:pPr>
              <a:buNone/>
            </a:pPr>
            <a:r>
              <a:rPr lang="en-US" dirty="0" smtClean="0"/>
              <a:t>    A. don't care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you do  </a:t>
            </a:r>
            <a:br>
              <a:rPr lang="en-US" dirty="0" smtClean="0"/>
            </a:br>
            <a:r>
              <a:rPr lang="en-US" dirty="0" smtClean="0"/>
              <a:t> C. so  </a:t>
            </a:r>
            <a:br>
              <a:rPr lang="en-US" dirty="0" smtClean="0"/>
            </a:br>
            <a:r>
              <a:rPr lang="en-US" dirty="0" smtClean="0"/>
              <a:t> D. do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deadbolt is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lock for entry doors </a:t>
            </a:r>
            <a:r>
              <a:rPr lang="en-US" b="1" u="sng" dirty="0" smtClean="0"/>
              <a:t>because</a:t>
            </a:r>
            <a:r>
              <a:rPr lang="en-US" dirty="0" smtClean="0"/>
              <a:t> it is </a:t>
            </a:r>
            <a:r>
              <a:rPr lang="en-US" b="1" u="sng" dirty="0" smtClean="0"/>
              <a:t>not only</a:t>
            </a:r>
            <a:r>
              <a:rPr lang="en-US" b="1" dirty="0" smtClean="0"/>
              <a:t> </a:t>
            </a:r>
            <a:r>
              <a:rPr lang="en-US" dirty="0" smtClean="0"/>
              <a:t>inexpensive</a:t>
            </a:r>
            <a:r>
              <a:rPr lang="en-US" b="1" dirty="0" smtClean="0"/>
              <a:t> </a:t>
            </a:r>
            <a:r>
              <a:rPr lang="en-US" dirty="0" smtClean="0"/>
              <a:t>but</a:t>
            </a:r>
            <a:r>
              <a:rPr lang="en-US" b="1" dirty="0" smtClean="0"/>
              <a:t> </a:t>
            </a:r>
            <a:r>
              <a:rPr lang="en-US" b="1" u="sng" dirty="0" smtClean="0"/>
              <a:t>installation is easy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best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not only  </a:t>
            </a:r>
            <a:br>
              <a:rPr lang="en-US" dirty="0" smtClean="0"/>
            </a:br>
            <a:r>
              <a:rPr lang="en-US" dirty="0" smtClean="0"/>
              <a:t> D. installation is easy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Penicillium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one of the many molds that</a:t>
            </a:r>
            <a:r>
              <a:rPr lang="en-US" b="1" dirty="0" smtClean="0"/>
              <a:t> </a:t>
            </a:r>
            <a:r>
              <a:rPr lang="en-US" b="1" u="sng" dirty="0" smtClean="0"/>
              <a:t>procedures</a:t>
            </a:r>
            <a:r>
              <a:rPr lang="en-US" b="1" dirty="0" smtClean="0"/>
              <a:t> </a:t>
            </a:r>
            <a:r>
              <a:rPr lang="en-US" dirty="0" smtClean="0"/>
              <a:t>the antibiotics </a:t>
            </a:r>
            <a:r>
              <a:rPr lang="en-US" b="1" u="sng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to control</a:t>
            </a:r>
            <a:r>
              <a:rPr lang="en-US" b="1" dirty="0" smtClean="0"/>
              <a:t> </a:t>
            </a:r>
            <a:r>
              <a:rPr lang="en-US" dirty="0" smtClean="0"/>
              <a:t>diseases.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B. procedures  </a:t>
            </a:r>
            <a:br>
              <a:rPr lang="en-US" dirty="0" smtClean="0"/>
            </a:br>
            <a:r>
              <a:rPr lang="en-US" dirty="0" smtClean="0"/>
              <a:t> C. used  </a:t>
            </a:r>
            <a:br>
              <a:rPr lang="en-US" dirty="0" smtClean="0"/>
            </a:br>
            <a:r>
              <a:rPr lang="en-US" dirty="0" smtClean="0"/>
              <a:t> D. to control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deadbolt is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lock for entry doors </a:t>
            </a:r>
            <a:r>
              <a:rPr lang="en-US" b="1" u="sng" dirty="0" smtClean="0"/>
              <a:t>because</a:t>
            </a:r>
            <a:r>
              <a:rPr lang="en-US" dirty="0" smtClean="0"/>
              <a:t> it is </a:t>
            </a:r>
            <a:r>
              <a:rPr lang="en-US" b="1" u="sng" dirty="0" smtClean="0"/>
              <a:t>not only</a:t>
            </a:r>
            <a:r>
              <a:rPr lang="en-US" b="1" dirty="0" smtClean="0"/>
              <a:t> </a:t>
            </a:r>
            <a:r>
              <a:rPr lang="en-US" dirty="0" smtClean="0"/>
              <a:t>inexpensive</a:t>
            </a:r>
            <a:r>
              <a:rPr lang="en-US" b="1" dirty="0" smtClean="0"/>
              <a:t> </a:t>
            </a:r>
            <a:r>
              <a:rPr lang="en-US" dirty="0" smtClean="0"/>
              <a:t>but</a:t>
            </a:r>
            <a:r>
              <a:rPr lang="en-US" b="1" dirty="0" smtClean="0"/>
              <a:t> </a:t>
            </a:r>
            <a:r>
              <a:rPr lang="en-US" b="1" u="sng" dirty="0" smtClean="0"/>
              <a:t>installation is easy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best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not only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installation is easy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Penicillium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one of the many molds that</a:t>
            </a:r>
            <a:r>
              <a:rPr lang="en-US" b="1" dirty="0" smtClean="0"/>
              <a:t> </a:t>
            </a:r>
            <a:r>
              <a:rPr lang="en-US" b="1" u="sng" dirty="0" smtClean="0"/>
              <a:t>procedures</a:t>
            </a:r>
            <a:r>
              <a:rPr lang="en-US" b="1" dirty="0" smtClean="0"/>
              <a:t> </a:t>
            </a:r>
            <a:r>
              <a:rPr lang="en-US" dirty="0" smtClean="0"/>
              <a:t>the antibiotics </a:t>
            </a:r>
            <a:r>
              <a:rPr lang="en-US" b="1" u="sng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to control</a:t>
            </a:r>
            <a:r>
              <a:rPr lang="en-US" b="1" dirty="0" smtClean="0"/>
              <a:t> </a:t>
            </a:r>
            <a:r>
              <a:rPr lang="en-US" dirty="0" smtClean="0"/>
              <a:t>diseases.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procedures  </a:t>
            </a:r>
            <a:br>
              <a:rPr lang="en-US" dirty="0" smtClean="0"/>
            </a:br>
            <a:r>
              <a:rPr lang="en-US" dirty="0" smtClean="0"/>
              <a:t> C. used  </a:t>
            </a:r>
            <a:br>
              <a:rPr lang="en-US" dirty="0" smtClean="0"/>
            </a:br>
            <a:r>
              <a:rPr lang="en-US" dirty="0" smtClean="0"/>
              <a:t> D. to control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Almost</a:t>
            </a:r>
            <a:r>
              <a:rPr lang="en-US" b="1" dirty="0" smtClean="0"/>
              <a:t> </a:t>
            </a:r>
            <a:r>
              <a:rPr lang="en-US" dirty="0" smtClean="0"/>
              <a:t>the plants</a:t>
            </a:r>
            <a:r>
              <a:rPr lang="en-US" b="1" dirty="0" smtClean="0"/>
              <a:t> </a:t>
            </a:r>
            <a:r>
              <a:rPr lang="en-US" b="1" u="sng" dirty="0" smtClean="0"/>
              <a:t>known to us</a:t>
            </a:r>
            <a:r>
              <a:rPr lang="en-US" b="1" dirty="0" smtClean="0"/>
              <a:t> </a:t>
            </a:r>
            <a:r>
              <a:rPr lang="en-US" dirty="0" smtClean="0"/>
              <a:t>are made up of </a:t>
            </a:r>
            <a:r>
              <a:rPr lang="en-US" b="1" u="sng" dirty="0" smtClean="0"/>
              <a:t>a great many cells</a:t>
            </a:r>
            <a:r>
              <a:rPr lang="en-US" b="1" dirty="0" smtClean="0"/>
              <a:t>, </a:t>
            </a:r>
            <a:r>
              <a:rPr lang="en-US" dirty="0" smtClean="0"/>
              <a:t>specialized</a:t>
            </a:r>
            <a:r>
              <a:rPr lang="en-US" b="1" dirty="0" smtClean="0"/>
              <a:t> </a:t>
            </a:r>
            <a:r>
              <a:rPr lang="en-US" b="1" u="sng" dirty="0" smtClean="0"/>
              <a:t>to perform</a:t>
            </a:r>
            <a:r>
              <a:rPr lang="en-US" b="1" dirty="0" smtClean="0"/>
              <a:t> </a:t>
            </a:r>
            <a:r>
              <a:rPr lang="en-US" dirty="0" smtClean="0"/>
              <a:t>different tasks.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Almost  </a:t>
            </a:r>
            <a:br>
              <a:rPr lang="en-US" dirty="0" smtClean="0"/>
            </a:br>
            <a:r>
              <a:rPr lang="en-US" dirty="0" smtClean="0"/>
              <a:t> B. known to us  </a:t>
            </a:r>
            <a:br>
              <a:rPr lang="en-US" dirty="0" smtClean="0"/>
            </a:br>
            <a:r>
              <a:rPr lang="en-US" dirty="0" smtClean="0"/>
              <a:t> C. a great many cells  </a:t>
            </a:r>
            <a:br>
              <a:rPr lang="en-US" dirty="0" smtClean="0"/>
            </a:br>
            <a:r>
              <a:rPr lang="en-US" dirty="0" smtClean="0"/>
              <a:t> D. to perform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interstate highway system linking roads across the country</a:t>
            </a:r>
            <a:r>
              <a:rPr lang="en-US" b="1" dirty="0" smtClean="0"/>
              <a:t> </a:t>
            </a:r>
            <a:r>
              <a:rPr lang="en-US" b="1" u="sng" dirty="0" smtClean="0"/>
              <a:t>was built</a:t>
            </a:r>
            <a:r>
              <a:rPr lang="en-US" b="1" dirty="0" smtClean="0"/>
              <a:t> </a:t>
            </a:r>
            <a:r>
              <a:rPr lang="en-US" dirty="0" smtClean="0"/>
              <a:t>about</a:t>
            </a:r>
            <a:r>
              <a:rPr lang="en-US" b="1" dirty="0" smtClean="0"/>
              <a:t> </a:t>
            </a:r>
            <a:r>
              <a:rPr lang="en-US" dirty="0" smtClean="0"/>
              <a:t>thirty-five years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 </a:t>
            </a:r>
            <a:r>
              <a:rPr lang="en-US" dirty="0" smtClean="0"/>
              <a:t>most of the roads in the system now need</a:t>
            </a:r>
            <a:r>
              <a:rPr lang="en-US" b="1" dirty="0" smtClean="0"/>
              <a:t> </a:t>
            </a:r>
            <a:r>
              <a:rPr lang="en-US" b="1" u="sng" dirty="0" smtClean="0"/>
              <a:t>repaired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was built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repaired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An able </a:t>
            </a:r>
            <a:r>
              <a:rPr lang="en-US" b="1" u="sng" dirty="0" smtClean="0"/>
              <a:t>flier</a:t>
            </a:r>
            <a:r>
              <a:rPr lang="en-US" dirty="0" smtClean="0"/>
              <a:t>, a crow</a:t>
            </a:r>
            <a:r>
              <a:rPr lang="en-US" b="1" dirty="0" smtClean="0"/>
              <a:t> </a:t>
            </a:r>
            <a:r>
              <a:rPr lang="en-US" b="1" u="sng" dirty="0" smtClean="0"/>
              <a:t>may travel</a:t>
            </a:r>
            <a:r>
              <a:rPr lang="en-US" b="1" dirty="0" smtClean="0"/>
              <a:t> </a:t>
            </a:r>
            <a:r>
              <a:rPr lang="en-US" dirty="0" smtClean="0"/>
              <a:t>thirty or forty miles</a:t>
            </a:r>
            <a:r>
              <a:rPr lang="en-US" b="1" dirty="0" smtClean="0"/>
              <a:t> </a:t>
            </a:r>
            <a:r>
              <a:rPr lang="en-US" b="1" u="sng" dirty="0" smtClean="0"/>
              <a:t>the day</a:t>
            </a:r>
            <a:r>
              <a:rPr lang="en-US" b="1" dirty="0" smtClean="0"/>
              <a:t> </a:t>
            </a:r>
            <a:r>
              <a:rPr lang="en-US" dirty="0" smtClean="0"/>
              <a:t>before it </a:t>
            </a:r>
            <a:r>
              <a:rPr lang="en-US" b="1" u="sng" dirty="0" smtClean="0"/>
              <a:t>returns</a:t>
            </a:r>
            <a:r>
              <a:rPr lang="en-US" b="1" dirty="0" smtClean="0"/>
              <a:t> </a:t>
            </a:r>
            <a:r>
              <a:rPr lang="en-US" dirty="0" smtClean="0"/>
              <a:t>home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flier  </a:t>
            </a:r>
            <a:br>
              <a:rPr lang="en-US" dirty="0" smtClean="0"/>
            </a:br>
            <a:r>
              <a:rPr lang="en-US" dirty="0" smtClean="0"/>
              <a:t> B. may travel  </a:t>
            </a:r>
            <a:br>
              <a:rPr lang="en-US" dirty="0" smtClean="0"/>
            </a:br>
            <a:r>
              <a:rPr lang="en-US" dirty="0" smtClean="0"/>
              <a:t> C. the day  </a:t>
            </a:r>
            <a:br>
              <a:rPr lang="en-US" dirty="0" smtClean="0"/>
            </a:br>
            <a:r>
              <a:rPr lang="en-US" dirty="0" smtClean="0"/>
              <a:t> D. returns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</a:t>
            </a:r>
            <a:r>
              <a:rPr lang="en-US" b="1" dirty="0" smtClean="0"/>
              <a:t>. </a:t>
            </a:r>
            <a:r>
              <a:rPr lang="en-US" b="1" u="sng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talks</a:t>
            </a:r>
            <a:r>
              <a:rPr lang="en-US" b="1" dirty="0" smtClean="0"/>
              <a:t> </a:t>
            </a:r>
            <a:r>
              <a:rPr lang="en-US" dirty="0" smtClean="0"/>
              <a:t>in Copenhagen yesterday</a:t>
            </a:r>
            <a:r>
              <a:rPr lang="en-US" b="1" dirty="0" smtClean="0"/>
              <a:t>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Secretary of State </a:t>
            </a:r>
            <a:r>
              <a:rPr lang="en-US" b="1" u="sng" dirty="0" smtClean="0"/>
              <a:t>returning</a:t>
            </a:r>
            <a:r>
              <a:rPr lang="en-US" b="1" dirty="0" smtClean="0"/>
              <a:t> </a:t>
            </a:r>
            <a:r>
              <a:rPr lang="en-US" dirty="0" smtClean="0"/>
              <a:t>to Washington.</a:t>
            </a:r>
          </a:p>
          <a:p>
            <a:pPr>
              <a:buNone/>
            </a:pPr>
            <a:r>
              <a:rPr lang="en-US" dirty="0" smtClean="0"/>
              <a:t>    A. After  </a:t>
            </a:r>
            <a:br>
              <a:rPr lang="en-US" dirty="0" smtClean="0"/>
            </a:br>
            <a:r>
              <a:rPr lang="en-US" dirty="0" smtClean="0"/>
              <a:t> B. talks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returning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An able </a:t>
            </a:r>
            <a:r>
              <a:rPr lang="en-US" b="1" u="sng" dirty="0" smtClean="0"/>
              <a:t>flier</a:t>
            </a:r>
            <a:r>
              <a:rPr lang="en-US" dirty="0" smtClean="0"/>
              <a:t>, a crow</a:t>
            </a:r>
            <a:r>
              <a:rPr lang="en-US" b="1" dirty="0" smtClean="0"/>
              <a:t> </a:t>
            </a:r>
            <a:r>
              <a:rPr lang="en-US" b="1" u="sng" dirty="0" smtClean="0"/>
              <a:t>may travel</a:t>
            </a:r>
            <a:r>
              <a:rPr lang="en-US" b="1" dirty="0" smtClean="0"/>
              <a:t> </a:t>
            </a:r>
            <a:r>
              <a:rPr lang="en-US" dirty="0" smtClean="0"/>
              <a:t>thirty or forty miles</a:t>
            </a:r>
            <a:r>
              <a:rPr lang="en-US" b="1" dirty="0" smtClean="0"/>
              <a:t> </a:t>
            </a:r>
            <a:r>
              <a:rPr lang="en-US" b="1" u="sng" dirty="0" smtClean="0"/>
              <a:t>the day</a:t>
            </a:r>
            <a:r>
              <a:rPr lang="en-US" b="1" dirty="0" smtClean="0"/>
              <a:t> </a:t>
            </a:r>
            <a:r>
              <a:rPr lang="en-US" dirty="0" smtClean="0"/>
              <a:t>before it </a:t>
            </a:r>
            <a:r>
              <a:rPr lang="en-US" b="1" u="sng" dirty="0" smtClean="0"/>
              <a:t>returns</a:t>
            </a:r>
            <a:r>
              <a:rPr lang="en-US" b="1" dirty="0" smtClean="0"/>
              <a:t> </a:t>
            </a:r>
            <a:r>
              <a:rPr lang="en-US" dirty="0" smtClean="0"/>
              <a:t>home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flier  </a:t>
            </a:r>
            <a:br>
              <a:rPr lang="en-US" dirty="0" smtClean="0"/>
            </a:br>
            <a:r>
              <a:rPr lang="en-US" dirty="0" smtClean="0"/>
              <a:t> B. may travel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 day  </a:t>
            </a:r>
            <a:br>
              <a:rPr lang="en-US" dirty="0" smtClean="0"/>
            </a:br>
            <a:r>
              <a:rPr lang="en-US" dirty="0" smtClean="0"/>
              <a:t> D. returns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</a:t>
            </a:r>
            <a:r>
              <a:rPr lang="en-US" b="1" dirty="0" smtClean="0"/>
              <a:t>. </a:t>
            </a:r>
            <a:r>
              <a:rPr lang="en-US" b="1" u="sng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talks</a:t>
            </a:r>
            <a:r>
              <a:rPr lang="en-US" b="1" dirty="0" smtClean="0"/>
              <a:t> </a:t>
            </a:r>
            <a:r>
              <a:rPr lang="en-US" dirty="0" smtClean="0"/>
              <a:t>in Copenhagen yesterday</a:t>
            </a:r>
            <a:r>
              <a:rPr lang="en-US" b="1" dirty="0" smtClean="0"/>
              <a:t>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Secretary of State </a:t>
            </a:r>
            <a:r>
              <a:rPr lang="en-US" b="1" u="sng" dirty="0" smtClean="0"/>
              <a:t>returning</a:t>
            </a:r>
            <a:r>
              <a:rPr lang="en-US" b="1" dirty="0" smtClean="0"/>
              <a:t> </a:t>
            </a:r>
            <a:r>
              <a:rPr lang="en-US" dirty="0" smtClean="0"/>
              <a:t>to Washington.</a:t>
            </a:r>
          </a:p>
          <a:p>
            <a:pPr>
              <a:buNone/>
            </a:pPr>
            <a:r>
              <a:rPr lang="en-US" dirty="0" smtClean="0"/>
              <a:t>    A. After  </a:t>
            </a:r>
            <a:br>
              <a:rPr lang="en-US" dirty="0" smtClean="0"/>
            </a:br>
            <a:r>
              <a:rPr lang="en-US" dirty="0" smtClean="0"/>
              <a:t> B. talks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returning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Some</a:t>
            </a:r>
            <a:r>
              <a:rPr lang="en-US" dirty="0" smtClean="0"/>
              <a:t> methods </a:t>
            </a:r>
            <a:r>
              <a:rPr lang="en-US" b="1" u="sng" dirty="0" smtClean="0"/>
              <a:t>to prevent</a:t>
            </a:r>
            <a:r>
              <a:rPr lang="en-US" dirty="0" smtClean="0"/>
              <a:t> soil erosion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plowing parallel with the slopes of hills</a:t>
            </a:r>
            <a:r>
              <a:rPr lang="en-US" b="1" dirty="0" smtClean="0"/>
              <a:t>, </a:t>
            </a:r>
            <a:r>
              <a:rPr lang="en-US" b="1" u="sng" dirty="0" smtClean="0"/>
              <a:t>to plant</a:t>
            </a:r>
            <a:r>
              <a:rPr lang="en-US" dirty="0" smtClean="0"/>
              <a:t> trees on unproductive land, and rotating crops.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to prevent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to plant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I put my new</a:t>
            </a:r>
            <a:r>
              <a:rPr lang="en-US" b="1" dirty="0" smtClean="0"/>
              <a:t> </a:t>
            </a:r>
            <a:r>
              <a:rPr lang="en-US" b="1" u="sng" dirty="0" smtClean="0"/>
              <a:t>book of zoology</a:t>
            </a:r>
            <a:r>
              <a:rPr lang="en-US" b="1" dirty="0" smtClean="0"/>
              <a:t> </a:t>
            </a:r>
            <a:r>
              <a:rPr lang="en-US" dirty="0" smtClean="0"/>
              <a:t>here on</a:t>
            </a:r>
            <a:r>
              <a:rPr lang="en-US" b="1" dirty="0" smtClean="0"/>
              <a:t> </a:t>
            </a:r>
            <a:r>
              <a:rPr lang="en-US" b="1" u="sng" dirty="0" smtClean="0"/>
              <a:t>the desk</a:t>
            </a:r>
            <a:r>
              <a:rPr lang="en-US" b="1" dirty="0" smtClean="0"/>
              <a:t> </a:t>
            </a:r>
            <a:r>
              <a:rPr lang="en-US" dirty="0" smtClean="0"/>
              <a:t>a few minutes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I cannot seem to find 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book of zoology  </a:t>
            </a:r>
            <a:br>
              <a:rPr lang="en-US" dirty="0" smtClean="0"/>
            </a:br>
            <a:r>
              <a:rPr lang="en-US" dirty="0" smtClean="0"/>
              <a:t> B. the desk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D. I cannot seem to find it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Some</a:t>
            </a:r>
            <a:r>
              <a:rPr lang="en-US" dirty="0" smtClean="0"/>
              <a:t> methods </a:t>
            </a:r>
            <a:r>
              <a:rPr lang="en-US" b="1" u="sng" dirty="0" smtClean="0"/>
              <a:t>to prevent</a:t>
            </a:r>
            <a:r>
              <a:rPr lang="en-US" dirty="0" smtClean="0"/>
              <a:t> soil erosion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plowing parallel with the slopes of hills</a:t>
            </a:r>
            <a:r>
              <a:rPr lang="en-US" b="1" dirty="0" smtClean="0"/>
              <a:t>, </a:t>
            </a:r>
            <a:r>
              <a:rPr lang="en-US" b="1" u="sng" dirty="0" smtClean="0"/>
              <a:t>to plant</a:t>
            </a:r>
            <a:r>
              <a:rPr lang="en-US" dirty="0" smtClean="0"/>
              <a:t> trees on unproductive land, and rotating crops.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to prevent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plant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I put my new</a:t>
            </a:r>
            <a:r>
              <a:rPr lang="en-US" b="1" dirty="0" smtClean="0"/>
              <a:t> </a:t>
            </a:r>
            <a:r>
              <a:rPr lang="en-US" b="1" u="sng" dirty="0" smtClean="0"/>
              <a:t>book of zoology</a:t>
            </a:r>
            <a:r>
              <a:rPr lang="en-US" b="1" dirty="0" smtClean="0"/>
              <a:t> </a:t>
            </a:r>
            <a:r>
              <a:rPr lang="en-US" dirty="0" smtClean="0"/>
              <a:t>here on</a:t>
            </a:r>
            <a:r>
              <a:rPr lang="en-US" b="1" dirty="0" smtClean="0"/>
              <a:t> </a:t>
            </a:r>
            <a:r>
              <a:rPr lang="en-US" b="1" u="sng" dirty="0" smtClean="0"/>
              <a:t>the desk</a:t>
            </a:r>
            <a:r>
              <a:rPr lang="en-US" b="1" dirty="0" smtClean="0"/>
              <a:t> </a:t>
            </a:r>
            <a:r>
              <a:rPr lang="en-US" dirty="0" smtClean="0"/>
              <a:t>a few minutes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 </a:t>
            </a:r>
            <a:r>
              <a:rPr lang="en-US" dirty="0" smtClean="0"/>
              <a:t>but</a:t>
            </a:r>
            <a:r>
              <a:rPr lang="en-US" b="1" dirty="0" smtClean="0"/>
              <a:t> </a:t>
            </a:r>
            <a:r>
              <a:rPr lang="en-US" b="1" u="sng" dirty="0" smtClean="0"/>
              <a:t>I cannot seem to find 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book of zoology  </a:t>
            </a:r>
            <a:br>
              <a:rPr lang="en-US" dirty="0" smtClean="0"/>
            </a:br>
            <a:r>
              <a:rPr lang="en-US" dirty="0" smtClean="0"/>
              <a:t> B. the desk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D. I cannot seem to find it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he was much better than me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chess</a:t>
            </a:r>
            <a:r>
              <a:rPr lang="en-US" b="1" dirty="0" smtClean="0"/>
              <a:t> </a:t>
            </a:r>
            <a:r>
              <a:rPr lang="en-US" b="1" u="sng" dirty="0" smtClean="0"/>
              <a:t>became</a:t>
            </a:r>
            <a:r>
              <a:rPr lang="en-US" b="1" dirty="0" smtClean="0"/>
              <a:t> </a:t>
            </a:r>
            <a:r>
              <a:rPr lang="en-US" dirty="0" smtClean="0"/>
              <a:t>apparent after the</a:t>
            </a:r>
            <a:r>
              <a:rPr lang="en-US" b="1" dirty="0" smtClean="0"/>
              <a:t> </a:t>
            </a:r>
            <a:r>
              <a:rPr lang="en-US" b="1" u="sng" dirty="0" smtClean="0"/>
              <a:t>first few</a:t>
            </a:r>
            <a:r>
              <a:rPr lang="en-US" b="1" dirty="0" smtClean="0"/>
              <a:t> </a:t>
            </a:r>
            <a:r>
              <a:rPr lang="en-US" dirty="0" smtClean="0"/>
              <a:t>minutes of the game.</a:t>
            </a:r>
          </a:p>
          <a:p>
            <a:pPr>
              <a:buNone/>
            </a:pPr>
            <a:r>
              <a:rPr lang="en-US" dirty="0" smtClean="0"/>
              <a:t>    A. What  </a:t>
            </a:r>
            <a:br>
              <a:rPr lang="en-US" dirty="0" smtClean="0"/>
            </a:br>
            <a:r>
              <a:rPr lang="en-US" dirty="0" smtClean="0"/>
              <a:t> B. at  </a:t>
            </a:r>
            <a:br>
              <a:rPr lang="en-US" dirty="0" smtClean="0"/>
            </a:br>
            <a:r>
              <a:rPr lang="en-US" dirty="0" smtClean="0"/>
              <a:t> C. became  </a:t>
            </a:r>
            <a:br>
              <a:rPr lang="en-US" dirty="0" smtClean="0"/>
            </a:br>
            <a:r>
              <a:rPr lang="en-US" dirty="0" smtClean="0"/>
              <a:t> D. first few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Jane said she would </a:t>
            </a:r>
            <a:r>
              <a:rPr lang="en-US" b="1" u="sng" dirty="0" smtClean="0"/>
              <a:t>borrow</a:t>
            </a:r>
            <a:r>
              <a:rPr lang="en-US" dirty="0" smtClean="0"/>
              <a:t> </a:t>
            </a:r>
            <a:r>
              <a:rPr lang="en-US" b="1" u="sng" dirty="0" smtClean="0"/>
              <a:t>me</a:t>
            </a:r>
            <a:r>
              <a:rPr lang="en-US" dirty="0" smtClean="0"/>
              <a:t> her new movie camera if</a:t>
            </a:r>
            <a:r>
              <a:rPr lang="en-US" b="1" dirty="0" smtClean="0"/>
              <a:t> </a:t>
            </a:r>
            <a:r>
              <a:rPr lang="en-US" b="1" u="sng" dirty="0" smtClean="0"/>
              <a:t>I wanted</a:t>
            </a:r>
            <a:r>
              <a:rPr lang="en-US" dirty="0" smtClean="0"/>
              <a:t> to use it </a:t>
            </a:r>
            <a:r>
              <a:rPr lang="en-US" b="1" u="sng" dirty="0" smtClean="0"/>
              <a:t>on my trip</a:t>
            </a:r>
            <a:r>
              <a:rPr lang="en-US" dirty="0" smtClean="0"/>
              <a:t> to Europe.</a:t>
            </a:r>
          </a:p>
          <a:p>
            <a:pPr>
              <a:buNone/>
            </a:pPr>
            <a:r>
              <a:rPr lang="en-US" dirty="0" smtClean="0"/>
              <a:t>    A. borrow  </a:t>
            </a:r>
            <a:br>
              <a:rPr lang="en-US" dirty="0" smtClean="0"/>
            </a:br>
            <a:r>
              <a:rPr lang="en-US" dirty="0" smtClean="0"/>
              <a:t> B. me  </a:t>
            </a:r>
            <a:br>
              <a:rPr lang="en-US" dirty="0" smtClean="0"/>
            </a:br>
            <a:r>
              <a:rPr lang="en-US" dirty="0" smtClean="0"/>
              <a:t> C. I wanted  </a:t>
            </a:r>
            <a:br>
              <a:rPr lang="en-US" dirty="0" smtClean="0"/>
            </a:br>
            <a:r>
              <a:rPr lang="en-US" dirty="0" smtClean="0"/>
              <a:t> D. on my trip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he was much better than me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chess</a:t>
            </a:r>
            <a:r>
              <a:rPr lang="en-US" b="1" dirty="0" smtClean="0"/>
              <a:t> </a:t>
            </a:r>
            <a:r>
              <a:rPr lang="en-US" b="1" u="sng" dirty="0" smtClean="0"/>
              <a:t>became</a:t>
            </a:r>
            <a:r>
              <a:rPr lang="en-US" b="1" dirty="0" smtClean="0"/>
              <a:t> </a:t>
            </a:r>
            <a:r>
              <a:rPr lang="en-US" dirty="0" smtClean="0"/>
              <a:t>apparent after the</a:t>
            </a:r>
            <a:r>
              <a:rPr lang="en-US" b="1" dirty="0" smtClean="0"/>
              <a:t> </a:t>
            </a:r>
            <a:r>
              <a:rPr lang="en-US" b="1" u="sng" dirty="0" smtClean="0"/>
              <a:t>first few</a:t>
            </a:r>
            <a:r>
              <a:rPr lang="en-US" b="1" dirty="0" smtClean="0"/>
              <a:t> </a:t>
            </a:r>
            <a:r>
              <a:rPr lang="en-US" dirty="0" smtClean="0"/>
              <a:t>minutes of the game.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What  </a:t>
            </a:r>
            <a:br>
              <a:rPr lang="en-US" dirty="0" smtClean="0"/>
            </a:br>
            <a:r>
              <a:rPr lang="en-US" dirty="0" smtClean="0"/>
              <a:t> B. at  </a:t>
            </a:r>
            <a:br>
              <a:rPr lang="en-US" dirty="0" smtClean="0"/>
            </a:br>
            <a:r>
              <a:rPr lang="en-US" dirty="0" smtClean="0"/>
              <a:t> C. became  </a:t>
            </a:r>
            <a:br>
              <a:rPr lang="en-US" dirty="0" smtClean="0"/>
            </a:br>
            <a:r>
              <a:rPr lang="en-US" dirty="0" smtClean="0"/>
              <a:t> D. first few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Jane said she would </a:t>
            </a:r>
            <a:r>
              <a:rPr lang="en-US" b="1" u="sng" dirty="0" smtClean="0"/>
              <a:t>borrow</a:t>
            </a:r>
            <a:r>
              <a:rPr lang="en-US" dirty="0" smtClean="0"/>
              <a:t> </a:t>
            </a:r>
            <a:r>
              <a:rPr lang="en-US" b="1" u="sng" dirty="0" smtClean="0"/>
              <a:t>me</a:t>
            </a:r>
            <a:r>
              <a:rPr lang="en-US" dirty="0" smtClean="0"/>
              <a:t> her new movie camera if</a:t>
            </a:r>
            <a:r>
              <a:rPr lang="en-US" b="1" dirty="0" smtClean="0"/>
              <a:t> </a:t>
            </a:r>
            <a:r>
              <a:rPr lang="en-US" b="1" u="sng" dirty="0" smtClean="0"/>
              <a:t>I wanted</a:t>
            </a:r>
            <a:r>
              <a:rPr lang="en-US" dirty="0" smtClean="0"/>
              <a:t> to use it </a:t>
            </a:r>
            <a:r>
              <a:rPr lang="en-US" b="1" u="sng" dirty="0" smtClean="0"/>
              <a:t>on my trip</a:t>
            </a:r>
            <a:r>
              <a:rPr lang="en-US" dirty="0" smtClean="0"/>
              <a:t> to Europe.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borrow  </a:t>
            </a:r>
            <a:br>
              <a:rPr lang="en-US" dirty="0" smtClean="0"/>
            </a:br>
            <a:r>
              <a:rPr lang="en-US" dirty="0" smtClean="0"/>
              <a:t> B. me  </a:t>
            </a:r>
            <a:br>
              <a:rPr lang="en-US" dirty="0" smtClean="0"/>
            </a:br>
            <a:r>
              <a:rPr lang="en-US" dirty="0" smtClean="0"/>
              <a:t> C. I wanted  </a:t>
            </a:r>
            <a:br>
              <a:rPr lang="en-US" dirty="0" smtClean="0"/>
            </a:br>
            <a:r>
              <a:rPr lang="en-US" dirty="0" smtClean="0"/>
              <a:t> D. on my trip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If</a:t>
            </a:r>
            <a:r>
              <a:rPr lang="en-US" b="1" dirty="0" smtClean="0"/>
              <a:t> </a:t>
            </a:r>
            <a:r>
              <a:rPr lang="en-US" dirty="0" smtClean="0"/>
              <a:t>the project is finished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time, the federal government won't</a:t>
            </a:r>
            <a:r>
              <a:rPr lang="en-US" b="1" dirty="0" smtClean="0"/>
              <a:t> </a:t>
            </a:r>
            <a:r>
              <a:rPr lang="en-US" b="1" u="sng" dirty="0" smtClean="0"/>
              <a:t>award</a:t>
            </a:r>
            <a:r>
              <a:rPr lang="en-US" b="1" dirty="0" smtClean="0"/>
              <a:t> </a:t>
            </a:r>
            <a:r>
              <a:rPr lang="en-US" dirty="0" smtClean="0"/>
              <a:t>the company </a:t>
            </a:r>
            <a:r>
              <a:rPr lang="en-US" b="1" u="sng" dirty="0" smtClean="0"/>
              <a:t>further</a:t>
            </a:r>
            <a:r>
              <a:rPr lang="en-US" dirty="0" smtClean="0"/>
              <a:t> contracts.</a:t>
            </a:r>
          </a:p>
          <a:p>
            <a:pPr>
              <a:buNone/>
            </a:pPr>
            <a:r>
              <a:rPr lang="en-US" dirty="0" smtClean="0"/>
              <a:t>    A. If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award  </a:t>
            </a:r>
            <a:br>
              <a:rPr lang="en-US" dirty="0" smtClean="0"/>
            </a:br>
            <a:r>
              <a:rPr lang="en-US" dirty="0" smtClean="0"/>
              <a:t> D. further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That </a:t>
            </a:r>
            <a:r>
              <a:rPr lang="en-US" b="1" u="sng" dirty="0" smtClean="0"/>
              <a:t>it is</a:t>
            </a:r>
            <a:r>
              <a:rPr lang="en-US" dirty="0" smtClean="0"/>
              <a:t> the moon influences only</a:t>
            </a:r>
            <a:r>
              <a:rPr lang="en-US" b="1" dirty="0" smtClean="0"/>
              <a:t> </a:t>
            </a:r>
            <a:r>
              <a:rPr lang="en-US" b="1" u="sng" dirty="0" smtClean="0"/>
              <a:t>one kind</a:t>
            </a:r>
            <a:r>
              <a:rPr lang="en-US" b="1" dirty="0" smtClean="0"/>
              <a:t> </a:t>
            </a:r>
            <a:r>
              <a:rPr lang="en-US" dirty="0" smtClean="0"/>
              <a:t>of tide is not</a:t>
            </a:r>
            <a:r>
              <a:rPr lang="en-US" b="1" dirty="0" smtClean="0"/>
              <a:t> </a:t>
            </a:r>
            <a:r>
              <a:rPr lang="en-US" b="1" u="sng" dirty="0" smtClean="0"/>
              <a:t>generally known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 is  </a:t>
            </a:r>
            <a:br>
              <a:rPr lang="en-US" dirty="0" smtClean="0"/>
            </a:br>
            <a:r>
              <a:rPr lang="en-US" dirty="0" smtClean="0"/>
              <a:t> B. one kind  </a:t>
            </a:r>
            <a:br>
              <a:rPr lang="en-US" dirty="0" smtClean="0"/>
            </a:br>
            <a:r>
              <a:rPr lang="en-US" dirty="0" smtClean="0"/>
              <a:t> C. generally  </a:t>
            </a:r>
            <a:br>
              <a:rPr lang="en-US" dirty="0" smtClean="0"/>
            </a:br>
            <a:r>
              <a:rPr lang="en-US" dirty="0" smtClean="0"/>
              <a:t> D. known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If</a:t>
            </a:r>
            <a:r>
              <a:rPr lang="en-US" b="1" dirty="0" smtClean="0"/>
              <a:t> </a:t>
            </a:r>
            <a:r>
              <a:rPr lang="en-US" dirty="0" smtClean="0"/>
              <a:t>the project is finished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time, the federal government won't</a:t>
            </a:r>
            <a:r>
              <a:rPr lang="en-US" b="1" dirty="0" smtClean="0"/>
              <a:t> </a:t>
            </a:r>
            <a:r>
              <a:rPr lang="en-US" b="1" u="sng" dirty="0" smtClean="0"/>
              <a:t>award</a:t>
            </a:r>
            <a:r>
              <a:rPr lang="en-US" b="1" dirty="0" smtClean="0"/>
              <a:t> </a:t>
            </a:r>
            <a:r>
              <a:rPr lang="en-US" dirty="0" smtClean="0"/>
              <a:t>the company </a:t>
            </a:r>
            <a:r>
              <a:rPr lang="en-US" b="1" u="sng" dirty="0" smtClean="0"/>
              <a:t>further</a:t>
            </a:r>
            <a:r>
              <a:rPr lang="en-US" dirty="0" smtClean="0"/>
              <a:t> contracts.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If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award  </a:t>
            </a:r>
            <a:br>
              <a:rPr lang="en-US" dirty="0" smtClean="0"/>
            </a:br>
            <a:r>
              <a:rPr lang="en-US" dirty="0" smtClean="0"/>
              <a:t> D. further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That </a:t>
            </a:r>
            <a:r>
              <a:rPr lang="en-US" b="1" u="sng" dirty="0" smtClean="0"/>
              <a:t>it is</a:t>
            </a:r>
            <a:r>
              <a:rPr lang="en-US" dirty="0" smtClean="0"/>
              <a:t> the moon influences only</a:t>
            </a:r>
            <a:r>
              <a:rPr lang="en-US" b="1" dirty="0" smtClean="0"/>
              <a:t> </a:t>
            </a:r>
            <a:r>
              <a:rPr lang="en-US" b="1" u="sng" dirty="0" smtClean="0"/>
              <a:t>one kind</a:t>
            </a:r>
            <a:r>
              <a:rPr lang="en-US" b="1" dirty="0" smtClean="0"/>
              <a:t> </a:t>
            </a:r>
            <a:r>
              <a:rPr lang="en-US" dirty="0" smtClean="0"/>
              <a:t>of tide is not</a:t>
            </a:r>
            <a:r>
              <a:rPr lang="en-US" b="1" dirty="0" smtClean="0"/>
              <a:t> </a:t>
            </a:r>
            <a:r>
              <a:rPr lang="en-US" b="1" u="sng" dirty="0" smtClean="0"/>
              <a:t>generally known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it is  </a:t>
            </a:r>
            <a:br>
              <a:rPr lang="en-US" dirty="0" smtClean="0"/>
            </a:br>
            <a:r>
              <a:rPr lang="en-US" dirty="0" smtClean="0"/>
              <a:t> B. one kind  </a:t>
            </a:r>
            <a:br>
              <a:rPr lang="en-US" dirty="0" smtClean="0"/>
            </a:br>
            <a:r>
              <a:rPr lang="en-US" dirty="0" smtClean="0"/>
              <a:t> C. generally  </a:t>
            </a:r>
            <a:br>
              <a:rPr lang="en-US" dirty="0" smtClean="0"/>
            </a:br>
            <a:r>
              <a:rPr lang="en-US" dirty="0" smtClean="0"/>
              <a:t> D. known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109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9</cp:revision>
  <dcterms:created xsi:type="dcterms:W3CDTF">2014-02-14T11:03:37Z</dcterms:created>
  <dcterms:modified xsi:type="dcterms:W3CDTF">2015-04-07T16:34:02Z</dcterms:modified>
</cp:coreProperties>
</file>