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61" r:id="rId5"/>
    <p:sldId id="260" r:id="rId6"/>
    <p:sldId id="259" r:id="rId7"/>
    <p:sldId id="258" r:id="rId8"/>
    <p:sldId id="257" r:id="rId9"/>
    <p:sldId id="271" r:id="rId10"/>
    <p:sldId id="270" r:id="rId11"/>
    <p:sldId id="269" r:id="rId12"/>
    <p:sldId id="268" r:id="rId13"/>
    <p:sldId id="267" r:id="rId14"/>
    <p:sldId id="266" r:id="rId15"/>
    <p:sldId id="265" r:id="rId16"/>
    <p:sldId id="264" r:id="rId17"/>
    <p:sldId id="281" r:id="rId18"/>
    <p:sldId id="280" r:id="rId19"/>
    <p:sldId id="279" r:id="rId20"/>
    <p:sldId id="278" r:id="rId21"/>
    <p:sldId id="277" r:id="rId22"/>
    <p:sldId id="276" r:id="rId23"/>
    <p:sldId id="275" r:id="rId24"/>
    <p:sldId id="274" r:id="rId25"/>
    <p:sldId id="273" r:id="rId26"/>
    <p:sldId id="272" r:id="rId27"/>
    <p:sldId id="292" r:id="rId28"/>
    <p:sldId id="291" r:id="rId29"/>
    <p:sldId id="290" r:id="rId30"/>
    <p:sldId id="289" r:id="rId31"/>
    <p:sldId id="288" r:id="rId32"/>
    <p:sldId id="287" r:id="rId33"/>
    <p:sldId id="286" r:id="rId34"/>
    <p:sldId id="285" r:id="rId35"/>
    <p:sldId id="284" r:id="rId36"/>
    <p:sldId id="283" r:id="rId37"/>
    <p:sldId id="282" r:id="rId38"/>
    <p:sldId id="295" r:id="rId39"/>
    <p:sldId id="294" r:id="rId40"/>
    <p:sldId id="293" r:id="rId41"/>
    <p:sldId id="305" r:id="rId42"/>
    <p:sldId id="304" r:id="rId43"/>
    <p:sldId id="303" r:id="rId44"/>
    <p:sldId id="302" r:id="rId45"/>
    <p:sldId id="301" r:id="rId46"/>
    <p:sldId id="300" r:id="rId47"/>
    <p:sldId id="299" r:id="rId48"/>
    <p:sldId id="298" r:id="rId49"/>
    <p:sldId id="297" r:id="rId50"/>
    <p:sldId id="311" r:id="rId51"/>
    <p:sldId id="310" r:id="rId52"/>
    <p:sldId id="309" r:id="rId53"/>
    <p:sldId id="308" r:id="rId54"/>
    <p:sldId id="307" r:id="rId55"/>
    <p:sldId id="306" r:id="rId56"/>
    <p:sldId id="315" r:id="rId57"/>
    <p:sldId id="314" r:id="rId58"/>
    <p:sldId id="296" r:id="rId59"/>
    <p:sldId id="313" r:id="rId60"/>
    <p:sldId id="312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092280" y="6526213"/>
            <a:ext cx="1872605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0600" y="45953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3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83671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8748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FF"/>
                </a:solidFill>
              </a:rPr>
              <a:t>INCOMPLETE SENTENCES</a:t>
            </a:r>
            <a:endParaRPr lang="en-IN" sz="48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7864" y="3573016"/>
            <a:ext cx="23286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3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5. Please .......... me any time if there is an emergency.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276872"/>
            <a:ext cx="37444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are calling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cal</a:t>
            </a:r>
            <a:r>
              <a:rPr lang="en-IN" sz="4000" b="1" dirty="0" smtClean="0"/>
              <a:t>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calls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will call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5. Please .......... me any time if there is an emergency.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34888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are calling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B cal</a:t>
            </a:r>
            <a:r>
              <a:rPr lang="en-IN" sz="4000" b="1" dirty="0" smtClean="0">
                <a:solidFill>
                  <a:srgbClr val="FF0066"/>
                </a:solidFill>
              </a:rPr>
              <a:t>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calls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will call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6. Mr. Kevin was very..........when he got a promotion.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204864"/>
            <a:ext cx="56521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excite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exciting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excited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excites</a:t>
            </a:r>
            <a:endParaRPr lang="en-IN" sz="4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6. Mr. Kevin was very..........when he got a promotion.</a:t>
            </a:r>
            <a:endParaRPr lang="en-IN" sz="4000" b="1" dirty="0"/>
          </a:p>
        </p:txBody>
      </p:sp>
      <p:sp>
        <p:nvSpPr>
          <p:cNvPr id="3" name="Rectangle 2"/>
          <p:cNvSpPr/>
          <p:nvPr/>
        </p:nvSpPr>
        <p:spPr>
          <a:xfrm>
            <a:off x="395536" y="220486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excite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exciting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C excited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excites</a:t>
            </a:r>
            <a:endParaRPr lang="en-IN" sz="4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620688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7. .......... she left the cruise, the purser signed out.</a:t>
            </a:r>
            <a:endParaRPr lang="en-IN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204864"/>
            <a:ext cx="4248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That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Before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And</a:t>
            </a:r>
            <a:endParaRPr lang="en-IN" sz="4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7. .......... she left the cruise, the purser signed out.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13285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That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C Before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And</a:t>
            </a:r>
            <a:endParaRPr lang="en-IN" sz="40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8. Ask the accounts receivable executive .......... the invoice.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492896"/>
            <a:ext cx="51845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to send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sending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will send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sends</a:t>
            </a:r>
            <a:endParaRPr lang="en-IN" sz="40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9. If the items were not safe, we .......... it.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204864"/>
            <a:ext cx="54726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had sold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don’t sell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will sell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 would not sell 		</a:t>
            </a:r>
            <a:endParaRPr lang="en-IN" sz="4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9. If the items were not safe, we .......... it.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had sold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don’t sell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will sell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D  would not sell </a:t>
            </a:r>
            <a:endParaRPr lang="en-IN" sz="4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10. The meeting will be held .......... Monday.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132856"/>
            <a:ext cx="53285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of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on</a:t>
            </a:r>
            <a:endParaRPr lang="en-IN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/>
              <a:t>1. Inter Coast Airlines' flight </a:t>
            </a:r>
            <a:r>
              <a:rPr lang="en-IN" sz="4000" b="1" dirty="0" smtClean="0"/>
              <a:t>.......... Seoul </a:t>
            </a:r>
            <a:r>
              <a:rPr lang="en-IN" sz="4000" b="1" dirty="0"/>
              <a:t>has been delayed.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204864"/>
            <a:ext cx="66247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B in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C by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D at</a:t>
            </a:r>
            <a:endParaRPr lang="en-IN" sz="40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620688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10. The meeting will be held .......... Monday.</a:t>
            </a:r>
            <a:endParaRPr lang="en-IN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467544" y="242088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of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D on</a:t>
            </a:r>
            <a:endParaRPr lang="en-IN" sz="40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11. The officer found the typographical error after the messenger .......... the proposal.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996952"/>
            <a:ext cx="48600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delivered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delivers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has delivered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delivering</a:t>
            </a:r>
            <a:endParaRPr lang="en-IN" sz="40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11. The officer found the typographical error after the messenger .......... the proposal.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92494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A delivered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delivers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has delivered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delivering</a:t>
            </a:r>
            <a:endParaRPr lang="en-IN" sz="40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12. You should register for the exhibition .......... you attend.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204864"/>
            <a:ext cx="57606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while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before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nor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and</a:t>
            </a:r>
            <a:endParaRPr lang="en-IN" sz="40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12. You should register for the exhibition .......... you attend.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49289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while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B before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nor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and</a:t>
            </a:r>
            <a:endParaRPr lang="en-IN" sz="40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13. The purpose of our conference is to help employees .......... our policies.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140968"/>
            <a:ext cx="55446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understood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understanding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understand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understand</a:t>
            </a:r>
            <a:endParaRPr lang="en-IN" sz="40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13. The purpose of our conference is to help employees .......... our policies.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299695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understood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understanding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C understand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understand</a:t>
            </a:r>
            <a:endParaRPr lang="en-IN" sz="40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14. Most employees drive to work and .......... the building from the parking lot.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92494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enter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entered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entering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entrance</a:t>
            </a:r>
            <a:endParaRPr lang="en-IN" sz="40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92696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14. Most employees drive to work and .......... the building from the parking lot.</a:t>
            </a:r>
            <a:endParaRPr lang="en-IN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395536" y="299695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A enter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entered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entering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entrance</a:t>
            </a:r>
            <a:endParaRPr lang="en-IN" sz="40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15. The hotel marketing director is quite .......... about advertising in America.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708920"/>
            <a:ext cx="48965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knowing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knowledge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knowledgeable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knows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/>
              <a:t>1. Inter Coast Airlines' flight .......... Seoul has been delayed</a:t>
            </a:r>
            <a:r>
              <a:rPr lang="en-IN" b="1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234888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A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by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at</a:t>
            </a:r>
            <a:endParaRPr lang="en-IN" sz="40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548680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15. The hotel marketing director is quite .......... about advertising in America.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80928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knowing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knowledge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C knowledgeable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knows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16. The security must..........your identification at the gate.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276872"/>
            <a:ext cx="43559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checked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checking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checks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check</a:t>
            </a:r>
            <a:endParaRPr lang="en-IN" sz="40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16. The security must..........your identification at the gate.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179512" y="213285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checked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checking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checks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D check</a:t>
            </a:r>
            <a:endParaRPr lang="en-IN" sz="40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By Monday, twenty-five applications had been submitted .......... the position of desk clerk.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276872"/>
            <a:ext cx="61926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by</a:t>
            </a:r>
            <a:endParaRPr lang="en-IN" sz="40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By Monday, twenty-five applications had been submitted .......... the position of desk clerk.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66"/>
                </a:solidFill>
              </a:rPr>
              <a:t> C for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by</a:t>
            </a:r>
            <a:endParaRPr lang="en-IN" sz="36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18. .......... they were ordered, the brochures and visiting cards were never printed.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924944"/>
            <a:ext cx="48600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Although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Even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However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Despite</a:t>
            </a:r>
            <a:endParaRPr lang="en-IN" sz="40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92696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18. .......... they were ordered, the brochures and visiting cards were never printed.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92494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A Although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Even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However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Despite</a:t>
            </a:r>
            <a:endParaRPr lang="en-IN" sz="40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19. The supervisor had Ms. Cathy .......... her job responsibilities.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46805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to write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wrote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written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write</a:t>
            </a:r>
            <a:endParaRPr lang="en-IN" sz="40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The supervisor had Ms. Cathy .......... her job responsibilities.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7687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A to write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wrote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written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write</a:t>
            </a:r>
            <a:endParaRPr lang="en-IN" sz="40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20. Mr. Benito received the notice .......... January 8.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56521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/>
              <a:t>2. The finance committee will meet again .......... the </a:t>
            </a:r>
            <a:r>
              <a:rPr lang="en-IN" sz="4000" b="1" dirty="0" smtClean="0"/>
              <a:t>seventh </a:t>
            </a:r>
            <a:r>
              <a:rPr lang="en-IN" sz="4000" b="1" dirty="0"/>
              <a:t>of May.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52565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B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C from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D on</a:t>
            </a:r>
            <a:endParaRPr lang="en-IN" sz="40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20. Mr. Benito received the notice .......... January 8.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49289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to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21. I'm very ....... that I'm late but there is a bus strike on at the moment.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348880"/>
            <a:ext cx="46085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sore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sorry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sorrow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sorrowful </a:t>
            </a:r>
            <a:endParaRPr lang="en-IN" sz="3200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21. I'm very ....... that I'm late but there is a bus strike on at the moment.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sore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66"/>
                </a:solidFill>
              </a:rPr>
              <a:t> B sorry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sorrow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sorrowful </a:t>
            </a:r>
            <a:endParaRPr lang="en-IN" sz="3200" b="1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22. and was very ....... as to when he would be able to find the right part and get it back to me.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2564904"/>
            <a:ext cx="52565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unable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unsure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unskilled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untrained</a:t>
            </a:r>
            <a:endParaRPr lang="en-IN" sz="3200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22. and was very ....... as to when he would be able to find the right part and get it back to me.</a:t>
            </a:r>
            <a:endParaRPr lang="en-IN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unable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66"/>
                </a:solidFill>
              </a:rPr>
              <a:t> B unsure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unskilled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untrained</a:t>
            </a:r>
            <a:endParaRPr lang="en-IN" sz="3200" b="1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23. ......., I couldn't agree with you more.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628800"/>
            <a:ext cx="4392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Totally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Clearly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Finally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Absolutely</a:t>
            </a:r>
            <a:endParaRPr lang="en-IN" sz="3200" b="1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23. ......., I couldn't agree with you more.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184482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Totally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Clearly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Finally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66"/>
                </a:solidFill>
              </a:rPr>
              <a:t> D Absolutely</a:t>
            </a:r>
            <a:endParaRPr lang="en-IN" sz="32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24. The economy has hit new ....... this year.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988840"/>
            <a:ext cx="51125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lows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bottoms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depths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ends</a:t>
            </a:r>
            <a:endParaRPr lang="en-IN" sz="3200" b="1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24. The economy has hit new ....... this year.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177281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66"/>
                </a:solidFill>
              </a:rPr>
              <a:t> A lows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bottoms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depths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ends</a:t>
            </a:r>
            <a:endParaRPr lang="en-IN" sz="3200" b="1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25. You have to realise that not all your clients can reach you online because they don't have ....... to a computer.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564904"/>
            <a:ext cx="4248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access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assess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accept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affect </a:t>
            </a:r>
            <a:endParaRPr lang="en-IN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/>
              <a:t>2. The finance committee will meet again .......... the </a:t>
            </a:r>
            <a:r>
              <a:rPr lang="en-IN" sz="4000" b="1" dirty="0" smtClean="0"/>
              <a:t>seventh </a:t>
            </a:r>
            <a:r>
              <a:rPr lang="en-IN" sz="4000" b="1" dirty="0"/>
              <a:t>of May.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249289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from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D on</a:t>
            </a:r>
            <a:endParaRPr lang="en-IN" sz="40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25. You have to realise that not all your clients can reach you online because they don't have ....... to a computer.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66"/>
                </a:solidFill>
              </a:rPr>
              <a:t> A access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assess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accept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affect </a:t>
            </a:r>
            <a:endParaRPr lang="en-IN" sz="3200" b="1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692696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26. What would you say to your employee who always ....... his work in late?</a:t>
            </a:r>
            <a:endParaRPr lang="en-IN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2852936"/>
            <a:ext cx="5184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delivered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handed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produced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completed</a:t>
            </a:r>
            <a:endParaRPr lang="en-IN" sz="3600" b="1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26. What would you say to your employee who always ....... his work in late?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delivered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66"/>
                </a:solidFill>
              </a:rPr>
              <a:t> B handed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produced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completed</a:t>
            </a:r>
            <a:endParaRPr lang="en-IN" sz="3600" b="1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27. If you insist and want my honest opinion, I thought the play was ........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55446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litter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dust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waste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rubbish</a:t>
            </a:r>
            <a:endParaRPr lang="en-IN" sz="3600" b="1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27. If you insist and want my honest opinion, I thought the play was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49289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litter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dust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waste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66"/>
                </a:solidFill>
              </a:rPr>
              <a:t> D rubbish</a:t>
            </a:r>
            <a:endParaRPr lang="en-IN" sz="36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28. Could you tell me please how ....... I am from the city centre?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20888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near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close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away</a:t>
            </a:r>
            <a:endParaRPr lang="en-IN" sz="3600" b="1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28. Could you tell me please how ....... I am from the city centre?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near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66"/>
                </a:solidFill>
              </a:rPr>
              <a:t> B far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close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away</a:t>
            </a:r>
            <a:endParaRPr lang="en-IN" sz="3600" b="1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692696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29. In view of our previous orders over the last year we were offered a 2% ....... on any future dealings.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780928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discord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dispute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dislike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discount</a:t>
            </a:r>
            <a:endParaRPr lang="en-IN" sz="3600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29. In view of our previous orders over the last year we were offered a 2% ....... on any future dealings.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85293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discord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dispute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dislike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66"/>
                </a:solidFill>
              </a:rPr>
              <a:t> D discount</a:t>
            </a:r>
            <a:endParaRPr lang="en-IN" sz="36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30. As the couple had a ....... account, the money to pay the EMI was taken from there.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708920"/>
            <a:ext cx="5328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joint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united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unified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joined</a:t>
            </a:r>
            <a:endParaRPr lang="en-IN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/>
              <a:t>3. The .......... of the new building will start next </a:t>
            </a:r>
            <a:r>
              <a:rPr lang="en-IN" sz="4000" b="1" dirty="0" smtClean="0"/>
              <a:t>week.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705678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constructive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B construction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C construct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/>
              <a:t> </a:t>
            </a:r>
            <a:r>
              <a:rPr lang="en-US" sz="4000" b="1" dirty="0" smtClean="0"/>
              <a:t>D constructed</a:t>
            </a:r>
          </a:p>
          <a:p>
            <a:pPr>
              <a:buFont typeface="Arial" pitchFamily="34" charset="0"/>
              <a:buChar char="•"/>
            </a:pPr>
            <a:endParaRPr lang="en-IN" sz="4000" b="1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30. As the couple had a ....... account, the money to pay the EMI was taken from there.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66"/>
                </a:solidFill>
              </a:rPr>
              <a:t> A joint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united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unified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joined</a:t>
            </a:r>
            <a:endParaRPr lang="en-IN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3. The .......... of the new building will start next week.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20486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constructive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B construction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construct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constructed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692696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4. The itinerary .......... with the flight list.</a:t>
            </a:r>
            <a:endParaRPr lang="en-IN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2276872"/>
            <a:ext cx="50405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be filing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is filed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be filed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filing</a:t>
            </a:r>
            <a:endParaRPr lang="en-IN" sz="4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4. The itinerary .......... with the flight list.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7687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be filing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66"/>
                </a:solidFill>
              </a:rPr>
              <a:t> B is filed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be filed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filing</a:t>
            </a:r>
            <a:endParaRPr lang="en-IN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925</TotalTime>
  <Words>1636</Words>
  <Application>Microsoft Office PowerPoint</Application>
  <PresentationFormat>On-screen Show (4:3)</PresentationFormat>
  <Paragraphs>298</Paragraphs>
  <Slides>60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52</cp:revision>
  <dcterms:created xsi:type="dcterms:W3CDTF">2013-12-19T06:43:07Z</dcterms:created>
  <dcterms:modified xsi:type="dcterms:W3CDTF">2015-03-26T15:18:56Z</dcterms:modified>
</cp:coreProperties>
</file>