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7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975" autoAdjust="0"/>
  </p:normalViewPr>
  <p:slideViewPr>
    <p:cSldViewPr>
      <p:cViewPr varScale="1">
        <p:scale>
          <a:sx n="60" d="100"/>
          <a:sy n="60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0D465-5A54-4390-8176-E44A35DBB3A1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2B1A4-4021-4099-807D-A7F7241C1A0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aren't related to Elvis Presley, are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can't relate to Rock and Roll.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you're his relative.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as a matter of fact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wonder if we're going to get raises this year.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like raisins.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hope so, I need the money.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raising children is hard.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is your birthday?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August 15th.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1994.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Thank you.(c/b/a)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about a vanilla latte?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love ice cream!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About four dollars.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rather have chocolate.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about the rest of this paperwork?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We'll do them tomorrow.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Let's go. We'll finish it later.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have to be there by 4.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can you swing by my office?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can come this afternoon.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at Third and Washington.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I'm afraid I can't make it.(c/b/a)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Qr-24-10</a:t>
            </a:r>
            <a:endParaRPr lang="en-GB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team is your favorite?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Soccer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love the Celtics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Green tea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really shouldn't have!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my pleasure.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You don't deserve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wouldn't do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Does Helen know how to use Excel?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 she did.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she does.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I don't.(b/a/b)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Qr-24-11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don't mind if I eat while we talk, do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I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at all.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you don't.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days do you have time to meet?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Let's meet at 3.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On the 20th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Tuesdays and Fridays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Could you help me with my computer?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Sure, in just a minute.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couldn't to help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would have helped.(b/a/b)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 is taking Ms.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Pillette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city hall this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Jean works there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She'll probably take a taxi.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on Second near the park.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Housing prices have dropped again.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Good, let's go shopping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still think it's too expensive.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That's great news for buyers.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rather wait on tables or wash dishes?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can't wait any longer.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I'd love to watch.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rather wash dishes.(b/c/c)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Qr-24-13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 you coming to the office party next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Most people don't really take their jobs very seriously, do they?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wouldn't miss it for the world. It's usually great fun.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suppose most people will have too much to drink.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like detective stories?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haven't finished that book about the North Pole.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find them very uninteresting.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haven't seen the latest James Bond film.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Most of the books in this library are very old, aren't they?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go to the library very often.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usually buy books I like in second-hand bookshops.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suppose they can't afford to keep up with the cost of buying new books.(b/b/c)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Qr-24-14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flight do we catch in Phoenix?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caught it last night.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Big Blue Airlines no. 691.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Phoenix is very beautiful.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 we go to Disneyland or Disneyworld?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I'd love to go there!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we shouldn't 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don't have a preference.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Let's get started on the new assignment.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OK, just give me a minute.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I've started it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we won't have started yet.(b/c/a)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Qr-24-15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tall is your office building?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Fifty-three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Forty-six 46 stories.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near the museum.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the matter with the air conditioning?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He's not mad, just a bit upset.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my hair needs conditioning.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control switch is broken.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expected you at two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Sorry, I'm running late.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accept your apology.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come back later.(b/c/a)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Qr-24-16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like to see the dessert menu?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it' hot in the desert.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have seen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thank you. I'm full.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Have you ever been to Miami?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went to Orlando last year.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Once, in 1999.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Mind if I open the window?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don't. It's hot in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Yes. Please close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the window is open.(c/b/a)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Qr-24-17</a:t>
            </a:r>
            <a:endParaRPr lang="en-GB" dirty="0" smtClean="0"/>
          </a:p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the staff meeting?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at 2 p.m.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On Thursday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the conference room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does the show begin?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8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the main theater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loved it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time is your appointment with Ms. Johnston?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at 10 a.m.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on the 24th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at her office(c/a/a)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Qr-24-18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date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22nd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Wednesday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3 o'clock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I'm not late, am I?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you're right on time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you're early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you were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much time do we have before the presentation?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noon now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Two-and-a-half hours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presentation is at two(a/a/b)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Qr-24-19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cold in here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know. I'm boiling.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it is cold out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wonder if the heat is 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did you do with the requisition form?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didn't sign the form.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left it on Karen's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have seen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sure Mr. Bradley won't mind us leaving early?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said we can go when our work is done.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I'm sure that he said we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I'm certain that Mr. Bradley will mind.(c/b/a)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Weren't you going to fix the printer?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wasn't going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you weren't.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was. Sorry, I forgot.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like to take a break?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Not right now, thanks.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sorry I broke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Has Jasmine arrived yet?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she will be here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we expect her shortly.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 doesn't drive.(c/a/b)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Qr-24-20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 you going to Pittsburgh next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I'm going to Miami.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I've been to Pittsburgh.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went there next week.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Doesn't Elaine ever take a vacation?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doesn't take one last year.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does, but she also works hard.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Elaine does never take vacation.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Don't you know Mr. Barr's phone number?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sorry; I don't.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Of course he does.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know where the bar is.()a/b/a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Qr-24-3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bet the shipment will be late again.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ship is coming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Me too. It usually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This time it wouldn't be.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handling the Martin account?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the third door on the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busy right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 would be Diana.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 aren't serious about that deadline, are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wasn't serious.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afraid I am. I know it's tight.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was just kidding.(b/c/b)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Qr-24-4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Which color carpet do you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like the dark blue.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My car is green.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don't have a pet.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have you been with the firm?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I've been in software all my life.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For almost 20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In December 1985.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 will be giving the presentation for 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love presents.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Ms. McGuire.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8 o'clock.(a/b/b)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Qr-24-5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Shouldn't we check in with the receptionist?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bring my checkbook.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we should check it out.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suppose we should.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time does Mr. Rubble's flight arrive?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coming from Holland.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8:15 in the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 will be at Gate C-38.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you aware of our no-smoking policy?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smoke.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Sorry, I'm not.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he wasn't.(c/b/b)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Qr-24-6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Did you attend the training seminar?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Yes. It was great!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I'm afraid I can't.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didn't order more printing ink, did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I didn't. Sorry.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Ms. Barnes is out sick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be sick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fine. And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Sorry to hear that.(b/a/c)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Qr-24-7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can I help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you can. Thanks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Not right now thank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looking for Mr. Parker.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can I do for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Nothing. I'm just looking.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can't do it by myself.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I'd appreciate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You're Tad Johnston, aren't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Why, yes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you're not.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he is.(c/a/a)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Qr-24-8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 stock market is down again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need some eggs and bread.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Don't worry, it'll pick up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Lie down and take a nap.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take a break?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mean to break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You look tired too.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need to stretch my legs.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rather have juice or a soft drink?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don't like alcohol.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Juice,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 thank you.(b/c/b)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Qr-24-9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B2B1A4-4021-4099-807D-A7F7241C1A0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8530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90600" y="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14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257B0-0635-468F-93C9-8C23687CD56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39FC1-0EA2-4BB1-9CE5-D0A60E1345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1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3.mp3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19.mp3" TargetMode="Externa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20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2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3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7.mp3" TargetMode="Externa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4\qr-24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0866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- 14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0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53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1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0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4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qr-24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6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6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5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2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1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6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5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7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4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1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223</Words>
  <Application>Microsoft Office PowerPoint</Application>
  <PresentationFormat>On-screen Show (4:3)</PresentationFormat>
  <Paragraphs>63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10</cp:revision>
  <dcterms:created xsi:type="dcterms:W3CDTF">2006-08-16T00:00:00Z</dcterms:created>
  <dcterms:modified xsi:type="dcterms:W3CDTF">2015-04-29T09:47:12Z</dcterms:modified>
</cp:coreProperties>
</file>