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8" y="6632534"/>
            <a:ext cx="3214710" cy="153888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 dirty="0">
                <a:solidFill>
                  <a:srgbClr val="FFFFFF"/>
                </a:solidFill>
              </a:rPr>
              <a:t>© </a:t>
            </a:r>
            <a:r>
              <a:rPr lang="en-US" sz="1000" dirty="0" smtClean="0">
                <a:solidFill>
                  <a:srgbClr val="FFFFFF"/>
                </a:solidFill>
              </a:rPr>
              <a:t>2014</a:t>
            </a:r>
            <a:r>
              <a:rPr lang="en-US" sz="1000" baseline="0" dirty="0" smtClean="0">
                <a:solidFill>
                  <a:srgbClr val="FFFFFF"/>
                </a:solidFill>
              </a:rPr>
              <a:t> </a:t>
            </a:r>
            <a:r>
              <a:rPr lang="en-US" sz="1000" dirty="0" smtClean="0">
                <a:solidFill>
                  <a:srgbClr val="FFFFFF"/>
                </a:solidFill>
              </a:rPr>
              <a:t>wheresjenny.com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76200"/>
            <a:ext cx="2329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Describe for Intensive</a:t>
            </a:r>
            <a:endParaRPr lang="en-US" sz="16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7772400" cy="685799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/>
                </a:solidFill>
              </a:rPr>
              <a:t>Describe the picture</a:t>
            </a:r>
            <a:endParaRPr lang="en-US" sz="4000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http://stc.obolog.net/multimedia/fotos/377000/376329/376329-1950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0"/>
            <a:ext cx="8001000" cy="48268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453437" cy="360363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2"/>
                </a:solidFill>
              </a:rPr>
              <a:t>Write atleast 4 lines on each picture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endParaRPr lang="en-US" sz="2000" b="1" dirty="0" smtClean="0"/>
          </a:p>
          <a:p>
            <a:pPr marL="342900" indent="-342900">
              <a:buAutoNum type="arabicPeriod"/>
            </a:pPr>
            <a:endParaRPr lang="en-US" sz="2000" b="1" dirty="0" smtClean="0"/>
          </a:p>
          <a:p>
            <a:pPr marL="342900" indent="-342900">
              <a:buAutoNum type="arabicPeriod"/>
            </a:pPr>
            <a:r>
              <a:rPr lang="en-US" sz="2000" b="1" dirty="0" smtClean="0"/>
              <a:t>_____________________________________</a:t>
            </a:r>
          </a:p>
          <a:p>
            <a:pPr marL="342900" indent="-342900">
              <a:buAutoNum type="arabicPeriod"/>
            </a:pPr>
            <a:r>
              <a:rPr lang="en-US" sz="2000" b="1" dirty="0" smtClean="0"/>
              <a:t>__________________________________</a:t>
            </a:r>
          </a:p>
          <a:p>
            <a:pPr marL="342900" indent="-342900">
              <a:buAutoNum type="arabicPeriod"/>
            </a:pPr>
            <a:r>
              <a:rPr lang="en-US" sz="2000" b="1" dirty="0" smtClean="0"/>
              <a:t>__________________________________</a:t>
            </a:r>
          </a:p>
          <a:p>
            <a:pPr marL="342900" indent="-342900">
              <a:buAutoNum type="arabicPeriod"/>
            </a:pPr>
            <a:r>
              <a:rPr lang="en-US" sz="2000" b="1" dirty="0" smtClean="0"/>
              <a:t>__________________________________</a:t>
            </a:r>
            <a:endParaRPr lang="en-US" sz="2000" b="1" dirty="0"/>
          </a:p>
        </p:txBody>
      </p:sp>
      <p:pic>
        <p:nvPicPr>
          <p:cNvPr id="15364" name="Picture 4" descr="http://www.baby-toys.co.uk/images/babytoy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371600"/>
            <a:ext cx="3886200" cy="3442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33400"/>
            <a:ext cx="7691437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Corporate image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108950" cy="47005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b="1" dirty="0" smtClean="0"/>
              <a:t>1.________________________________</a:t>
            </a:r>
          </a:p>
          <a:p>
            <a:pPr>
              <a:buNone/>
            </a:pPr>
            <a:r>
              <a:rPr lang="en-US" sz="2000" b="1" dirty="0" smtClean="0"/>
              <a:t>2. ____________________________________ </a:t>
            </a:r>
          </a:p>
          <a:p>
            <a:pPr>
              <a:buNone/>
            </a:pPr>
            <a:r>
              <a:rPr lang="en-US" sz="2000" b="1" dirty="0" smtClean="0"/>
              <a:t>3. ________________________________</a:t>
            </a:r>
          </a:p>
          <a:p>
            <a:pPr>
              <a:buNone/>
            </a:pPr>
            <a:r>
              <a:rPr lang="en-US" sz="2000" b="1" dirty="0" smtClean="0"/>
              <a:t>4. ________________________________</a:t>
            </a:r>
            <a:endParaRPr lang="en-US" sz="2000" b="1" dirty="0"/>
          </a:p>
        </p:txBody>
      </p:sp>
      <p:pic>
        <p:nvPicPr>
          <p:cNvPr id="16386" name="Picture 2" descr="http://blog.electronicwhiteboardswarehouse.com/wp-content/uploads/2011/11/4238790_f49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447800"/>
            <a:ext cx="41656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Football logos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08950" cy="47005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sz="2000" b="1" dirty="0" smtClean="0"/>
              <a:t>1.__________________________________</a:t>
            </a:r>
          </a:p>
          <a:p>
            <a:pPr>
              <a:buNone/>
            </a:pPr>
            <a:r>
              <a:rPr lang="en-US" sz="2000" b="1" dirty="0" smtClean="0"/>
              <a:t>2._________________________________</a:t>
            </a:r>
          </a:p>
          <a:p>
            <a:pPr>
              <a:buNone/>
            </a:pPr>
            <a:r>
              <a:rPr lang="en-US" sz="2000" b="1" dirty="0" smtClean="0"/>
              <a:t>3._________________________________</a:t>
            </a:r>
          </a:p>
          <a:p>
            <a:pPr>
              <a:buNone/>
            </a:pPr>
            <a:r>
              <a:rPr lang="en-US" sz="2000" b="1" dirty="0" smtClean="0"/>
              <a:t>4.____________________________________</a:t>
            </a:r>
            <a:endParaRPr lang="en-US" sz="2000" b="1" dirty="0"/>
          </a:p>
        </p:txBody>
      </p:sp>
      <p:pic>
        <p:nvPicPr>
          <p:cNvPr id="17410" name="Picture 2" descr="http://www.footballticketnet.net/files/images/teams/buy-general-teams-football-ticke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447800"/>
            <a:ext cx="3934047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453437" cy="360363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Social Networks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26450" cy="47005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800" b="1" dirty="0" smtClean="0"/>
              <a:t>1.______________________________________</a:t>
            </a:r>
          </a:p>
          <a:p>
            <a:pPr>
              <a:buNone/>
            </a:pPr>
            <a:r>
              <a:rPr lang="en-US" sz="1800" b="1" dirty="0" smtClean="0"/>
              <a:t>2.______________________________________</a:t>
            </a:r>
          </a:p>
          <a:p>
            <a:pPr>
              <a:buNone/>
            </a:pPr>
            <a:r>
              <a:rPr lang="en-US" sz="1800" b="1" dirty="0" smtClean="0"/>
              <a:t>3.______________________________________</a:t>
            </a:r>
          </a:p>
          <a:p>
            <a:pPr>
              <a:buNone/>
            </a:pPr>
            <a:r>
              <a:rPr lang="en-US" sz="1800" b="1" dirty="0" smtClean="0"/>
              <a:t>4.______________________________________</a:t>
            </a:r>
            <a:endParaRPr lang="en-US" sz="1800" b="1" dirty="0"/>
          </a:p>
        </p:txBody>
      </p:sp>
      <p:pic>
        <p:nvPicPr>
          <p:cNvPr id="18434" name="Picture 2" descr="http://www.vidyard.com/wp-content/uploads/social-ico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371600"/>
            <a:ext cx="3705225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85800"/>
            <a:ext cx="5276880" cy="360363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Park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108950" cy="47005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1.___________________________________</a:t>
            </a:r>
          </a:p>
          <a:p>
            <a:pPr>
              <a:buNone/>
            </a:pPr>
            <a:r>
              <a:rPr lang="en-US" sz="2000" b="1" dirty="0" smtClean="0"/>
              <a:t>2.____________________________________</a:t>
            </a:r>
          </a:p>
          <a:p>
            <a:pPr>
              <a:buNone/>
            </a:pPr>
            <a:r>
              <a:rPr lang="en-US" sz="2000" b="1" dirty="0" smtClean="0"/>
              <a:t>3.___________________________________</a:t>
            </a:r>
          </a:p>
          <a:p>
            <a:pPr>
              <a:buNone/>
            </a:pPr>
            <a:r>
              <a:rPr lang="en-US" sz="2000" b="1" dirty="0" smtClean="0"/>
              <a:t>4._________________________________</a:t>
            </a:r>
            <a:r>
              <a:rPr lang="en-US" dirty="0" smtClean="0"/>
              <a:t>____________</a:t>
            </a:r>
            <a:endParaRPr lang="en-US" dirty="0"/>
          </a:p>
        </p:txBody>
      </p:sp>
      <p:pic>
        <p:nvPicPr>
          <p:cNvPr id="19458" name="Picture 2" descr="http://www.smh.com.au/ffximage/2005/02/01/brickwood_wideweb__430x2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524000"/>
            <a:ext cx="409575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3676680" cy="360363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Circus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108950" cy="4700588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1.___________________________________</a:t>
            </a:r>
          </a:p>
          <a:p>
            <a:pPr>
              <a:buNone/>
            </a:pPr>
            <a:r>
              <a:rPr lang="en-US" sz="2000" b="1" dirty="0" smtClean="0"/>
              <a:t>2.___________________________________</a:t>
            </a:r>
          </a:p>
          <a:p>
            <a:pPr>
              <a:buNone/>
            </a:pPr>
            <a:r>
              <a:rPr lang="en-US" sz="2000" b="1" dirty="0" smtClean="0"/>
              <a:t>3._____________________________________</a:t>
            </a:r>
          </a:p>
          <a:p>
            <a:pPr>
              <a:buNone/>
            </a:pPr>
            <a:r>
              <a:rPr lang="en-US" sz="2000" b="1" dirty="0" smtClean="0"/>
              <a:t>4.____________________________________</a:t>
            </a:r>
            <a:endParaRPr lang="en-US" sz="2000" b="1" dirty="0"/>
          </a:p>
        </p:txBody>
      </p:sp>
      <p:pic>
        <p:nvPicPr>
          <p:cNvPr id="20482" name="Picture 2" descr="https://encrypted-tbn3.gstatic.com/images?q=tbn:ANd9GcStw2efSesYpuOL-V-zq-p3dFdUCUvqCLLPtX4MVajiFDUxea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447800"/>
            <a:ext cx="4133849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65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3_Default Design</vt:lpstr>
      <vt:lpstr>Describe the picture</vt:lpstr>
      <vt:lpstr>Write atleast 4 lines on each picture</vt:lpstr>
      <vt:lpstr>Corporate image</vt:lpstr>
      <vt:lpstr>Football logos</vt:lpstr>
      <vt:lpstr>Social Networks</vt:lpstr>
      <vt:lpstr>Park</vt:lpstr>
      <vt:lpstr>Circus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7</cp:revision>
  <dcterms:created xsi:type="dcterms:W3CDTF">2014-06-11T08:43:49Z</dcterms:created>
  <dcterms:modified xsi:type="dcterms:W3CDTF">2014-06-30T06:38:29Z</dcterms:modified>
</cp:coreProperties>
</file>