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60" r:id="rId3"/>
    <p:sldId id="261" r:id="rId4"/>
    <p:sldId id="258" r:id="rId5"/>
    <p:sldId id="259"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D4A581-B213-476B-B969-01A054D58522}"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F47CB0-33C0-462B-B9B9-5359D5E93CFD}" type="slidenum">
              <a:rPr lang="en-US" smtClean="0"/>
              <a:t>‹#›</a:t>
            </a:fld>
            <a:endParaRPr lang="en-US"/>
          </a:p>
        </p:txBody>
      </p:sp>
    </p:spTree>
    <p:extLst>
      <p:ext uri="{BB962C8B-B14F-4D97-AF65-F5344CB8AC3E}">
        <p14:creationId xmlns:p14="http://schemas.microsoft.com/office/powerpoint/2010/main" val="164920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Coherence- </a:t>
            </a:r>
            <a:r>
              <a:rPr lang="en-US" sz="1200" b="0" i="0" kern="1200" dirty="0" smtClean="0">
                <a:solidFill>
                  <a:schemeClr val="tx1"/>
                </a:solidFill>
                <a:effectLst/>
                <a:latin typeface="+mn-lt"/>
                <a:ea typeface="+mn-ea"/>
                <a:cs typeface="+mn-cs"/>
              </a:rPr>
              <a:t>the quality of forming a unified whole</a:t>
            </a:r>
            <a:endParaRPr lang="en-US" dirty="0" smtClean="0"/>
          </a:p>
          <a:p>
            <a:endParaRPr lang="en-US" dirty="0"/>
          </a:p>
        </p:txBody>
      </p:sp>
      <p:sp>
        <p:nvSpPr>
          <p:cNvPr id="4" name="Slide Number Placeholder 3"/>
          <p:cNvSpPr>
            <a:spLocks noGrp="1"/>
          </p:cNvSpPr>
          <p:nvPr>
            <p:ph type="sldNum" sz="quarter" idx="10"/>
          </p:nvPr>
        </p:nvSpPr>
        <p:spPr/>
        <p:txBody>
          <a:bodyPr/>
          <a:lstStyle/>
          <a:p>
            <a:fld id="{68F47CB0-33C0-462B-B9B9-5359D5E93CFD}" type="slidenum">
              <a:rPr lang="en-US" smtClean="0"/>
              <a:t>2</a:t>
            </a:fld>
            <a:endParaRPr lang="en-US"/>
          </a:p>
        </p:txBody>
      </p:sp>
    </p:spTree>
    <p:extLst>
      <p:ext uri="{BB962C8B-B14F-4D97-AF65-F5344CB8AC3E}">
        <p14:creationId xmlns:p14="http://schemas.microsoft.com/office/powerpoint/2010/main" val="2246351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81DDF7-66B3-4823-BB36-329441EAAC18}"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81DDF7-66B3-4823-BB36-329441EAAC18}"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81DDF7-66B3-4823-BB36-329441EAAC18}"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81DDF7-66B3-4823-BB36-329441EAAC18}"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81DDF7-66B3-4823-BB36-329441EAAC18}"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81DDF7-66B3-4823-BB36-329441EAAC18}"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81DDF7-66B3-4823-BB36-329441EAAC18}"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81DDF7-66B3-4823-BB36-329441EAAC18}"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81DDF7-66B3-4823-BB36-329441EAAC18}"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81DDF7-66B3-4823-BB36-329441EAAC18}"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81DDF7-66B3-4823-BB36-329441EAAC18}"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4063B-8971-4B01-98DB-F635B024EA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24490" y="655320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2016</a:t>
            </a:r>
            <a:r>
              <a:rPr lang="en-US" sz="1100" baseline="0" dirty="0" smtClean="0">
                <a:solidFill>
                  <a:srgbClr val="FFFFFF"/>
                </a:solidFill>
              </a:rPr>
              <a:t> albert-learning</a:t>
            </a:r>
            <a:r>
              <a:rPr lang="en-US" sz="1100" dirty="0" smtClean="0">
                <a:solidFill>
                  <a:srgbClr val="FFFFFF"/>
                </a:solidFill>
              </a:rPr>
              <a:t>.com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848600" y="-3810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81DDF7-66B3-4823-BB36-329441EAAC18}"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F4063B-8971-4B01-98DB-F635B024EA6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smtClean="0">
                <a:solidFill>
                  <a:schemeClr val="accent1">
                    <a:lumMod val="60000"/>
                    <a:lumOff val="40000"/>
                  </a:schemeClr>
                </a:solidFill>
              </a:rPr>
              <a:t>EXERCISE 13</a:t>
            </a:r>
            <a:endParaRPr lang="en-US" sz="4800" dirty="0" smtClean="0">
              <a:solidFill>
                <a:schemeClr val="accent1">
                  <a:lumMod val="60000"/>
                  <a:lumOff val="40000"/>
                </a:schemeClr>
              </a:solidFill>
            </a:endParaRP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latin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Initially, taxing junk food would reduce the number of obese people in America. In the article, it stated that “obesity has reached epidemic proportions in the USA.” Thus, increasing the price of junk food will cause the number of obese Americans to increase. While some think that taxing junk food would be a horrible idea; they may be just considering the satisfaction on their tongues. Most Americans don’t know that obesity could cause a more dramatic cause to their lives. Moreover, junk food should be taxed to decrease the number of obese deaths in America.</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Type your outline (5-10 minutes):</a:t>
            </a:r>
          </a:p>
          <a:p>
            <a:pPr marL="342900" indent="-342900">
              <a:buNone/>
            </a:pPr>
            <a:r>
              <a:rPr lang="en-US" dirty="0" smtClean="0"/>
              <a:t>  1.  Implementing higher taxes on junk food will decrease healthcare costs associated with obesity. (Badilas, 2011)</a:t>
            </a:r>
          </a:p>
          <a:p>
            <a:pPr marL="342900" indent="-342900">
              <a:buNone/>
            </a:pPr>
            <a:r>
              <a:rPr lang="en-US" dirty="0" smtClean="0"/>
              <a:t>  2. Obesity reduces life expectancy by more than 10 years.</a:t>
            </a:r>
          </a:p>
          <a:p>
            <a:pPr marL="342900" indent="-342900">
              <a:buNone/>
            </a:pPr>
            <a:r>
              <a:rPr lang="en-US" dirty="0" smtClean="0"/>
              <a:t>  3. Obesity related illnesses have taken more lives than smoking and aids.</a:t>
            </a:r>
          </a:p>
          <a:p>
            <a:pPr marL="342900" indent="-342900">
              <a:buNone/>
            </a:pPr>
            <a:r>
              <a:rPr lang="en-US" dirty="0" smtClean="0"/>
              <a:t>  4. Higher taxes will act as a deterrent, while raising revenue, which can be used to fund diversified farming and wellness programs.</a:t>
            </a:r>
          </a:p>
          <a:p>
            <a:pPr marL="342900" indent="-342900">
              <a:buNone/>
            </a:pPr>
            <a:r>
              <a:rPr lang="en-US" dirty="0" smtClean="0"/>
              <a:t>  5. People who eat food filled with high fats amount are at a greater risk of facing     </a:t>
            </a:r>
            <a:br>
              <a:rPr lang="en-US" dirty="0" smtClean="0"/>
            </a:br>
            <a:r>
              <a:rPr lang="en-US" dirty="0" smtClean="0"/>
              <a:t>depression.</a:t>
            </a:r>
          </a:p>
          <a:p>
            <a:pPr marL="342900" indent="-342900">
              <a:buNone/>
            </a:pPr>
            <a:r>
              <a:rPr lang="en-US" dirty="0" smtClean="0"/>
              <a:t>  6. Hamburgers, pizzas and hotdogs heightens the chance of developing depression.</a:t>
            </a:r>
          </a:p>
          <a:p>
            <a:pPr marL="342900" indent="-342900">
              <a:buNone/>
            </a:pPr>
            <a:r>
              <a:rPr lang="en-US" dirty="0" smtClean="0"/>
              <a:t>  7. Conclude</a:t>
            </a:r>
            <a:endParaRPr lang="en-US"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TotalTime>
  <Words>188</Words>
  <Application>Microsoft Office PowerPoint</Application>
  <PresentationFormat>On-screen Show (4:3)</PresentationFormat>
  <Paragraphs>20</Paragraphs>
  <Slides>4</Slides>
  <Notes>1</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New</cp:lastModifiedBy>
  <cp:revision>12</cp:revision>
  <dcterms:created xsi:type="dcterms:W3CDTF">2014-03-28T12:49:42Z</dcterms:created>
  <dcterms:modified xsi:type="dcterms:W3CDTF">2016-03-10T07:03:07Z</dcterms:modified>
</cp:coreProperties>
</file>