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9" r:id="rId2"/>
    <p:sldMasterId id="2147483686" r:id="rId3"/>
  </p:sldMasterIdLst>
  <p:notesMasterIdLst>
    <p:notesMasterId r:id="rId18"/>
  </p:notesMasterIdLst>
  <p:handoutMasterIdLst>
    <p:handoutMasterId r:id="rId19"/>
  </p:handoutMasterIdLst>
  <p:sldIdLst>
    <p:sldId id="271" r:id="rId4"/>
    <p:sldId id="268" r:id="rId5"/>
    <p:sldId id="266" r:id="rId6"/>
    <p:sldId id="256" r:id="rId7"/>
    <p:sldId id="257" r:id="rId8"/>
    <p:sldId id="258" r:id="rId9"/>
    <p:sldId id="259" r:id="rId10"/>
    <p:sldId id="260" r:id="rId11"/>
    <p:sldId id="261" r:id="rId12"/>
    <p:sldId id="262" r:id="rId13"/>
    <p:sldId id="263" r:id="rId14"/>
    <p:sldId id="264" r:id="rId15"/>
    <p:sldId id="265" r:id="rId16"/>
    <p:sldId id="272"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80817" autoAdjust="0"/>
  </p:normalViewPr>
  <p:slideViewPr>
    <p:cSldViewPr>
      <p:cViewPr varScale="1">
        <p:scale>
          <a:sx n="59" d="100"/>
          <a:sy n="59" d="100"/>
        </p:scale>
        <p:origin x="-171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72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DFE3C6-4C0E-46F3-A290-049037F013E8}" type="datetimeFigureOut">
              <a:rPr lang="en-US" smtClean="0"/>
              <a:pPr/>
              <a:t>2/5/2016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5ED4E4-846F-4FE5-A7A4-3C9A0C88CC4F}" type="slidenum">
              <a:rPr lang="en-US" smtClean="0"/>
              <a:pPr/>
              <a:t>‹#›</a:t>
            </a:fld>
            <a:endParaRPr lang="en-US"/>
          </a:p>
        </p:txBody>
      </p:sp>
    </p:spTree>
    <p:extLst>
      <p:ext uri="{BB962C8B-B14F-4D97-AF65-F5344CB8AC3E}">
        <p14:creationId xmlns:p14="http://schemas.microsoft.com/office/powerpoint/2010/main" val="3340419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5F69EE-EBD9-472B-932D-6033737F647A}" type="datetimeFigureOut">
              <a:rPr lang="en-US" smtClean="0"/>
              <a:pPr/>
              <a:t>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AB5D9-F35C-46C6-8CDB-ADBFF6D16D22}" type="slidenum">
              <a:rPr lang="en-US" smtClean="0"/>
              <a:pPr/>
              <a:t>‹#›</a:t>
            </a:fld>
            <a:endParaRPr lang="en-US"/>
          </a:p>
        </p:txBody>
      </p:sp>
    </p:spTree>
    <p:extLst>
      <p:ext uri="{BB962C8B-B14F-4D97-AF65-F5344CB8AC3E}">
        <p14:creationId xmlns:p14="http://schemas.microsoft.com/office/powerpoint/2010/main" val="807482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Traffic is building up on the motorway.</a:t>
            </a:r>
          </a:p>
          <a:p>
            <a:r>
              <a:rPr lang="en-US" sz="1200" b="0" i="0" kern="1200" dirty="0" smtClean="0">
                <a:solidFill>
                  <a:schemeClr val="tx1"/>
                </a:solidFill>
                <a:latin typeface="+mn-lt"/>
                <a:ea typeface="+mn-ea"/>
                <a:cs typeface="+mn-cs"/>
              </a:rPr>
              <a:t>There are more lorries on this motorway than cars.</a:t>
            </a:r>
          </a:p>
          <a:p>
            <a:r>
              <a:rPr lang="en-US" sz="1200" b="1" i="0" kern="1200" dirty="0" smtClean="0">
                <a:solidFill>
                  <a:schemeClr val="tx1"/>
                </a:solidFill>
                <a:latin typeface="+mn-lt"/>
                <a:ea typeface="+mn-ea"/>
                <a:cs typeface="+mn-cs"/>
              </a:rPr>
              <a:t>Traffic is flowing freely on the motorway. </a:t>
            </a:r>
            <a:r>
              <a:rPr lang="en-US" sz="1200" b="0" i="0" kern="1200" dirty="0" smtClean="0">
                <a:solidFill>
                  <a:schemeClr val="tx1"/>
                </a:solidFill>
                <a:latin typeface="+mn-lt"/>
                <a:ea typeface="+mn-ea"/>
                <a:cs typeface="+mn-cs"/>
              </a:rPr>
              <a:t>-- CORRECT</a:t>
            </a:r>
          </a:p>
          <a:p>
            <a:r>
              <a:rPr lang="en-US" sz="1200" b="0" i="0" kern="1200" dirty="0" smtClean="0">
                <a:solidFill>
                  <a:schemeClr val="tx1"/>
                </a:solidFill>
                <a:latin typeface="+mn-lt"/>
                <a:ea typeface="+mn-ea"/>
                <a:cs typeface="+mn-cs"/>
              </a:rPr>
              <a:t>The vehicles are travelling too close to one another on the motorway.</a:t>
            </a:r>
          </a:p>
          <a:p>
            <a:endParaRPr lang="en-US" sz="6600" dirty="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lstStyle/>
          <a:p>
            <a:fld id="{362AB5D9-F35C-46C6-8CDB-ADBFF6D16D22}"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The two people in the picture are looking at the screen on a laptop.</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The two people in the picture are watching television.</a:t>
            </a:r>
          </a:p>
          <a:p>
            <a:r>
              <a:rPr lang="en-US" sz="1200" b="0" i="0" kern="1200" dirty="0" smtClean="0">
                <a:solidFill>
                  <a:schemeClr val="tx1"/>
                </a:solidFill>
                <a:latin typeface="+mn-lt"/>
                <a:ea typeface="+mn-ea"/>
                <a:cs typeface="+mn-cs"/>
              </a:rPr>
              <a:t>The man is looking miserable.</a:t>
            </a:r>
          </a:p>
          <a:p>
            <a:r>
              <a:rPr lang="en-US" sz="1200" b="0" i="0" kern="1200" dirty="0" smtClean="0">
                <a:solidFill>
                  <a:schemeClr val="tx1"/>
                </a:solidFill>
                <a:latin typeface="+mn-lt"/>
                <a:ea typeface="+mn-ea"/>
                <a:cs typeface="+mn-cs"/>
              </a:rPr>
              <a:t>The woman is shaking hands with the man.</a:t>
            </a:r>
            <a:endParaRPr lang="en-US" sz="1200" b="0" i="0" kern="1200" smtClean="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362AB5D9-F35C-46C6-8CDB-ADBFF6D16D22}"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There are more craft on the water than there are cars on the road.</a:t>
            </a:r>
          </a:p>
          <a:p>
            <a:r>
              <a:rPr lang="en-US" sz="1200" b="1" i="0" kern="1200" dirty="0" smtClean="0">
                <a:solidFill>
                  <a:schemeClr val="tx1"/>
                </a:solidFill>
                <a:latin typeface="+mn-lt"/>
                <a:ea typeface="+mn-ea"/>
                <a:cs typeface="+mn-cs"/>
              </a:rPr>
              <a:t>(B) This photo shows us a busy rush hour scene.</a:t>
            </a:r>
          </a:p>
          <a:p>
            <a:r>
              <a:rPr lang="en-US" sz="1200" b="0" i="0" kern="1200" dirty="0" smtClean="0">
                <a:solidFill>
                  <a:schemeClr val="tx1"/>
                </a:solidFill>
                <a:latin typeface="+mn-lt"/>
                <a:ea typeface="+mn-ea"/>
                <a:cs typeface="+mn-cs"/>
              </a:rPr>
              <a:t>(C) Most of the buildings in the picture are typical domestic residences.</a:t>
            </a:r>
          </a:p>
          <a:p>
            <a:r>
              <a:rPr lang="en-US" sz="1200" b="0" i="0" kern="1200" dirty="0" smtClean="0">
                <a:solidFill>
                  <a:schemeClr val="tx1"/>
                </a:solidFill>
                <a:latin typeface="+mn-lt"/>
                <a:ea typeface="+mn-ea"/>
                <a:cs typeface="+mn-cs"/>
              </a:rPr>
              <a:t>(D) There is no evidence of any people walking in the photo.</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The white car looks as if it is going to overtake the yellow car.</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The skyscrapers in the picture are under the bridge.</a:t>
            </a:r>
          </a:p>
          <a:p>
            <a:r>
              <a:rPr lang="en-US" sz="1200" b="0" i="0" kern="1200" dirty="0" smtClean="0">
                <a:solidFill>
                  <a:schemeClr val="tx1"/>
                </a:solidFill>
                <a:latin typeface="+mn-lt"/>
                <a:ea typeface="+mn-ea"/>
                <a:cs typeface="+mn-cs"/>
              </a:rPr>
              <a:t>Several people can be seen trying to cross the road.</a:t>
            </a:r>
          </a:p>
          <a:p>
            <a:r>
              <a:rPr lang="en-US" sz="1200" b="0" i="0" kern="1200" dirty="0" smtClean="0">
                <a:solidFill>
                  <a:schemeClr val="tx1"/>
                </a:solidFill>
                <a:latin typeface="+mn-lt"/>
                <a:ea typeface="+mn-ea"/>
                <a:cs typeface="+mn-cs"/>
              </a:rPr>
              <a:t>It looks as if it is going to rain.</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People are trying to cross the road.</a:t>
            </a:r>
          </a:p>
          <a:p>
            <a:r>
              <a:rPr lang="en-US" sz="1200" b="0" i="0" kern="1200" dirty="0" smtClean="0">
                <a:solidFill>
                  <a:schemeClr val="tx1"/>
                </a:solidFill>
                <a:latin typeface="+mn-lt"/>
                <a:ea typeface="+mn-ea"/>
                <a:cs typeface="+mn-cs"/>
              </a:rPr>
              <a:t>The buildings are all brightly </a:t>
            </a:r>
            <a:r>
              <a:rPr lang="en-US" sz="1200" b="0" i="0" kern="1200" dirty="0" err="1" smtClean="0">
                <a:solidFill>
                  <a:schemeClr val="tx1"/>
                </a:solidFill>
                <a:latin typeface="+mn-lt"/>
                <a:ea typeface="+mn-ea"/>
                <a:cs typeface="+mn-cs"/>
              </a:rPr>
              <a:t>coloured</a:t>
            </a:r>
            <a:r>
              <a:rPr lang="en-US" sz="1200" b="0" i="0" kern="1200" dirty="0" smtClean="0">
                <a:solidFill>
                  <a:schemeClr val="tx1"/>
                </a:solidFill>
                <a:latin typeface="+mn-lt"/>
                <a:ea typeface="+mn-ea"/>
                <a:cs typeface="+mn-cs"/>
              </a:rPr>
              <a:t>.</a:t>
            </a:r>
          </a:p>
          <a:p>
            <a:r>
              <a:rPr lang="en-US" sz="1200" b="1" i="0" kern="1200" dirty="0" smtClean="0">
                <a:solidFill>
                  <a:schemeClr val="tx1"/>
                </a:solidFill>
                <a:latin typeface="+mn-lt"/>
                <a:ea typeface="+mn-ea"/>
                <a:cs typeface="+mn-cs"/>
              </a:rPr>
              <a:t>The cyclist on the left is riding a pedal cycle. </a:t>
            </a:r>
            <a:r>
              <a:rPr lang="en-US" sz="1200" b="0" i="0" kern="1200" dirty="0" smtClean="0">
                <a:solidFill>
                  <a:schemeClr val="tx1"/>
                </a:solidFill>
                <a:latin typeface="+mn-lt"/>
                <a:ea typeface="+mn-ea"/>
                <a:cs typeface="+mn-cs"/>
              </a:rPr>
              <a:t>-- CORRECT</a:t>
            </a:r>
          </a:p>
          <a:p>
            <a:r>
              <a:rPr lang="en-US" sz="1200" b="0" i="0" kern="1200" dirty="0" smtClean="0">
                <a:solidFill>
                  <a:schemeClr val="tx1"/>
                </a:solidFill>
                <a:latin typeface="+mn-lt"/>
                <a:ea typeface="+mn-ea"/>
                <a:cs typeface="+mn-cs"/>
              </a:rPr>
              <a:t>There are six arches visible in the picture.</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All the people in the motorboats are waving their arms.</a:t>
            </a:r>
          </a:p>
          <a:p>
            <a:r>
              <a:rPr lang="en-US" sz="1200" b="0" i="0" kern="1200" dirty="0" smtClean="0">
                <a:solidFill>
                  <a:schemeClr val="tx1"/>
                </a:solidFill>
                <a:latin typeface="+mn-lt"/>
                <a:ea typeface="+mn-ea"/>
                <a:cs typeface="+mn-cs"/>
              </a:rPr>
              <a:t>The water is deep green in </a:t>
            </a:r>
            <a:r>
              <a:rPr lang="en-US" sz="1200" b="0" i="0" kern="1200" dirty="0" err="1" smtClean="0">
                <a:solidFill>
                  <a:schemeClr val="tx1"/>
                </a:solidFill>
                <a:latin typeface="+mn-lt"/>
                <a:ea typeface="+mn-ea"/>
                <a:cs typeface="+mn-cs"/>
              </a:rPr>
              <a:t>colour</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All the motorboats are clearly visible.</a:t>
            </a:r>
          </a:p>
          <a:p>
            <a:r>
              <a:rPr lang="en-US" sz="1200" b="1" i="0" kern="1200" dirty="0" smtClean="0">
                <a:solidFill>
                  <a:schemeClr val="tx1"/>
                </a:solidFill>
                <a:latin typeface="+mn-lt"/>
                <a:ea typeface="+mn-ea"/>
                <a:cs typeface="+mn-cs"/>
              </a:rPr>
              <a:t>You can only see four boats clearly.</a:t>
            </a:r>
            <a:r>
              <a:rPr lang="en-US" sz="1200" b="0" i="0" kern="1200" dirty="0" smtClean="0">
                <a:solidFill>
                  <a:schemeClr val="tx1"/>
                </a:solidFill>
                <a:latin typeface="+mn-lt"/>
                <a:ea typeface="+mn-ea"/>
                <a:cs typeface="+mn-cs"/>
              </a:rPr>
              <a:t> -- CORRECT</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There are two women to be seen in the photo.</a:t>
            </a:r>
          </a:p>
          <a:p>
            <a:r>
              <a:rPr lang="en-US" sz="1200" b="1" i="0" kern="1200" dirty="0" smtClean="0">
                <a:solidFill>
                  <a:schemeClr val="tx1"/>
                </a:solidFill>
                <a:latin typeface="+mn-lt"/>
                <a:ea typeface="+mn-ea"/>
                <a:cs typeface="+mn-cs"/>
              </a:rPr>
              <a:t>You can see one man getting off the tram. </a:t>
            </a:r>
            <a:r>
              <a:rPr lang="en-US" sz="1200" b="0" i="0" kern="1200" dirty="0" smtClean="0">
                <a:solidFill>
                  <a:schemeClr val="tx1"/>
                </a:solidFill>
                <a:latin typeface="+mn-lt"/>
                <a:ea typeface="+mn-ea"/>
                <a:cs typeface="+mn-cs"/>
              </a:rPr>
              <a:t>-- CORRECT</a:t>
            </a:r>
          </a:p>
          <a:p>
            <a:r>
              <a:rPr lang="en-US" sz="1200" b="0" i="0" kern="1200" dirty="0" smtClean="0">
                <a:solidFill>
                  <a:schemeClr val="tx1"/>
                </a:solidFill>
                <a:latin typeface="+mn-lt"/>
                <a:ea typeface="+mn-ea"/>
                <a:cs typeface="+mn-cs"/>
              </a:rPr>
              <a:t>You can see one man getting on the tram.</a:t>
            </a:r>
          </a:p>
          <a:p>
            <a:r>
              <a:rPr lang="en-US" sz="1200" b="0" i="0" kern="1200" dirty="0" smtClean="0">
                <a:solidFill>
                  <a:schemeClr val="tx1"/>
                </a:solidFill>
                <a:latin typeface="+mn-lt"/>
                <a:ea typeface="+mn-ea"/>
                <a:cs typeface="+mn-cs"/>
              </a:rPr>
              <a:t>There are two men wearing red in the photo.</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No one is sitting on the seats on the top of the bus.</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The bus has three decks.</a:t>
            </a:r>
          </a:p>
          <a:p>
            <a:r>
              <a:rPr lang="en-US" sz="1200" b="0" i="0" kern="1200" dirty="0" smtClean="0">
                <a:solidFill>
                  <a:schemeClr val="tx1"/>
                </a:solidFill>
                <a:latin typeface="+mn-lt"/>
                <a:ea typeface="+mn-ea"/>
                <a:cs typeface="+mn-cs"/>
              </a:rPr>
              <a:t>The trees are full of leaves.</a:t>
            </a:r>
          </a:p>
          <a:p>
            <a:r>
              <a:rPr lang="en-US" sz="1200" b="0" i="0" kern="1200" dirty="0" smtClean="0">
                <a:solidFill>
                  <a:schemeClr val="tx1"/>
                </a:solidFill>
                <a:latin typeface="+mn-lt"/>
                <a:ea typeface="+mn-ea"/>
                <a:cs typeface="+mn-cs"/>
              </a:rPr>
              <a:t>Someone is using the telephone in one of the kiosks.</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Everyone is walking away from the camera.</a:t>
            </a:r>
          </a:p>
          <a:p>
            <a:r>
              <a:rPr lang="en-US" sz="1200" b="0" i="0" kern="1200" dirty="0" smtClean="0">
                <a:solidFill>
                  <a:schemeClr val="tx1"/>
                </a:solidFill>
                <a:latin typeface="+mn-lt"/>
                <a:ea typeface="+mn-ea"/>
                <a:cs typeface="+mn-cs"/>
              </a:rPr>
              <a:t>The woman in the white jacket has short hair.</a:t>
            </a:r>
          </a:p>
          <a:p>
            <a:r>
              <a:rPr lang="en-US" sz="1200" b="0" i="0" kern="1200" dirty="0" smtClean="0">
                <a:solidFill>
                  <a:schemeClr val="tx1"/>
                </a:solidFill>
                <a:latin typeface="+mn-lt"/>
                <a:ea typeface="+mn-ea"/>
                <a:cs typeface="+mn-cs"/>
              </a:rPr>
              <a:t>You can see blue sky at the top of the picture.</a:t>
            </a:r>
          </a:p>
          <a:p>
            <a:r>
              <a:rPr lang="en-US" sz="1200" b="1" i="0" kern="1200" dirty="0" smtClean="0">
                <a:solidFill>
                  <a:schemeClr val="tx1"/>
                </a:solidFill>
                <a:latin typeface="+mn-lt"/>
                <a:ea typeface="+mn-ea"/>
                <a:cs typeface="+mn-cs"/>
              </a:rPr>
              <a:t>No one in the picture is running.</a:t>
            </a:r>
            <a:r>
              <a:rPr lang="en-US" sz="1200" b="0" i="0" kern="1200" dirty="0" smtClean="0">
                <a:solidFill>
                  <a:schemeClr val="tx1"/>
                </a:solidFill>
                <a:latin typeface="+mn-lt"/>
                <a:ea typeface="+mn-ea"/>
                <a:cs typeface="+mn-cs"/>
              </a:rPr>
              <a:t> -- CORRECT</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air hostess is sitting down.</a:t>
            </a:r>
          </a:p>
          <a:p>
            <a:r>
              <a:rPr lang="en-US" sz="1200" b="0" i="0" kern="1200" dirty="0" smtClean="0">
                <a:solidFill>
                  <a:schemeClr val="tx1"/>
                </a:solidFill>
                <a:latin typeface="+mn-lt"/>
                <a:ea typeface="+mn-ea"/>
                <a:cs typeface="+mn-cs"/>
              </a:rPr>
              <a:t>The air hostess is talking to the passengers.</a:t>
            </a:r>
          </a:p>
          <a:p>
            <a:r>
              <a:rPr lang="en-US" sz="1200" b="1" i="0" kern="1200" dirty="0" smtClean="0">
                <a:solidFill>
                  <a:schemeClr val="tx1"/>
                </a:solidFill>
                <a:latin typeface="+mn-lt"/>
                <a:ea typeface="+mn-ea"/>
                <a:cs typeface="+mn-cs"/>
              </a:rPr>
              <a:t>You cannot see anyone sitting in the seats.</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The seats in the plane are all bright red.</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20" y="1"/>
            <a:ext cx="8453437" cy="357166"/>
          </a:xfrm>
          <a:prstGeom prst="rect">
            <a:avLst/>
          </a:prstGeom>
        </p:spPr>
        <p:txBody>
          <a:bodyPr/>
          <a:lstStyle>
            <a:lvl1pPr>
              <a:defRPr/>
            </a:lvl1pPr>
          </a:lstStyle>
          <a:p>
            <a:r>
              <a:rPr lang="en-US" dirty="0" smtClean="0"/>
              <a:t>Click </a:t>
            </a:r>
            <a:r>
              <a:rPr lang="en-US" dirty="0" err="1" smtClean="0"/>
              <a:t>toTOEIC</a:t>
            </a:r>
            <a:r>
              <a:rPr lang="en-US" dirty="0" smtClean="0"/>
              <a:t> TESTIN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20" y="1"/>
            <a:ext cx="8453437" cy="357166"/>
          </a:xfrm>
          <a:prstGeom prst="rect">
            <a:avLst/>
          </a:prstGeom>
        </p:spPr>
        <p:txBody>
          <a:bodyPr/>
          <a:lstStyle>
            <a:lvl1pPr>
              <a:defRPr/>
            </a:lvl1pPr>
          </a:lstStyle>
          <a:p>
            <a:r>
              <a:rPr lang="en-US" dirty="0" smtClean="0"/>
              <a:t>Click </a:t>
            </a:r>
            <a:r>
              <a:rPr lang="en-US" dirty="0" err="1" smtClean="0"/>
              <a:t>toTOEIC</a:t>
            </a:r>
            <a:r>
              <a:rPr lang="en-US" dirty="0" smtClean="0"/>
              <a:t> TESTIN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20" y="1"/>
            <a:ext cx="8453437" cy="357166"/>
          </a:xfrm>
          <a:prstGeom prst="rect">
            <a:avLst/>
          </a:prstGeom>
        </p:spPr>
        <p:txBody>
          <a:bodyPr/>
          <a:lstStyle>
            <a:lvl1pPr>
              <a:defRPr/>
            </a:lvl1pPr>
          </a:lstStyle>
          <a:p>
            <a:r>
              <a:rPr lang="en-US" dirty="0" smtClean="0"/>
              <a:t>Click </a:t>
            </a:r>
            <a:r>
              <a:rPr lang="en-US" dirty="0" err="1" smtClean="0"/>
              <a:t>toTOEIC</a:t>
            </a:r>
            <a:r>
              <a:rPr lang="en-US" dirty="0" smtClean="0"/>
              <a:t> TESTIN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a:defRPr/>
            </a:pPr>
            <a:endParaRPr lang="en-US"/>
          </a:p>
        </p:txBody>
      </p:sp>
      <p:sp>
        <p:nvSpPr>
          <p:cNvPr id="1028" name="Rectangle 5"/>
          <p:cNvSpPr>
            <a:spLocks noGrp="1" noChangeArrowheads="1"/>
          </p:cNvSpPr>
          <p:nvPr>
            <p:ph type="body" idx="1"/>
          </p:nvPr>
        </p:nvSpPr>
        <p:spPr bwMode="auto">
          <a:xfrm>
            <a:off x="285720" y="857232"/>
            <a:ext cx="8521730" cy="5230831"/>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endParaRPr lang="en-GB" dirty="0" smtClean="0"/>
          </a:p>
        </p:txBody>
      </p:sp>
      <p:sp>
        <p:nvSpPr>
          <p:cNvPr id="3078" name="Text Box 6"/>
          <p:cNvSpPr txBox="1">
            <a:spLocks noChangeArrowheads="1"/>
          </p:cNvSpPr>
          <p:nvPr/>
        </p:nvSpPr>
        <p:spPr bwMode="auto">
          <a:xfrm>
            <a:off x="990600" y="77788"/>
            <a:ext cx="181822" cy="305662"/>
          </a:xfrm>
          <a:prstGeom prst="rect">
            <a:avLst/>
          </a:prstGeom>
          <a:noFill/>
          <a:ln w="21600">
            <a:noFill/>
            <a:round/>
            <a:headEnd/>
            <a:tailEnd/>
          </a:ln>
          <a:effectLst/>
        </p:spPr>
        <p:txBody>
          <a:bodyPr wrap="none" lIns="90000" tIns="46800" rIns="90000" bIns="46800">
            <a:spAutoFit/>
          </a:bodyPr>
          <a:lstStyle/>
          <a:p>
            <a:pPr defTabSz="457200">
              <a:lnSpc>
                <a:spcPct val="98000"/>
              </a:lnSpc>
              <a:spcBef>
                <a:spcPts val="3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400" b="1" dirty="0">
              <a:solidFill>
                <a:srgbClr val="FFFFFF"/>
              </a:solidFill>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a:defRPr/>
            </a:pPr>
            <a:fld id="{98F6EB86-9D46-48BA-96E4-F8F79B28F23F}" type="slidenum">
              <a:rPr lang="en-US"/>
              <a:pPr>
                <a:defRPr/>
              </a:pPr>
              <a:t>‹#›</a:t>
            </a:fld>
            <a:endParaRPr lang="en-US" dirty="0"/>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a:defRPr/>
            </a:pPr>
            <a:endParaRPr lang="en-US"/>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a:defRPr/>
            </a:pPr>
            <a:endParaRPr lang="en-US"/>
          </a:p>
        </p:txBody>
      </p:sp>
      <p:sp>
        <p:nvSpPr>
          <p:cNvPr id="11" name="TextBox 10"/>
          <p:cNvSpPr txBox="1"/>
          <p:nvPr userDrawn="1"/>
        </p:nvSpPr>
        <p:spPr>
          <a:xfrm>
            <a:off x="994400" y="0"/>
            <a:ext cx="2857520" cy="369332"/>
          </a:xfrm>
          <a:prstGeom prst="rect">
            <a:avLst/>
          </a:prstGeom>
          <a:noFill/>
        </p:spPr>
        <p:txBody>
          <a:bodyPr wrap="square" rtlCol="0">
            <a:spAutoFit/>
          </a:bodyPr>
          <a:lstStyle/>
          <a:p>
            <a:r>
              <a:rPr lang="en-US" sz="1800" b="1" dirty="0" smtClean="0">
                <a:solidFill>
                  <a:schemeClr val="bg1"/>
                </a:solidFill>
              </a:rPr>
              <a:t>TOEIC</a:t>
            </a:r>
            <a:endParaRPr lang="en-US" sz="1800" b="1" dirty="0">
              <a:solidFill>
                <a:schemeClr val="bg1"/>
              </a:solidFill>
            </a:endParaRPr>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24328" y="-382325"/>
            <a:ext cx="1152000" cy="1152000"/>
          </a:xfrm>
          <a:prstGeom prst="rect">
            <a:avLst/>
          </a:prstGeom>
        </p:spPr>
      </p:pic>
      <p:sp>
        <p:nvSpPr>
          <p:cNvPr id="13" name="Rectangle 7"/>
          <p:cNvSpPr>
            <a:spLocks noChangeArrowheads="1"/>
          </p:cNvSpPr>
          <p:nvPr userDrawn="1"/>
        </p:nvSpPr>
        <p:spPr bwMode="auto">
          <a:xfrm rot="10800000" flipV="1">
            <a:off x="5580112" y="6581273"/>
            <a:ext cx="3214710" cy="169277"/>
          </a:xfrm>
          <a:prstGeom prst="rect">
            <a:avLst/>
          </a:prstGeom>
          <a:noFill/>
          <a:ln w="21600">
            <a:noFill/>
            <a:round/>
            <a:headEnd/>
            <a:tailEnd/>
          </a:ln>
          <a:effectLst/>
        </p:spPr>
        <p:txBody>
          <a:bodyPr wrap="square" lIns="0" tIns="0" rIns="0" bIns="0">
            <a:spAutoFit/>
          </a:bodyPr>
          <a:lstStyle/>
          <a:p>
            <a:pPr algn="r" defTabSz="457200" eaLnBrk="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100" b="0" dirty="0">
                <a:solidFill>
                  <a:srgbClr val="FFFFFF"/>
                </a:solidFill>
              </a:rPr>
              <a:t>© </a:t>
            </a:r>
            <a:r>
              <a:rPr lang="en-US" sz="1100" b="0" dirty="0" smtClean="0">
                <a:solidFill>
                  <a:srgbClr val="FFFFFF"/>
                </a:solidFill>
              </a:rPr>
              <a:t>2016</a:t>
            </a:r>
            <a:r>
              <a:rPr lang="en-US" sz="1100" b="0" baseline="0" dirty="0" smtClean="0">
                <a:solidFill>
                  <a:srgbClr val="FFFFFF"/>
                </a:solidFill>
              </a:rPr>
              <a:t>  albert-learning</a:t>
            </a:r>
            <a:r>
              <a:rPr lang="en-US" sz="1100" b="0" dirty="0" smtClean="0">
                <a:solidFill>
                  <a:srgbClr val="FFFFFF"/>
                </a:solidFill>
              </a:rPr>
              <a:t>.com</a:t>
            </a:r>
            <a:endParaRPr lang="en-US" sz="1100" b="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85"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a:defRPr/>
            </a:pPr>
            <a:endParaRPr lang="en-US"/>
          </a:p>
        </p:txBody>
      </p:sp>
      <p:sp>
        <p:nvSpPr>
          <p:cNvPr id="1028" name="Rectangle 5"/>
          <p:cNvSpPr>
            <a:spLocks noGrp="1" noChangeArrowheads="1"/>
          </p:cNvSpPr>
          <p:nvPr>
            <p:ph type="body" idx="1"/>
          </p:nvPr>
        </p:nvSpPr>
        <p:spPr bwMode="auto">
          <a:xfrm>
            <a:off x="285720" y="857232"/>
            <a:ext cx="8521730" cy="5230831"/>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endParaRPr lang="en-GB" dirty="0" smtClean="0"/>
          </a:p>
          <a:p>
            <a:pPr lvl="0"/>
            <a:endParaRPr lang="en-GB" dirty="0" smtClean="0"/>
          </a:p>
          <a:p>
            <a:pPr lvl="0"/>
            <a:endParaRPr lang="en-GB" dirty="0" smtClean="0"/>
          </a:p>
        </p:txBody>
      </p:sp>
      <p:sp>
        <p:nvSpPr>
          <p:cNvPr id="3078" name="Text Box 6"/>
          <p:cNvSpPr txBox="1">
            <a:spLocks noChangeArrowheads="1"/>
          </p:cNvSpPr>
          <p:nvPr/>
        </p:nvSpPr>
        <p:spPr bwMode="auto">
          <a:xfrm>
            <a:off x="990600" y="77788"/>
            <a:ext cx="181822" cy="305662"/>
          </a:xfrm>
          <a:prstGeom prst="rect">
            <a:avLst/>
          </a:prstGeom>
          <a:noFill/>
          <a:ln w="21600">
            <a:noFill/>
            <a:round/>
            <a:headEnd/>
            <a:tailEnd/>
          </a:ln>
          <a:effectLst/>
        </p:spPr>
        <p:txBody>
          <a:bodyPr wrap="none" lIns="90000" tIns="46800" rIns="90000" bIns="46800">
            <a:spAutoFit/>
          </a:bodyPr>
          <a:lstStyle/>
          <a:p>
            <a:pPr defTabSz="457200">
              <a:lnSpc>
                <a:spcPct val="98000"/>
              </a:lnSpc>
              <a:spcBef>
                <a:spcPts val="3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400" b="1" dirty="0">
              <a:solidFill>
                <a:srgbClr val="FFFFFF"/>
              </a:solidFill>
            </a:endParaRPr>
          </a:p>
        </p:txBody>
      </p:sp>
      <p:sp>
        <p:nvSpPr>
          <p:cNvPr id="3079" name="Rectangle 7"/>
          <p:cNvSpPr>
            <a:spLocks noChangeArrowheads="1"/>
          </p:cNvSpPr>
          <p:nvPr/>
        </p:nvSpPr>
        <p:spPr bwMode="auto">
          <a:xfrm rot="10800000" flipV="1">
            <a:off x="5000628" y="6632534"/>
            <a:ext cx="3214710" cy="153888"/>
          </a:xfrm>
          <a:prstGeom prst="rect">
            <a:avLst/>
          </a:prstGeom>
          <a:noFill/>
          <a:ln w="21600">
            <a:noFill/>
            <a:round/>
            <a:headEnd/>
            <a:tailEnd/>
          </a:ln>
          <a:effectLst/>
        </p:spPr>
        <p:txBody>
          <a:bodyPr wrap="square" lIns="0" tIns="0" rIns="0" bIns="0">
            <a:spAutoFit/>
          </a:bodyPr>
          <a:lstStyle/>
          <a:p>
            <a:pPr algn="r" defTabSz="457200" eaLnBrk="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dirty="0">
                <a:solidFill>
                  <a:srgbClr val="FFFFFF"/>
                </a:solidFill>
              </a:rPr>
              <a:t>© </a:t>
            </a:r>
            <a:r>
              <a:rPr lang="en-US" sz="1000" dirty="0" smtClean="0">
                <a:solidFill>
                  <a:srgbClr val="FFFFFF"/>
                </a:solidFill>
              </a:rPr>
              <a:t>2014</a:t>
            </a:r>
            <a:r>
              <a:rPr lang="en-US" sz="1000" baseline="0" dirty="0" smtClean="0">
                <a:solidFill>
                  <a:srgbClr val="FFFFFF"/>
                </a:solidFill>
              </a:rPr>
              <a:t> </a:t>
            </a:r>
            <a:r>
              <a:rPr lang="en-US" sz="1000" dirty="0" smtClean="0">
                <a:solidFill>
                  <a:srgbClr val="FFFFFF"/>
                </a:solidFill>
              </a:rPr>
              <a:t>wheresjenny.com</a:t>
            </a:r>
            <a:endParaRPr lang="en-US" sz="1000" dirty="0">
              <a:solidFill>
                <a:srgbClr val="FFFFFF"/>
              </a:solidFill>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a:defRPr/>
            </a:pPr>
            <a:fld id="{98F6EB86-9D46-48BA-96E4-F8F79B28F23F}" type="slidenum">
              <a:rPr lang="en-US"/>
              <a:pPr>
                <a:defRPr/>
              </a:pPr>
              <a:t>‹#›</a:t>
            </a:fld>
            <a:endParaRPr lang="en-US" dirty="0"/>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a:defRPr/>
            </a:pPr>
            <a:endParaRPr lang="en-US"/>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a:defRPr/>
            </a:pPr>
            <a:endParaRPr lang="en-US"/>
          </a:p>
        </p:txBody>
      </p:sp>
      <p:pic>
        <p:nvPicPr>
          <p:cNvPr id="1034" name="Picture 15" descr="logo WIJ"/>
          <p:cNvPicPr>
            <a:picLocks noChangeAspect="1" noChangeArrowheads="1"/>
          </p:cNvPicPr>
          <p:nvPr userDrawn="1"/>
        </p:nvPicPr>
        <p:blipFill>
          <a:blip r:embed="rId15" cstate="print"/>
          <a:srcRect/>
          <a:stretch>
            <a:fillRect/>
          </a:stretch>
        </p:blipFill>
        <p:spPr bwMode="auto">
          <a:xfrm>
            <a:off x="8604250" y="0"/>
            <a:ext cx="539750" cy="395288"/>
          </a:xfrm>
          <a:prstGeom prst="rect">
            <a:avLst/>
          </a:prstGeom>
          <a:noFill/>
          <a:ln w="9525">
            <a:noFill/>
            <a:miter lim="800000"/>
            <a:headEnd/>
            <a:tailEnd/>
          </a:ln>
        </p:spPr>
      </p:pic>
      <p:sp>
        <p:nvSpPr>
          <p:cNvPr id="11" name="TextBox 10"/>
          <p:cNvSpPr txBox="1"/>
          <p:nvPr userDrawn="1"/>
        </p:nvSpPr>
        <p:spPr>
          <a:xfrm>
            <a:off x="285720" y="0"/>
            <a:ext cx="2857520" cy="338554"/>
          </a:xfrm>
          <a:prstGeom prst="rect">
            <a:avLst/>
          </a:prstGeom>
          <a:noFill/>
        </p:spPr>
        <p:txBody>
          <a:bodyPr wrap="square" rtlCol="0">
            <a:spAutoFit/>
          </a:bodyPr>
          <a:lstStyle/>
          <a:p>
            <a:r>
              <a:rPr lang="en-US" sz="1600" b="1" dirty="0" smtClean="0">
                <a:solidFill>
                  <a:schemeClr val="bg1"/>
                </a:solidFill>
              </a:rPr>
              <a:t>TOEIC  TESTING</a:t>
            </a:r>
            <a:endParaRPr lang="en-US" sz="1600" b="1" dirty="0">
              <a:solidFill>
                <a:schemeClr val="bg1"/>
              </a:solidFill>
            </a:endParaRPr>
          </a:p>
        </p:txBody>
      </p:sp>
      <p:sp>
        <p:nvSpPr>
          <p:cNvPr id="12" name="TextBox 11"/>
          <p:cNvSpPr txBox="1"/>
          <p:nvPr userDrawn="1"/>
        </p:nvSpPr>
        <p:spPr>
          <a:xfrm>
            <a:off x="500034" y="2000240"/>
            <a:ext cx="8143932" cy="2585323"/>
          </a:xfrm>
          <a:prstGeom prst="rect">
            <a:avLst/>
          </a:prstGeom>
          <a:noFill/>
        </p:spPr>
        <p:txBody>
          <a:bodyPr wrap="square" rtlCol="0">
            <a:spAutoFit/>
          </a:bodyPr>
          <a:lstStyle/>
          <a:p>
            <a:r>
              <a:rPr lang="en-US" sz="5400" b="1" dirty="0" smtClean="0">
                <a:solidFill>
                  <a:schemeClr val="accent6">
                    <a:lumMod val="60000"/>
                    <a:lumOff val="40000"/>
                  </a:schemeClr>
                </a:solidFill>
                <a:latin typeface="Courier New" pitchFamily="49" charset="0"/>
                <a:cs typeface="Courier New" pitchFamily="49" charset="0"/>
              </a:rPr>
              <a:t>Listen</a:t>
            </a:r>
            <a:r>
              <a:rPr lang="en-US" sz="5400" b="1" baseline="0" dirty="0" smtClean="0">
                <a:solidFill>
                  <a:schemeClr val="accent6">
                    <a:lumMod val="60000"/>
                    <a:lumOff val="40000"/>
                  </a:schemeClr>
                </a:solidFill>
                <a:latin typeface="Courier New" pitchFamily="49" charset="0"/>
                <a:cs typeface="Courier New" pitchFamily="49" charset="0"/>
              </a:rPr>
              <a:t> and choose the best answer to the Question</a:t>
            </a:r>
            <a:endParaRPr lang="en-US" sz="5400" b="1" dirty="0">
              <a:solidFill>
                <a:schemeClr val="accent6">
                  <a:lumMod val="60000"/>
                  <a:lumOff val="40000"/>
                </a:schemeClr>
              </a:solidFill>
              <a:latin typeface="Courier New" pitchFamily="49" charset="0"/>
              <a:cs typeface="Courier New" pitchFamily="49" charset="0"/>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40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a:defRPr/>
            </a:pPr>
            <a:endParaRPr lang="en-US"/>
          </a:p>
        </p:txBody>
      </p:sp>
      <p:sp>
        <p:nvSpPr>
          <p:cNvPr id="1028" name="Rectangle 5"/>
          <p:cNvSpPr>
            <a:spLocks noGrp="1" noChangeArrowheads="1"/>
          </p:cNvSpPr>
          <p:nvPr>
            <p:ph type="body" idx="1"/>
          </p:nvPr>
        </p:nvSpPr>
        <p:spPr bwMode="auto">
          <a:xfrm>
            <a:off x="698500" y="1387475"/>
            <a:ext cx="8108950" cy="4700588"/>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3078" name="Text Box 6"/>
          <p:cNvSpPr txBox="1">
            <a:spLocks noChangeArrowheads="1"/>
          </p:cNvSpPr>
          <p:nvPr/>
        </p:nvSpPr>
        <p:spPr bwMode="auto">
          <a:xfrm>
            <a:off x="990600" y="77788"/>
            <a:ext cx="181822" cy="305662"/>
          </a:xfrm>
          <a:prstGeom prst="rect">
            <a:avLst/>
          </a:prstGeom>
          <a:noFill/>
          <a:ln w="21600">
            <a:noFill/>
            <a:round/>
            <a:headEnd/>
            <a:tailEnd/>
          </a:ln>
          <a:effectLst/>
        </p:spPr>
        <p:txBody>
          <a:bodyPr wrap="none" lIns="90000" tIns="46800" rIns="90000" bIns="46800">
            <a:spAutoFit/>
          </a:bodyPr>
          <a:lstStyle/>
          <a:p>
            <a:pPr defTabSz="457200">
              <a:lnSpc>
                <a:spcPct val="98000"/>
              </a:lnSpc>
              <a:spcBef>
                <a:spcPts val="3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400" b="1" dirty="0">
              <a:solidFill>
                <a:srgbClr val="FFFFFF"/>
              </a:solidFill>
            </a:endParaRPr>
          </a:p>
        </p:txBody>
      </p:sp>
      <p:sp>
        <p:nvSpPr>
          <p:cNvPr id="3079" name="Rectangle 7"/>
          <p:cNvSpPr>
            <a:spLocks noChangeArrowheads="1"/>
          </p:cNvSpPr>
          <p:nvPr/>
        </p:nvSpPr>
        <p:spPr bwMode="auto">
          <a:xfrm rot="10800000" flipV="1">
            <a:off x="5000628" y="6632534"/>
            <a:ext cx="3214710" cy="153888"/>
          </a:xfrm>
          <a:prstGeom prst="rect">
            <a:avLst/>
          </a:prstGeom>
          <a:noFill/>
          <a:ln w="21600">
            <a:noFill/>
            <a:round/>
            <a:headEnd/>
            <a:tailEnd/>
          </a:ln>
          <a:effectLst/>
        </p:spPr>
        <p:txBody>
          <a:bodyPr wrap="square" lIns="0" tIns="0" rIns="0" bIns="0">
            <a:spAutoFit/>
          </a:bodyPr>
          <a:lstStyle/>
          <a:p>
            <a:pPr algn="r" defTabSz="457200" eaLnBrk="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dirty="0">
                <a:solidFill>
                  <a:srgbClr val="FFFFFF"/>
                </a:solidFill>
              </a:rPr>
              <a:t>© </a:t>
            </a:r>
            <a:r>
              <a:rPr lang="en-US" sz="1000" dirty="0" smtClean="0">
                <a:solidFill>
                  <a:srgbClr val="FFFFFF"/>
                </a:solidFill>
              </a:rPr>
              <a:t>2014</a:t>
            </a:r>
            <a:r>
              <a:rPr lang="en-US" sz="1000" baseline="0" dirty="0" smtClean="0">
                <a:solidFill>
                  <a:srgbClr val="FFFFFF"/>
                </a:solidFill>
              </a:rPr>
              <a:t> </a:t>
            </a:r>
            <a:r>
              <a:rPr lang="en-US" sz="1000" dirty="0" smtClean="0">
                <a:solidFill>
                  <a:srgbClr val="FFFFFF"/>
                </a:solidFill>
              </a:rPr>
              <a:t>wheresjenny.com</a:t>
            </a:r>
            <a:endParaRPr lang="en-US" sz="1000" dirty="0">
              <a:solidFill>
                <a:srgbClr val="FFFFFF"/>
              </a:solidFill>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a:defRPr/>
            </a:pPr>
            <a:fld id="{98F6EB86-9D46-48BA-96E4-F8F79B28F23F}" type="slidenum">
              <a:rPr lang="en-US"/>
              <a:pPr>
                <a:defRPr/>
              </a:pPr>
              <a:t>‹#›</a:t>
            </a:fld>
            <a:endParaRPr lang="en-US" dirty="0"/>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a:defRPr/>
            </a:pPr>
            <a:endParaRPr lang="en-US"/>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a:defRPr/>
            </a:pPr>
            <a:endParaRPr lang="en-US"/>
          </a:p>
        </p:txBody>
      </p:sp>
      <p:pic>
        <p:nvPicPr>
          <p:cNvPr id="1034" name="Picture 15" descr="logo WIJ"/>
          <p:cNvPicPr>
            <a:picLocks noChangeAspect="1" noChangeArrowheads="1"/>
          </p:cNvPicPr>
          <p:nvPr userDrawn="1"/>
        </p:nvPicPr>
        <p:blipFill>
          <a:blip r:embed="rId15" cstate="print"/>
          <a:srcRect/>
          <a:stretch>
            <a:fillRect/>
          </a:stretch>
        </p:blipFill>
        <p:spPr bwMode="auto">
          <a:xfrm>
            <a:off x="8604250" y="0"/>
            <a:ext cx="539750" cy="395288"/>
          </a:xfrm>
          <a:prstGeom prst="rect">
            <a:avLst/>
          </a:prstGeom>
          <a:noFill/>
          <a:ln w="9525">
            <a:noFill/>
            <a:miter lim="800000"/>
            <a:headEnd/>
            <a:tailEnd/>
          </a:ln>
        </p:spPr>
      </p:pic>
      <p:sp>
        <p:nvSpPr>
          <p:cNvPr id="11" name="TextBox 10"/>
          <p:cNvSpPr txBox="1"/>
          <p:nvPr userDrawn="1"/>
        </p:nvSpPr>
        <p:spPr>
          <a:xfrm>
            <a:off x="285720" y="0"/>
            <a:ext cx="2857520" cy="338554"/>
          </a:xfrm>
          <a:prstGeom prst="rect">
            <a:avLst/>
          </a:prstGeom>
          <a:noFill/>
        </p:spPr>
        <p:txBody>
          <a:bodyPr wrap="square" rtlCol="0">
            <a:spAutoFit/>
          </a:bodyPr>
          <a:lstStyle/>
          <a:p>
            <a:r>
              <a:rPr lang="en-US" sz="1600" b="1" dirty="0" smtClean="0">
                <a:solidFill>
                  <a:schemeClr val="bg1"/>
                </a:solidFill>
              </a:rPr>
              <a:t>TOEIC  TESTING</a:t>
            </a:r>
            <a:endParaRPr lang="en-US" sz="16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audio" Target="file:///D:\TOEIC-%20Ramesh\PQ%20Ex%206\PQ%20Ex%206.1.mp3" TargetMode="External"/><Relationship Id="rId5" Type="http://schemas.openxmlformats.org/officeDocument/2006/relationships/image" Target="../media/image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audio" Target="file:///D:\TOEIC-%20Ramesh\PQ%20Ex%206\PQ%20Ex%206.1.mp3" TargetMode="External"/><Relationship Id="rId5" Type="http://schemas.openxmlformats.org/officeDocument/2006/relationships/image" Target="../media/image6.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6.png"/><Relationship Id="rId2" Type="http://schemas.openxmlformats.org/officeDocument/2006/relationships/audio" Target="file:///D:\TOEIC-%20Ramesh\PQ%20Ex%206\PQ%20Ex%206.1.mp3" TargetMode="External"/><Relationship Id="rId1" Type="http://schemas.openxmlformats.org/officeDocument/2006/relationships/audio" Target="file:///D:\TOEIC-%20Ramesh\PQ%20Ex%206\PQ%20Ex%206.9.mp3"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audio" Target="file:///D:\TOEIC-%20Ramesh\PQ%20Ex%206\PQ%20Ex%206.1.mp3" TargetMode="External"/><Relationship Id="rId5" Type="http://schemas.openxmlformats.org/officeDocument/2006/relationships/image" Target="../media/image6.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D:\TOEIC-%20Ramesh\PQ%20Ex%206\PQ%20Ex%206.1.mp3"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audio" Target="file:///D:\TOEIC-%20Ramesh\PQ%20Ex%206\PQ%20Ex%206.1.mp3" TargetMode="External"/><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audio" Target="file:///D:\TOEIC-%20Ramesh\PQ%20Ex%206\PQ%20Ex%206.1.mp3" TargetMode="Externa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audio" Target="file:///D:\TOEIC-%20Ramesh\PQ%20Ex%206\PQ%20Ex%206.1.mp3" TargetMode="External"/><Relationship Id="rId5"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audio" Target="file:///D:\TOEIC-%20Ramesh\PQ%20Ex%206\PQ%20Ex%206.1.mp3" TargetMode="External"/><Relationship Id="rId5"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audio" Target="file:///D:\TOEIC-%20Ramesh\PQ%20Ex%206\PQ%20Ex%206.1.mp3" TargetMode="External"/><Relationship Id="rId5" Type="http://schemas.openxmlformats.org/officeDocument/2006/relationships/image" Target="../media/image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2.bp.blogspot.com/-izxfWjreg2Q/T1zHGM3i6vI/AAAAAAAAAc4/uNuqRe72YD8/s1600/toeic+exam.png"/>
          <p:cNvPicPr>
            <a:picLocks noChangeAspect="1" noChangeArrowheads="1"/>
          </p:cNvPicPr>
          <p:nvPr/>
        </p:nvPicPr>
        <p:blipFill>
          <a:blip r:embed="rId2" cstate="print"/>
          <a:srcRect/>
          <a:stretch>
            <a:fillRect/>
          </a:stretch>
        </p:blipFill>
        <p:spPr bwMode="auto">
          <a:xfrm>
            <a:off x="2209800" y="990600"/>
            <a:ext cx="4968552" cy="3116372"/>
          </a:xfrm>
          <a:prstGeom prst="rect">
            <a:avLst/>
          </a:prstGeom>
          <a:noFill/>
        </p:spPr>
      </p:pic>
      <p:sp>
        <p:nvSpPr>
          <p:cNvPr id="4" name="Subtitle 2"/>
          <p:cNvSpPr txBox="1">
            <a:spLocks/>
          </p:cNvSpPr>
          <p:nvPr/>
        </p:nvSpPr>
        <p:spPr>
          <a:xfrm>
            <a:off x="642910" y="4143380"/>
            <a:ext cx="8001056" cy="1857388"/>
          </a:xfrm>
          <a:prstGeom prst="rect">
            <a:avLst/>
          </a:prstGeom>
        </p:spPr>
        <p:txBody>
          <a:bodyPr/>
          <a:lst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a:lstStyle>
          <a:p>
            <a:pPr marL="0" indent="0">
              <a:buNone/>
            </a:pPr>
            <a:endParaRPr lang="en-US" dirty="0" smtClean="0"/>
          </a:p>
          <a:p>
            <a:pPr marL="0" indent="0">
              <a:buNone/>
            </a:pPr>
            <a:r>
              <a:rPr lang="en-US" sz="4000" dirty="0" smtClean="0">
                <a:solidFill>
                  <a:schemeClr val="accent6">
                    <a:lumMod val="50000"/>
                  </a:schemeClr>
                </a:solidFill>
              </a:rPr>
              <a:t>       PHOTO  QUESTIONS</a:t>
            </a:r>
          </a:p>
          <a:p>
            <a:pPr marL="0" indent="0">
              <a:buNone/>
            </a:pPr>
            <a:r>
              <a:rPr lang="en-US" sz="4000" dirty="0" smtClean="0">
                <a:solidFill>
                  <a:schemeClr val="accent6">
                    <a:lumMod val="50000"/>
                  </a:schemeClr>
                </a:solidFill>
              </a:rPr>
              <a:t>LISTENING COMPREHENSION</a:t>
            </a:r>
          </a:p>
          <a:p>
            <a:pPr marL="0" indent="0">
              <a:buNone/>
            </a:pPr>
            <a:endParaRPr lang="en-US" sz="4000" dirty="0" smtClean="0">
              <a:solidFill>
                <a:schemeClr val="accent6">
                  <a:lumMod val="50000"/>
                </a:schemeClr>
              </a:solidFill>
            </a:endParaRPr>
          </a:p>
          <a:p>
            <a:pPr marL="0" indent="0">
              <a:buNone/>
            </a:pPr>
            <a:endParaRPr lang="en-US" sz="4000" dirty="0" smtClean="0">
              <a:solidFill>
                <a:schemeClr val="accent6">
                  <a:lumMod val="50000"/>
                </a:schemeClr>
              </a:solidFill>
            </a:endParaRPr>
          </a:p>
        </p:txBody>
      </p:sp>
      <p:sp>
        <p:nvSpPr>
          <p:cNvPr id="5" name="TextBox 4"/>
          <p:cNvSpPr txBox="1"/>
          <p:nvPr/>
        </p:nvSpPr>
        <p:spPr>
          <a:xfrm>
            <a:off x="2143108" y="5857892"/>
            <a:ext cx="5000660" cy="369332"/>
          </a:xfrm>
          <a:prstGeom prst="rect">
            <a:avLst/>
          </a:prstGeom>
          <a:noFill/>
        </p:spPr>
        <p:txBody>
          <a:bodyPr wrap="square" rtlCol="0">
            <a:spAutoFit/>
          </a:bodyPr>
          <a:lstStyle/>
          <a:p>
            <a:r>
              <a:rPr lang="en-US" dirty="0" smtClean="0"/>
              <a:t>Photo Questions Exercise  No.6  of  ‘1  to  10’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a:srcRect/>
          <a:stretch>
            <a:fillRect/>
          </a:stretch>
        </p:blipFill>
        <p:spPr bwMode="auto">
          <a:xfrm>
            <a:off x="1343090" y="1268760"/>
            <a:ext cx="6780709" cy="4536503"/>
          </a:xfrm>
          <a:prstGeom prst="rect">
            <a:avLst/>
          </a:prstGeom>
          <a:ln>
            <a:noFill/>
          </a:ln>
          <a:effectLst>
            <a:softEdge rad="112500"/>
          </a:effectLst>
        </p:spPr>
      </p:pic>
      <p:pic>
        <p:nvPicPr>
          <p:cNvPr id="4" name="PQ Ex 6.1.mp3">
            <a:hlinkClick r:id="" action="ppaction://media"/>
          </p:cNvPr>
          <p:cNvPicPr>
            <a:picLocks noRot="1" noChangeAspect="1"/>
          </p:cNvPicPr>
          <p:nvPr>
            <a:audioFile r:link="rId1"/>
          </p:nvPr>
        </p:nvPicPr>
        <p:blipFill>
          <a:blip r:embed="rId5"/>
          <a:stretch>
            <a:fillRect/>
          </a:stretch>
        </p:blipFill>
        <p:spPr>
          <a:xfrm>
            <a:off x="766738" y="126876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7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a:srcRect/>
          <a:stretch>
            <a:fillRect/>
          </a:stretch>
        </p:blipFill>
        <p:spPr bwMode="auto">
          <a:xfrm>
            <a:off x="1341120" y="1285107"/>
            <a:ext cx="6111200" cy="4512641"/>
          </a:xfrm>
          <a:prstGeom prst="rect">
            <a:avLst/>
          </a:prstGeom>
          <a:ln>
            <a:noFill/>
          </a:ln>
          <a:effectLst>
            <a:softEdge rad="112500"/>
          </a:effectLst>
        </p:spPr>
      </p:pic>
      <p:pic>
        <p:nvPicPr>
          <p:cNvPr id="4" name="PQ Ex 6.1.mp3">
            <a:hlinkClick r:id="" action="ppaction://media"/>
          </p:cNvPr>
          <p:cNvPicPr>
            <a:picLocks noRot="1" noChangeAspect="1"/>
          </p:cNvPicPr>
          <p:nvPr>
            <a:audioFile r:link="rId1"/>
          </p:nvPr>
        </p:nvPicPr>
        <p:blipFill>
          <a:blip r:embed="rId5"/>
          <a:stretch>
            <a:fillRect/>
          </a:stretch>
        </p:blipFill>
        <p:spPr>
          <a:xfrm>
            <a:off x="766738" y="126876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7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5"/>
          <a:srcRect/>
          <a:stretch>
            <a:fillRect/>
          </a:stretch>
        </p:blipFill>
        <p:spPr bwMode="auto">
          <a:xfrm>
            <a:off x="1290227" y="1268760"/>
            <a:ext cx="6728407" cy="4464496"/>
          </a:xfrm>
          <a:prstGeom prst="rect">
            <a:avLst/>
          </a:prstGeom>
          <a:ln>
            <a:noFill/>
          </a:ln>
          <a:effectLst>
            <a:softEdge rad="112500"/>
          </a:effectLst>
        </p:spPr>
      </p:pic>
      <p:pic>
        <p:nvPicPr>
          <p:cNvPr id="3" name="PQ Ex 6.9.mp3">
            <a:hlinkClick r:id="" action="ppaction://media"/>
          </p:cNvPr>
          <p:cNvPicPr>
            <a:picLocks noRot="1" noChangeAspect="1"/>
          </p:cNvPicPr>
          <p:nvPr>
            <a:audioFile r:link="rId1"/>
          </p:nvPr>
        </p:nvPicPr>
        <p:blipFill>
          <a:blip r:embed="rId6"/>
          <a:stretch>
            <a:fillRect/>
          </a:stretch>
        </p:blipFill>
        <p:spPr>
          <a:xfrm>
            <a:off x="4419600" y="3276600"/>
            <a:ext cx="304800" cy="304800"/>
          </a:xfrm>
          <a:prstGeom prst="rect">
            <a:avLst/>
          </a:prstGeom>
        </p:spPr>
      </p:pic>
      <p:pic>
        <p:nvPicPr>
          <p:cNvPr id="4" name="PQ Ex 6.9.mp3">
            <a:hlinkClick r:id="" action="ppaction://media"/>
          </p:cNvPr>
          <p:cNvPicPr>
            <a:picLocks noRot="1" noChangeAspect="1"/>
          </p:cNvPicPr>
          <p:nvPr>
            <a:audioFile r:link="rId1"/>
          </p:nvPr>
        </p:nvPicPr>
        <p:blipFill>
          <a:blip r:embed="rId6"/>
          <a:stretch>
            <a:fillRect/>
          </a:stretch>
        </p:blipFill>
        <p:spPr>
          <a:xfrm>
            <a:off x="4419600" y="3276600"/>
            <a:ext cx="304800" cy="304800"/>
          </a:xfrm>
          <a:prstGeom prst="rect">
            <a:avLst/>
          </a:prstGeom>
        </p:spPr>
      </p:pic>
      <p:pic>
        <p:nvPicPr>
          <p:cNvPr id="6" name="PQ Ex 6.1.mp3">
            <a:hlinkClick r:id="" action="ppaction://media"/>
          </p:cNvPr>
          <p:cNvPicPr>
            <a:picLocks noRot="1" noChangeAspect="1"/>
          </p:cNvPicPr>
          <p:nvPr>
            <a:audioFile r:link="rId2"/>
          </p:nvPr>
        </p:nvPicPr>
        <p:blipFill>
          <a:blip r:embed="rId7"/>
          <a:stretch>
            <a:fillRect/>
          </a:stretch>
        </p:blipFill>
        <p:spPr>
          <a:xfrm>
            <a:off x="766738" y="126876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63"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563" fill="hold"/>
                                        <p:tgtEl>
                                          <p:spTgt spid="4"/>
                                        </p:tgtEl>
                                      </p:cBhvr>
                                    </p:cmd>
                                  </p:childTnLst>
                                </p:cTn>
                              </p:par>
                            </p:childTnLst>
                          </p:cTn>
                        </p:par>
                      </p:childTnLst>
                    </p:cTn>
                  </p:par>
                </p:childTnLst>
              </p:cTn>
              <p:nextCondLst>
                <p:cond evt="onClick" delay="0">
                  <p:tgtEl>
                    <p:spTgt spid="4"/>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2171" fill="hold"/>
                                        <p:tgtEl>
                                          <p:spTgt spid="6"/>
                                        </p:tgtEl>
                                      </p:cBhvr>
                                    </p:cmd>
                                  </p:childTnLst>
                                </p:cTn>
                              </p:par>
                            </p:childTnLst>
                          </p:cTn>
                        </p:par>
                      </p:childTnLst>
                    </p:cTn>
                  </p:par>
                </p:childTnLst>
              </p:cTn>
              <p:nextCondLst>
                <p:cond evt="onClick" delay="0">
                  <p:tgtEl>
                    <p:spTgt spid="6"/>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4"/>
          <a:srcRect/>
          <a:stretch>
            <a:fillRect/>
          </a:stretch>
        </p:blipFill>
        <p:spPr bwMode="auto">
          <a:xfrm>
            <a:off x="1547663" y="1268760"/>
            <a:ext cx="6624717" cy="4752528"/>
          </a:xfrm>
          <a:prstGeom prst="rect">
            <a:avLst/>
          </a:prstGeom>
          <a:ln>
            <a:noFill/>
          </a:ln>
          <a:effectLst>
            <a:softEdge rad="112500"/>
          </a:effectLst>
        </p:spPr>
      </p:pic>
      <p:pic>
        <p:nvPicPr>
          <p:cNvPr id="4" name="PQ Ex 6.1.mp3">
            <a:hlinkClick r:id="" action="ppaction://media"/>
          </p:cNvPr>
          <p:cNvPicPr>
            <a:picLocks noRot="1" noChangeAspect="1"/>
          </p:cNvPicPr>
          <p:nvPr>
            <a:audioFile r:link="rId1"/>
          </p:nvPr>
        </p:nvPicPr>
        <p:blipFill>
          <a:blip r:embed="rId5"/>
          <a:stretch>
            <a:fillRect/>
          </a:stretch>
        </p:blipFill>
        <p:spPr>
          <a:xfrm>
            <a:off x="766738" y="126876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7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980728"/>
            <a:ext cx="7200800" cy="5016758"/>
          </a:xfrm>
          <a:prstGeom prst="rect">
            <a:avLst/>
          </a:prstGeom>
          <a:noFill/>
        </p:spPr>
        <p:txBody>
          <a:bodyPr wrap="square" rtlCol="0">
            <a:spAutoFit/>
          </a:bodyPr>
          <a:lstStyle/>
          <a:p>
            <a:pPr algn="ctr"/>
            <a:r>
              <a:rPr lang="en-US" sz="4000" dirty="0"/>
              <a:t>End of Photo Questions Exercise </a:t>
            </a:r>
            <a:r>
              <a:rPr lang="en-US" sz="4000" dirty="0" smtClean="0"/>
              <a:t>No.6</a:t>
            </a:r>
            <a:endParaRPr lang="en-US" sz="4000" dirty="0"/>
          </a:p>
          <a:p>
            <a:pPr algn="ctr"/>
            <a:endParaRPr lang="en-US" sz="4000" dirty="0"/>
          </a:p>
          <a:p>
            <a:pPr algn="ctr"/>
            <a:r>
              <a:rPr lang="en-US" sz="4000" dirty="0"/>
              <a:t>of</a:t>
            </a:r>
          </a:p>
          <a:p>
            <a:pPr algn="ctr"/>
            <a:endParaRPr lang="en-US" sz="4000" dirty="0"/>
          </a:p>
          <a:p>
            <a:pPr algn="ctr"/>
            <a:r>
              <a:rPr lang="en-US" sz="4000" dirty="0"/>
              <a:t>1 to 10</a:t>
            </a:r>
          </a:p>
          <a:p>
            <a:pPr algn="ctr"/>
            <a:endParaRPr lang="en-US" sz="4000" b="1" i="1" dirty="0" smtClean="0"/>
          </a:p>
          <a:p>
            <a:pPr algn="ctr"/>
            <a:r>
              <a:rPr lang="en-US" sz="4000" b="1" i="1" u="sng" dirty="0" smtClean="0"/>
              <a:t>Thank  you </a:t>
            </a:r>
            <a:r>
              <a:rPr lang="en-US" sz="4000" b="1" i="1" dirty="0" smtClean="0"/>
              <a:t>!</a:t>
            </a:r>
            <a:endParaRPr lang="en-US" sz="4000" b="1" i="1" dirty="0"/>
          </a:p>
        </p:txBody>
      </p:sp>
    </p:spTree>
    <p:extLst>
      <p:ext uri="{BB962C8B-B14F-4D97-AF65-F5344CB8AC3E}">
        <p14:creationId xmlns:p14="http://schemas.microsoft.com/office/powerpoint/2010/main" val="1928941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764704"/>
            <a:ext cx="4176464" cy="523220"/>
          </a:xfrm>
          <a:prstGeom prst="rect">
            <a:avLst/>
          </a:prstGeom>
          <a:noFill/>
        </p:spPr>
        <p:txBody>
          <a:bodyPr wrap="square" rtlCol="0">
            <a:spAutoFit/>
          </a:bodyPr>
          <a:lstStyle/>
          <a:p>
            <a:r>
              <a:rPr lang="en-US" sz="2800" b="1" i="1" u="sng" dirty="0" smtClean="0"/>
              <a:t>Description : </a:t>
            </a:r>
            <a:endParaRPr lang="en-IN" sz="2800" b="1" i="1" u="sng" dirty="0"/>
          </a:p>
        </p:txBody>
      </p:sp>
      <p:sp>
        <p:nvSpPr>
          <p:cNvPr id="4" name="Rectangle 3"/>
          <p:cNvSpPr/>
          <p:nvPr/>
        </p:nvSpPr>
        <p:spPr>
          <a:xfrm>
            <a:off x="467544" y="1748423"/>
            <a:ext cx="7920880" cy="3170099"/>
          </a:xfrm>
          <a:prstGeom prst="rect">
            <a:avLst/>
          </a:prstGeom>
        </p:spPr>
        <p:txBody>
          <a:bodyPr wrap="square">
            <a:spAutoFit/>
          </a:bodyPr>
          <a:lstStyle/>
          <a:p>
            <a:pPr marL="342900" indent="-342900">
              <a:buClrTx/>
              <a:buFont typeface="Arial" pitchFamily="34" charset="0"/>
              <a:buChar char="•"/>
            </a:pPr>
            <a:r>
              <a:rPr lang="en-US" altLang="zh-TW" sz="2400" dirty="0"/>
              <a:t> In this Listening test, you will be asked to demonstrate how    well you understand spoken English</a:t>
            </a:r>
            <a:r>
              <a:rPr lang="en-US" altLang="zh-TW" sz="2400" dirty="0" smtClean="0"/>
              <a:t>.</a:t>
            </a:r>
            <a:endParaRPr lang="en-US" altLang="zh-TW" sz="2800" dirty="0"/>
          </a:p>
          <a:p>
            <a:pPr marL="457200" indent="-457200" algn="just">
              <a:buClrTx/>
              <a:buFont typeface="Arial" pitchFamily="34" charset="0"/>
              <a:buChar char="•"/>
            </a:pPr>
            <a:endParaRPr lang="en-US" altLang="zh-TW" sz="2800" dirty="0"/>
          </a:p>
          <a:p>
            <a:pPr marL="457200" indent="-457200">
              <a:buClrTx/>
              <a:buFont typeface="Arial" pitchFamily="34" charset="0"/>
              <a:buChar char="•"/>
            </a:pPr>
            <a:r>
              <a:rPr lang="en-US" altLang="zh-TW" sz="2800" dirty="0"/>
              <a:t> </a:t>
            </a:r>
            <a:r>
              <a:rPr lang="en-US" altLang="zh-TW" sz="2400" dirty="0"/>
              <a:t>The entire Listening test will last approximately 45 minutes.  There are four parts, and directions are given for each part.   You must mark your answers on the separate answer sheet.  Do not write your answers in your test book.</a:t>
            </a:r>
            <a:endParaRPr lang="en-IN"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85720" y="857232"/>
            <a:ext cx="8572560" cy="5429288"/>
          </a:xfrm>
          <a:prstGeom prst="rect">
            <a:avLst/>
          </a:prstGeom>
        </p:spPr>
        <p:txBody>
          <a:bodyPr/>
          <a:lst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a:lstStyle>
          <a:p>
            <a:pPr>
              <a:buClrTx/>
            </a:pPr>
            <a:r>
              <a:rPr lang="en-US" altLang="zh-TW" sz="2400" b="1" smtClean="0"/>
              <a:t> </a:t>
            </a:r>
            <a:r>
              <a:rPr lang="en-US" altLang="zh-TW" sz="2400" b="1" u="sng" smtClean="0"/>
              <a:t>Directions:</a:t>
            </a:r>
          </a:p>
          <a:p>
            <a:pPr marL="0" indent="0">
              <a:buClrTx/>
              <a:buFont typeface="Wingdings" charset="2"/>
              <a:buNone/>
            </a:pPr>
            <a:endParaRPr lang="en-US" altLang="zh-TW" sz="2400" b="1" u="sng" smtClean="0"/>
          </a:p>
          <a:p>
            <a:pPr algn="just">
              <a:buClrTx/>
              <a:buFont typeface="Arial" pitchFamily="34" charset="0"/>
              <a:buChar char="•"/>
            </a:pPr>
            <a:r>
              <a:rPr lang="en-US" altLang="zh-TW" sz="2400" b="1" smtClean="0"/>
              <a:t> </a:t>
            </a:r>
            <a:r>
              <a:rPr lang="en-US" altLang="zh-TW" sz="2000" smtClean="0"/>
              <a:t>In the ‘ Toeic Photo Questions Listening Test ’ will hear four Statements or Questions about the Photograph.</a:t>
            </a:r>
          </a:p>
          <a:p>
            <a:pPr algn="just">
              <a:buClrTx/>
              <a:buFont typeface="Arial" pitchFamily="34" charset="0"/>
              <a:buChar char="•"/>
            </a:pPr>
            <a:endParaRPr lang="en-US" altLang="zh-TW" sz="2000" smtClean="0"/>
          </a:p>
          <a:p>
            <a:pPr algn="just">
              <a:buClrTx/>
              <a:buFont typeface="Arial" pitchFamily="34" charset="0"/>
              <a:buChar char="•"/>
            </a:pPr>
            <a:r>
              <a:rPr lang="en-US" altLang="zh-TW" sz="2000" smtClean="0"/>
              <a:t> These Statements /  Questions will not be printed in your test book and    will be spoken only once / one time only .</a:t>
            </a:r>
          </a:p>
          <a:p>
            <a:pPr algn="just">
              <a:buClrTx/>
              <a:buFont typeface="Arial" pitchFamily="34" charset="0"/>
              <a:buChar char="•"/>
            </a:pPr>
            <a:endParaRPr lang="en-US" altLang="zh-TW" sz="2000" smtClean="0"/>
          </a:p>
          <a:p>
            <a:pPr algn="just">
              <a:buClrTx/>
              <a:buFont typeface="Arial" pitchFamily="34" charset="0"/>
              <a:buChar char="•"/>
            </a:pPr>
            <a:r>
              <a:rPr lang="en-US" altLang="zh-TW" sz="2000" smtClean="0"/>
              <a:t> You will be required to ‘Select the Best Response to the Question or  Statement and “</a:t>
            </a:r>
            <a:r>
              <a:rPr lang="en-US" altLang="zh-TW" sz="2000" b="1" smtClean="0"/>
              <a:t>tick mark</a:t>
            </a:r>
            <a:r>
              <a:rPr lang="en-US" altLang="zh-TW" sz="2000" smtClean="0"/>
              <a:t>” the letter (A), (B), (C) or (D) on your answer   sheet.</a:t>
            </a:r>
          </a:p>
          <a:p>
            <a:pPr algn="just">
              <a:buClrTx/>
              <a:buFont typeface="Arial" pitchFamily="34" charset="0"/>
              <a:buChar char="•"/>
            </a:pPr>
            <a:endParaRPr lang="en-US" altLang="zh-TW" sz="2000" smtClean="0"/>
          </a:p>
          <a:p>
            <a:pPr>
              <a:buClrTx/>
              <a:buFont typeface="Arial" pitchFamily="34" charset="0"/>
              <a:buChar char="•"/>
            </a:pPr>
            <a:r>
              <a:rPr lang="en-US" altLang="zh-TW" sz="2400" smtClean="0"/>
              <a:t>  </a:t>
            </a:r>
            <a:r>
              <a:rPr lang="en-US" altLang="zh-TW" sz="2000" smtClean="0"/>
              <a:t>Mark your </a:t>
            </a:r>
            <a:r>
              <a:rPr lang="en-US" altLang="zh-TW" sz="2000" b="1" smtClean="0"/>
              <a:t>answer</a:t>
            </a:r>
            <a:r>
              <a:rPr lang="en-US" altLang="zh-TW" sz="2000" smtClean="0"/>
              <a:t> on your answer sheet.</a:t>
            </a:r>
            <a:endParaRPr lang="en-US" altLang="zh-TW"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1538" y="0"/>
            <a:ext cx="3286148" cy="369332"/>
          </a:xfrm>
          <a:prstGeom prst="rect">
            <a:avLst/>
          </a:prstGeom>
          <a:noFill/>
        </p:spPr>
        <p:txBody>
          <a:bodyPr wrap="square" rtlCol="0">
            <a:spAutoFit/>
          </a:bodyPr>
          <a:lstStyle/>
          <a:p>
            <a:endParaRPr lang="en-US" dirty="0">
              <a:solidFill>
                <a:schemeClr val="bg1"/>
              </a:solidFill>
            </a:endParaRPr>
          </a:p>
        </p:txBody>
      </p:sp>
      <p:pic>
        <p:nvPicPr>
          <p:cNvPr id="2050" name="Picture 2"/>
          <p:cNvPicPr>
            <a:picLocks noChangeAspect="1" noChangeArrowheads="1"/>
          </p:cNvPicPr>
          <p:nvPr/>
        </p:nvPicPr>
        <p:blipFill>
          <a:blip r:embed="rId4"/>
          <a:srcRect/>
          <a:stretch>
            <a:fillRect/>
          </a:stretch>
        </p:blipFill>
        <p:spPr bwMode="auto">
          <a:xfrm>
            <a:off x="1488070" y="1268760"/>
            <a:ext cx="6684330" cy="4464496"/>
          </a:xfrm>
          <a:prstGeom prst="rect">
            <a:avLst/>
          </a:prstGeom>
          <a:ln>
            <a:noFill/>
          </a:ln>
          <a:effectLst>
            <a:softEdge rad="112500"/>
          </a:effectLst>
        </p:spPr>
      </p:pic>
      <p:pic>
        <p:nvPicPr>
          <p:cNvPr id="4" name="PQ Ex 6.1.mp3">
            <a:hlinkClick r:id="" action="ppaction://media"/>
          </p:cNvPr>
          <p:cNvPicPr>
            <a:picLocks noRot="1" noChangeAspect="1"/>
          </p:cNvPicPr>
          <p:nvPr>
            <a:audioFile r:link="rId1"/>
          </p:nvPr>
        </p:nvPicPr>
        <p:blipFill>
          <a:blip r:embed="rId5"/>
          <a:stretch>
            <a:fillRect/>
          </a:stretch>
        </p:blipFill>
        <p:spPr>
          <a:xfrm>
            <a:off x="766738" y="126876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7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8596" y="642918"/>
          <a:ext cx="8507413" cy="4667250"/>
        </p:xfrm>
        <a:graphic>
          <a:graphicData uri="http://schemas.openxmlformats.org/drawingml/2006/table">
            <a:tbl>
              <a:tblPr/>
              <a:tblGrid>
                <a:gridCol w="1708150"/>
                <a:gridCol w="6799263"/>
              </a:tblGrid>
              <a:tr h="94297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24142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24142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24142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bl>
          </a:graphicData>
        </a:graphic>
      </p:graphicFrame>
      <p:pic>
        <p:nvPicPr>
          <p:cNvPr id="3074" name="Picture 2"/>
          <p:cNvPicPr>
            <a:picLocks noChangeAspect="1" noChangeArrowheads="1"/>
          </p:cNvPicPr>
          <p:nvPr/>
        </p:nvPicPr>
        <p:blipFill>
          <a:blip r:embed="rId4"/>
          <a:srcRect/>
          <a:stretch>
            <a:fillRect/>
          </a:stretch>
        </p:blipFill>
        <p:spPr bwMode="auto">
          <a:xfrm>
            <a:off x="1280678" y="1268760"/>
            <a:ext cx="6769272" cy="4320480"/>
          </a:xfrm>
          <a:prstGeom prst="rect">
            <a:avLst/>
          </a:prstGeom>
          <a:ln>
            <a:noFill/>
          </a:ln>
          <a:effectLst>
            <a:softEdge rad="112500"/>
          </a:effectLst>
        </p:spPr>
      </p:pic>
      <p:pic>
        <p:nvPicPr>
          <p:cNvPr id="5" name="PQ Ex 6.1.mp3">
            <a:hlinkClick r:id="" action="ppaction://media"/>
          </p:cNvPr>
          <p:cNvPicPr>
            <a:picLocks noRot="1" noChangeAspect="1"/>
          </p:cNvPicPr>
          <p:nvPr>
            <a:audioFile r:link="rId1"/>
          </p:nvPr>
        </p:nvPicPr>
        <p:blipFill>
          <a:blip r:embed="rId5"/>
          <a:stretch>
            <a:fillRect/>
          </a:stretch>
        </p:blipFill>
        <p:spPr>
          <a:xfrm>
            <a:off x="766738" y="126876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7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58" y="714356"/>
          <a:ext cx="8507413" cy="5716588"/>
        </p:xfrm>
        <a:graphic>
          <a:graphicData uri="http://schemas.openxmlformats.org/drawingml/2006/table">
            <a:tbl>
              <a:tblPr/>
              <a:tblGrid>
                <a:gridCol w="1600200"/>
                <a:gridCol w="6907213"/>
              </a:tblGrid>
              <a:tr h="1854200">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155700">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550988">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155700">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bl>
          </a:graphicData>
        </a:graphic>
      </p:graphicFrame>
      <p:pic>
        <p:nvPicPr>
          <p:cNvPr id="4098" name="Picture 2"/>
          <p:cNvPicPr>
            <a:picLocks noChangeAspect="1" noChangeArrowheads="1"/>
          </p:cNvPicPr>
          <p:nvPr/>
        </p:nvPicPr>
        <p:blipFill>
          <a:blip r:embed="rId4"/>
          <a:srcRect/>
          <a:stretch>
            <a:fillRect/>
          </a:stretch>
        </p:blipFill>
        <p:spPr bwMode="auto">
          <a:xfrm>
            <a:off x="1335456" y="1268761"/>
            <a:ext cx="6620920" cy="4419152"/>
          </a:xfrm>
          <a:prstGeom prst="rect">
            <a:avLst/>
          </a:prstGeom>
          <a:ln>
            <a:noFill/>
          </a:ln>
          <a:effectLst>
            <a:softEdge rad="112500"/>
          </a:effectLst>
        </p:spPr>
      </p:pic>
      <p:pic>
        <p:nvPicPr>
          <p:cNvPr id="5" name="PQ Ex 6.1.mp3">
            <a:hlinkClick r:id="" action="ppaction://media"/>
          </p:cNvPr>
          <p:cNvPicPr>
            <a:picLocks noRot="1" noChangeAspect="1"/>
          </p:cNvPicPr>
          <p:nvPr>
            <a:audioFile r:link="rId1"/>
          </p:nvPr>
        </p:nvPicPr>
        <p:blipFill>
          <a:blip r:embed="rId5"/>
          <a:stretch>
            <a:fillRect/>
          </a:stretch>
        </p:blipFill>
        <p:spPr>
          <a:xfrm>
            <a:off x="766738" y="126876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7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01542667"/>
              </p:ext>
            </p:extLst>
          </p:nvPr>
        </p:nvGraphicFramePr>
        <p:xfrm>
          <a:off x="636588" y="694007"/>
          <a:ext cx="8507412" cy="5662914"/>
        </p:xfrm>
        <a:graphic>
          <a:graphicData uri="http://schemas.openxmlformats.org/drawingml/2006/table">
            <a:tbl>
              <a:tblPr/>
              <a:tblGrid>
                <a:gridCol w="1708150"/>
                <a:gridCol w="6799262"/>
              </a:tblGrid>
              <a:tr h="179387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013126">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2855913">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bl>
          </a:graphicData>
        </a:graphic>
      </p:graphicFrame>
      <p:pic>
        <p:nvPicPr>
          <p:cNvPr id="5122" name="Picture 2"/>
          <p:cNvPicPr>
            <a:picLocks noChangeAspect="1" noChangeArrowheads="1"/>
          </p:cNvPicPr>
          <p:nvPr/>
        </p:nvPicPr>
        <p:blipFill>
          <a:blip r:embed="rId4"/>
          <a:srcRect/>
          <a:stretch>
            <a:fillRect/>
          </a:stretch>
        </p:blipFill>
        <p:spPr bwMode="auto">
          <a:xfrm>
            <a:off x="1259633" y="1268760"/>
            <a:ext cx="6840760" cy="4608512"/>
          </a:xfrm>
          <a:prstGeom prst="rect">
            <a:avLst/>
          </a:prstGeom>
          <a:ln>
            <a:noFill/>
          </a:ln>
          <a:effectLst>
            <a:softEdge rad="112500"/>
          </a:effectLst>
        </p:spPr>
      </p:pic>
      <p:pic>
        <p:nvPicPr>
          <p:cNvPr id="5" name="PQ Ex 6.1.mp3">
            <a:hlinkClick r:id="" action="ppaction://media"/>
          </p:cNvPr>
          <p:cNvPicPr>
            <a:picLocks noRot="1" noChangeAspect="1"/>
          </p:cNvPicPr>
          <p:nvPr>
            <a:audioFile r:link="rId1"/>
          </p:nvPr>
        </p:nvPicPr>
        <p:blipFill>
          <a:blip r:embed="rId5"/>
          <a:stretch>
            <a:fillRect/>
          </a:stretch>
        </p:blipFill>
        <p:spPr>
          <a:xfrm>
            <a:off x="766738" y="126876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7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643570" y="571480"/>
          <a:ext cx="2643158" cy="4033839"/>
        </p:xfrm>
        <a:graphic>
          <a:graphicData uri="http://schemas.openxmlformats.org/drawingml/2006/table">
            <a:tbl>
              <a:tblPr/>
              <a:tblGrid>
                <a:gridCol w="2643158"/>
              </a:tblGrid>
              <a:tr h="838200">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065213">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065213">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065213">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bl>
          </a:graphicData>
        </a:graphic>
      </p:graphicFrame>
      <p:pic>
        <p:nvPicPr>
          <p:cNvPr id="6146" name="Picture 2"/>
          <p:cNvPicPr>
            <a:picLocks noChangeAspect="1" noChangeArrowheads="1"/>
          </p:cNvPicPr>
          <p:nvPr/>
        </p:nvPicPr>
        <p:blipFill>
          <a:blip r:embed="rId4"/>
          <a:srcRect/>
          <a:stretch>
            <a:fillRect/>
          </a:stretch>
        </p:blipFill>
        <p:spPr bwMode="auto">
          <a:xfrm>
            <a:off x="1335456" y="1268761"/>
            <a:ext cx="6836944" cy="4563338"/>
          </a:xfrm>
          <a:prstGeom prst="rect">
            <a:avLst/>
          </a:prstGeom>
          <a:ln>
            <a:noFill/>
          </a:ln>
          <a:effectLst>
            <a:softEdge rad="112500"/>
          </a:effectLst>
        </p:spPr>
      </p:pic>
      <p:pic>
        <p:nvPicPr>
          <p:cNvPr id="5" name="PQ Ex 6.1.mp3">
            <a:hlinkClick r:id="" action="ppaction://media"/>
          </p:cNvPr>
          <p:cNvPicPr>
            <a:picLocks noRot="1" noChangeAspect="1"/>
          </p:cNvPicPr>
          <p:nvPr>
            <a:audioFile r:link="rId1"/>
          </p:nvPr>
        </p:nvPicPr>
        <p:blipFill>
          <a:blip r:embed="rId5"/>
          <a:stretch>
            <a:fillRect/>
          </a:stretch>
        </p:blipFill>
        <p:spPr>
          <a:xfrm>
            <a:off x="766738" y="126876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7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a:srcRect/>
          <a:stretch>
            <a:fillRect/>
          </a:stretch>
        </p:blipFill>
        <p:spPr bwMode="auto">
          <a:xfrm>
            <a:off x="1331640" y="1268760"/>
            <a:ext cx="6696744" cy="4752528"/>
          </a:xfrm>
          <a:prstGeom prst="rect">
            <a:avLst/>
          </a:prstGeom>
          <a:ln>
            <a:noFill/>
          </a:ln>
          <a:effectLst>
            <a:softEdge rad="112500"/>
          </a:effectLst>
        </p:spPr>
      </p:pic>
      <p:pic>
        <p:nvPicPr>
          <p:cNvPr id="4" name="PQ Ex 6.1.mp3">
            <a:hlinkClick r:id="" action="ppaction://media"/>
          </p:cNvPr>
          <p:cNvPicPr>
            <a:picLocks noRot="1" noChangeAspect="1"/>
          </p:cNvPicPr>
          <p:nvPr>
            <a:audioFile r:link="rId1"/>
          </p:nvPr>
        </p:nvPicPr>
        <p:blipFill>
          <a:blip r:embed="rId5"/>
          <a:stretch>
            <a:fillRect/>
          </a:stretch>
        </p:blipFill>
        <p:spPr>
          <a:xfrm>
            <a:off x="766738" y="126876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7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TotalTime>
  <Words>466</Words>
  <Application>Microsoft Office PowerPoint</Application>
  <PresentationFormat>On-screen Show (4:3)</PresentationFormat>
  <Paragraphs>74</Paragraphs>
  <Slides>14</Slides>
  <Notes>10</Notes>
  <HiddenSlides>0</HiddenSlides>
  <MMClips>12</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3_Default Design</vt:lpstr>
      <vt:lpstr>5_Default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abc</cp:lastModifiedBy>
  <cp:revision>43</cp:revision>
  <dcterms:created xsi:type="dcterms:W3CDTF">2011-12-01T13:28:45Z</dcterms:created>
  <dcterms:modified xsi:type="dcterms:W3CDTF">2016-02-05T15:06:51Z</dcterms:modified>
</cp:coreProperties>
</file>