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4"/>
  </p:notesMasterIdLst>
  <p:sldIdLst>
    <p:sldId id="27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615" autoAdjust="0"/>
    <p:restoredTop sz="91829" autoAdjust="0"/>
  </p:normalViewPr>
  <p:slideViewPr>
    <p:cSldViewPr>
      <p:cViewPr varScale="1">
        <p:scale>
          <a:sx n="67" d="100"/>
          <a:sy n="67" d="100"/>
        </p:scale>
        <p:origin x="-124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5F69EE-EBD9-472B-932D-6033737F647A}" type="datetimeFigureOut">
              <a:rPr lang="en-US" smtClean="0"/>
              <a:pPr/>
              <a:t>1/20/2016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2AB5D9-F35C-46C6-8CDB-ADBFF6D16D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27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man is using a screwdriver.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man is using a spanner.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man is using one hand only.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 man is standing upright.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boy and man are looking at each other.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Both people are getting ready to fish.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man is wearing long pants.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There are two boats tied to the dock.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man and the woman are both using paint brushes.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 are painting the roof of the house.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man is wearing a white top.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 woman is using a paint roller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All the wheelie bins in the picture are green.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man is bareheaded.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 The refuse collector is wearing orange trousers.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All the wheelie bin lids are closed.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man on the right has only one leg.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man nearest the camera is holding a golf stick.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C) The man nearest the camera is wearing a helmet.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 man on the right is throwing two balls in the air.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picture shows a swimming pool in someone's backyard.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All the sun loungers are blue.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There are two people swimming.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It looks like a storm is about to start.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streets are packed with cars.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tower in the picture is an office building.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picture was taken at night.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It looks like a beautiful day to be outside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camel is looking at the camera.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man is wearing a brown top.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camel is taking a rest.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 man is sitting 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looks like a very cold 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man is wearing a white cap.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person in the picture is fishing.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The water looks clear blue.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two people in the picture are fishing.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crop they are working on looks like corn.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workers are up to their waist in water.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(D) One of the workers is wearing a purple shirt.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AB5D9-F35C-46C6-8CDB-ADBFF6D16D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600325" y="2119313"/>
            <a:ext cx="3943350" cy="261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67544" y="4462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        TOEIC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-382325"/>
            <a:ext cx="1152000" cy="1152000"/>
          </a:xfrm>
          <a:prstGeom prst="rect">
            <a:avLst/>
          </a:prstGeom>
        </p:spPr>
      </p:pic>
      <p:sp>
        <p:nvSpPr>
          <p:cNvPr id="14" name="Rectangle 7"/>
          <p:cNvSpPr>
            <a:spLocks noChangeArrowheads="1"/>
          </p:cNvSpPr>
          <p:nvPr userDrawn="1"/>
        </p:nvSpPr>
        <p:spPr bwMode="auto">
          <a:xfrm rot="10800000" flipV="1">
            <a:off x="5580112" y="6581273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b="0" dirty="0">
                <a:solidFill>
                  <a:srgbClr val="FFFFFF"/>
                </a:solidFill>
              </a:rPr>
              <a:t>© </a:t>
            </a:r>
            <a:r>
              <a:rPr lang="en-US" sz="1100" b="0" dirty="0" smtClean="0">
                <a:solidFill>
                  <a:srgbClr val="FFFFFF"/>
                </a:solidFill>
              </a:rPr>
              <a:t>2016</a:t>
            </a:r>
            <a:r>
              <a:rPr lang="en-US" sz="1100" b="0" baseline="0" dirty="0" smtClean="0">
                <a:solidFill>
                  <a:srgbClr val="FFFFFF"/>
                </a:solidFill>
              </a:rPr>
              <a:t>  </a:t>
            </a:r>
            <a:r>
              <a:rPr lang="en-US" sz="1100" b="0" baseline="0" dirty="0" smtClean="0">
                <a:solidFill>
                  <a:srgbClr val="FFFFFF"/>
                </a:solidFill>
              </a:rPr>
              <a:t>albert-learning</a:t>
            </a:r>
            <a:r>
              <a:rPr lang="en-US" sz="1100" b="0" dirty="0" smtClean="0">
                <a:solidFill>
                  <a:srgbClr val="FFFFFF"/>
                </a:solidFill>
              </a:rPr>
              <a:t>.com</a:t>
            </a:r>
            <a:endParaRPr lang="en-US" sz="1100" b="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85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2\PQ%20Ex%202.9.mp3" TargetMode="Externa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2\PQ%20Ex%202.10.mp3" TargetMode="Externa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OEIC-%20Ramesh\PQ%20Ex%201\PQ%20Ex%202.1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2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3.mp3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4.mp3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5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6.mp3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1\PQ%20Ex%202.7.mp3" TargetMode="Externa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8.xml"/><Relationship Id="rId1" Type="http://schemas.openxmlformats.org/officeDocument/2006/relationships/audio" Target="file:///D:\TOEIC-%20Ramesh\PQ%20Ex%202\PQ%20Ex%202.8.mp3" TargetMode="External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://2.bp.blogspot.com/-izxfWjreg2Q/T1zHGM3i6vI/AAAAAAAAAc4/uNuqRe72YD8/s1600/toeic+exam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928670"/>
            <a:ext cx="6215106" cy="3286148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1214414" y="4357694"/>
            <a:ext cx="70723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PHOTO  QUESTIONS</a:t>
            </a:r>
          </a:p>
          <a:p>
            <a:pPr algn="ctr"/>
            <a:r>
              <a:rPr lang="en-US" sz="2000" dirty="0" smtClean="0"/>
              <a:t>LISTENING COMPREHENSION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000232" y="5500702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2976" y="5429264"/>
            <a:ext cx="7215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Photo Questions Exercise No.2 of 1 to 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ebanhvan.com/data/pictures/toeic-part1-35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40575" y="1268760"/>
            <a:ext cx="6299747" cy="43204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Q Ex 2.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971600" y="126876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7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ebanhvan.com/data/pictures/toeic-part1-379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51008" y="1340768"/>
            <a:ext cx="6217336" cy="40324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Q Ex 2.10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99592" y="134076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504" y="1052736"/>
            <a:ext cx="94330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 </a:t>
            </a:r>
            <a:r>
              <a:rPr lang="en-US" sz="3600" dirty="0" smtClean="0"/>
              <a:t>  End of Photo Question Exercise No .</a:t>
            </a:r>
            <a:r>
              <a:rPr lang="en-US" sz="3600" dirty="0"/>
              <a:t>2</a:t>
            </a:r>
            <a:endParaRPr lang="en-US" sz="3600" dirty="0" smtClean="0"/>
          </a:p>
          <a:p>
            <a:endParaRPr lang="en-US" sz="3600" dirty="0"/>
          </a:p>
          <a:p>
            <a:r>
              <a:rPr lang="en-US" sz="3600" dirty="0" smtClean="0"/>
              <a:t>                           Of </a:t>
            </a:r>
          </a:p>
          <a:p>
            <a:endParaRPr lang="en-US" sz="3600" dirty="0"/>
          </a:p>
          <a:p>
            <a:r>
              <a:rPr lang="en-US" sz="3600" dirty="0" smtClean="0"/>
              <a:t>             </a:t>
            </a:r>
            <a:r>
              <a:rPr lang="en-US" sz="3600" dirty="0"/>
              <a:t> </a:t>
            </a:r>
            <a:r>
              <a:rPr lang="en-US" sz="3600" dirty="0" smtClean="0"/>
              <a:t>           1- 10 </a:t>
            </a:r>
          </a:p>
          <a:p>
            <a:endParaRPr lang="en-US" sz="3600" dirty="0" smtClean="0"/>
          </a:p>
          <a:p>
            <a:r>
              <a:rPr lang="en-US" sz="3600" dirty="0" smtClean="0"/>
              <a:t>		       </a:t>
            </a:r>
            <a:r>
              <a:rPr lang="en-US" sz="3600" b="1" i="1" u="sng" dirty="0" smtClean="0"/>
              <a:t>Thank you !</a:t>
            </a:r>
            <a:endParaRPr lang="en-IN" sz="3600" b="1" i="1" u="sng" dirty="0"/>
          </a:p>
        </p:txBody>
      </p:sp>
    </p:spTree>
    <p:extLst>
      <p:ext uri="{BB962C8B-B14F-4D97-AF65-F5344CB8AC3E}">
        <p14:creationId xmlns:p14="http://schemas.microsoft.com/office/powerpoint/2010/main" val="2796103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1538" y="0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Q Ex 2.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66738" y="1476400"/>
            <a:ext cx="304800" cy="304800"/>
          </a:xfrm>
          <a:prstGeom prst="rect">
            <a:avLst/>
          </a:prstGeom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476400"/>
            <a:ext cx="6120680" cy="41128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28596" y="642918"/>
          <a:ext cx="8507413" cy="4667250"/>
        </p:xfrm>
        <a:graphic>
          <a:graphicData uri="http://schemas.openxmlformats.org/drawingml/2006/table">
            <a:tbl>
              <a:tblPr/>
              <a:tblGrid>
                <a:gridCol w="1708150"/>
                <a:gridCol w="6799263"/>
              </a:tblGrid>
              <a:tr h="942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41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8854" y="1412776"/>
            <a:ext cx="5645332" cy="410445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Q Ex 2.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115616" y="141277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0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57158" y="714356"/>
          <a:ext cx="8507413" cy="5716588"/>
        </p:xfrm>
        <a:graphic>
          <a:graphicData uri="http://schemas.openxmlformats.org/drawingml/2006/table">
            <a:tbl>
              <a:tblPr/>
              <a:tblGrid>
                <a:gridCol w="1600200"/>
                <a:gridCol w="6907213"/>
              </a:tblGrid>
              <a:tr h="1854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0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55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35696" y="1700808"/>
            <a:ext cx="5621269" cy="38884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Q Ex 2.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331640" y="170080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5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36588" y="694007"/>
          <a:ext cx="8507412" cy="5715001"/>
        </p:xfrm>
        <a:graphic>
          <a:graphicData uri="http://schemas.openxmlformats.org/drawingml/2006/table">
            <a:tbl>
              <a:tblPr/>
              <a:tblGrid>
                <a:gridCol w="1708150"/>
                <a:gridCol w="6799262"/>
              </a:tblGrid>
              <a:tr h="1793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sng" strike="noStrike" cap="none" normalizeH="0" baseline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38873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1984" y="1362323"/>
            <a:ext cx="6340376" cy="422691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Q Ex 2.4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916360" y="136232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86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5643570" y="571480"/>
          <a:ext cx="2643158" cy="4033839"/>
        </p:xfrm>
        <a:graphic>
          <a:graphicData uri="http://schemas.openxmlformats.org/drawingml/2006/table">
            <a:tbl>
              <a:tblPr/>
              <a:tblGrid>
                <a:gridCol w="2643158"/>
              </a:tblGrid>
              <a:tr h="838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652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263"/>
                        </a:spcBef>
                        <a:spcAft>
                          <a:spcPts val="1738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22228B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19549" marR="19549" marT="19549" marB="35053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688" y="1484784"/>
            <a:ext cx="5688631" cy="41009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Q Ex 2.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331640" y="148478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3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91680" y="1328726"/>
            <a:ext cx="5760640" cy="44273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Q Ex 2.6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1039466" y="132872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44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69132" y="1556792"/>
            <a:ext cx="6371220" cy="41764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Q Ex 2.7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971600" y="1556792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1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ebanhvan.com/data/pictures/toeic-part1-33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3648" y="1409688"/>
            <a:ext cx="6185782" cy="41075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PQ Ex 2.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tretch>
            <a:fillRect/>
          </a:stretch>
        </p:blipFill>
        <p:spPr>
          <a:xfrm>
            <a:off x="899592" y="140968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55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146</Words>
  <Application>Microsoft Office PowerPoint</Application>
  <PresentationFormat>On-screen Show (4:3)</PresentationFormat>
  <Paragraphs>30</Paragraphs>
  <Slides>12</Slides>
  <Notes>10</Notes>
  <HiddenSlides>0</HiddenSlides>
  <MMClips>10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New</cp:lastModifiedBy>
  <cp:revision>54</cp:revision>
  <dcterms:created xsi:type="dcterms:W3CDTF">2011-12-01T13:28:45Z</dcterms:created>
  <dcterms:modified xsi:type="dcterms:W3CDTF">2016-01-20T06:47:08Z</dcterms:modified>
</cp:coreProperties>
</file>