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15"/>
  </p:notesMasterIdLst>
  <p:handoutMasterIdLst>
    <p:handoutMasterId r:id="rId16"/>
  </p:handoutMasterIdLst>
  <p:sldIdLst>
    <p:sldId id="272" r:id="rId2"/>
    <p:sldId id="269" r:id="rId3"/>
    <p:sldId id="271" r:id="rId4"/>
    <p:sldId id="256" r:id="rId5"/>
    <p:sldId id="258" r:id="rId6"/>
    <p:sldId id="259" r:id="rId7"/>
    <p:sldId id="260" r:id="rId8"/>
    <p:sldId id="261" r:id="rId9"/>
    <p:sldId id="262" r:id="rId10"/>
    <p:sldId id="265" r:id="rId11"/>
    <p:sldId id="266" r:id="rId12"/>
    <p:sldId id="267" r:id="rId13"/>
    <p:sldId id="264" r:id="rId1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59" autoAdjust="0"/>
    <p:restoredTop sz="74423" autoAdjust="0"/>
  </p:normalViewPr>
  <p:slideViewPr>
    <p:cSldViewPr>
      <p:cViewPr>
        <p:scale>
          <a:sx n="70" d="100"/>
          <a:sy n="70" d="100"/>
        </p:scale>
        <p:origin x="-1506"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6" d="100"/>
          <a:sy n="56" d="100"/>
        </p:scale>
        <p:origin x="-2886"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ADFE3C6-4C0E-46F3-A290-049037F013E8}" type="datetimeFigureOut">
              <a:rPr lang="en-US" smtClean="0"/>
              <a:pPr/>
              <a:t>3/14/2016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A5ED4E4-846F-4FE5-A7A4-3C9A0C88CC4F}" type="slidenum">
              <a:rPr lang="en-US" smtClean="0"/>
              <a:pPr/>
              <a:t>‹#›</a:t>
            </a:fld>
            <a:endParaRPr lang="en-US"/>
          </a:p>
        </p:txBody>
      </p:sp>
    </p:spTree>
    <p:extLst>
      <p:ext uri="{BB962C8B-B14F-4D97-AF65-F5344CB8AC3E}">
        <p14:creationId xmlns:p14="http://schemas.microsoft.com/office/powerpoint/2010/main" val="8624072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5F69EE-EBD9-472B-932D-6033737F647A}" type="datetimeFigureOut">
              <a:rPr lang="en-US" smtClean="0"/>
              <a:pPr/>
              <a:t>3/14/2016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2AB5D9-F35C-46C6-8CDB-ADBFF6D16D22}" type="slidenum">
              <a:rPr lang="en-US" smtClean="0"/>
              <a:pPr/>
              <a:t>‹#›</a:t>
            </a:fld>
            <a:endParaRPr lang="en-US"/>
          </a:p>
        </p:txBody>
      </p:sp>
    </p:spTree>
    <p:extLst>
      <p:ext uri="{BB962C8B-B14F-4D97-AF65-F5344CB8AC3E}">
        <p14:creationId xmlns:p14="http://schemas.microsoft.com/office/powerpoint/2010/main" val="7120322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60E0AE3-AD0E-4357-804A-F285182D7669}"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(A) Both fighters are standing upright.</a:t>
            </a:r>
            <a:r>
              <a:rPr lang="en-US" dirty="0" smtClean="0"/>
              <a:t/>
            </a:r>
            <a:br>
              <a:rPr lang="en-US" dirty="0" smtClean="0"/>
            </a:br>
            <a:r>
              <a:rPr lang="en-US" sz="1200" b="0" i="0" kern="1200" dirty="0" smtClean="0">
                <a:solidFill>
                  <a:schemeClr val="tx1"/>
                </a:solidFill>
                <a:latin typeface="+mn-lt"/>
                <a:ea typeface="+mn-ea"/>
                <a:cs typeface="+mn-cs"/>
              </a:rPr>
              <a:t>(B) Both fighters are sitting in easy chairs.</a:t>
            </a:r>
            <a:r>
              <a:rPr lang="en-US" dirty="0" smtClean="0"/>
              <a:t/>
            </a:r>
            <a:br>
              <a:rPr lang="en-US" dirty="0" smtClean="0"/>
            </a:br>
            <a:r>
              <a:rPr lang="en-US" sz="1200" b="0" i="0" kern="1200" dirty="0" smtClean="0">
                <a:solidFill>
                  <a:schemeClr val="tx1"/>
                </a:solidFill>
                <a:latin typeface="+mn-lt"/>
                <a:ea typeface="+mn-ea"/>
                <a:cs typeface="+mn-cs"/>
              </a:rPr>
              <a:t>(C) One of the fighters is riding a bike.</a:t>
            </a:r>
            <a:r>
              <a:rPr lang="en-US" dirty="0" smtClean="0"/>
              <a:t/>
            </a:r>
            <a:br>
              <a:rPr lang="en-US" dirty="0" smtClean="0"/>
            </a:br>
            <a:r>
              <a:rPr lang="en-US" sz="1200" b="1" i="0" kern="1200" dirty="0" smtClean="0">
                <a:solidFill>
                  <a:schemeClr val="tx1"/>
                </a:solidFill>
                <a:latin typeface="+mn-lt"/>
                <a:ea typeface="+mn-ea"/>
                <a:cs typeface="+mn-cs"/>
              </a:rPr>
              <a:t>(D) You can see one of the fighters holding his epée.</a:t>
            </a:r>
            <a:endParaRPr lang="en-US" b="1" dirty="0"/>
          </a:p>
        </p:txBody>
      </p:sp>
      <p:sp>
        <p:nvSpPr>
          <p:cNvPr id="4" name="Slide Number Placeholder 3"/>
          <p:cNvSpPr>
            <a:spLocks noGrp="1"/>
          </p:cNvSpPr>
          <p:nvPr>
            <p:ph type="sldNum" sz="quarter" idx="10"/>
          </p:nvPr>
        </p:nvSpPr>
        <p:spPr/>
        <p:txBody>
          <a:bodyPr/>
          <a:lstStyle/>
          <a:p>
            <a:fld id="{362AB5D9-F35C-46C6-8CDB-ADBFF6D16D22}"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(A) The pipe has no visible means of support.</a:t>
            </a:r>
            <a:r>
              <a:rPr lang="en-US" dirty="0" smtClean="0"/>
              <a:t/>
            </a:r>
            <a:br>
              <a:rPr lang="en-US" dirty="0" smtClean="0"/>
            </a:br>
            <a:r>
              <a:rPr lang="en-US" sz="1200" b="0" i="0" kern="1200" dirty="0" smtClean="0">
                <a:solidFill>
                  <a:schemeClr val="tx1"/>
                </a:solidFill>
                <a:latin typeface="+mn-lt"/>
                <a:ea typeface="+mn-ea"/>
                <a:cs typeface="+mn-cs"/>
              </a:rPr>
              <a:t>(B) There are no bushes either side of the picture.</a:t>
            </a:r>
            <a:r>
              <a:rPr lang="en-US" dirty="0" smtClean="0"/>
              <a:t/>
            </a:r>
            <a:br>
              <a:rPr lang="en-US" dirty="0" smtClean="0"/>
            </a:br>
            <a:r>
              <a:rPr lang="en-US" sz="1200" b="1" i="0" kern="1200" dirty="0" smtClean="0">
                <a:solidFill>
                  <a:schemeClr val="tx1"/>
                </a:solidFill>
                <a:latin typeface="+mn-lt"/>
                <a:ea typeface="+mn-ea"/>
                <a:cs typeface="+mn-cs"/>
              </a:rPr>
              <a:t>(C) You can see some bands round the pipe.</a:t>
            </a:r>
            <a:r>
              <a:rPr lang="en-US" dirty="0" smtClean="0"/>
              <a:t/>
            </a:r>
            <a:br>
              <a:rPr lang="en-US" dirty="0" smtClean="0"/>
            </a:br>
            <a:r>
              <a:rPr lang="en-US" sz="1200" b="0" i="0" kern="1200" dirty="0" smtClean="0">
                <a:solidFill>
                  <a:schemeClr val="tx1"/>
                </a:solidFill>
                <a:latin typeface="+mn-lt"/>
                <a:ea typeface="+mn-ea"/>
                <a:cs typeface="+mn-cs"/>
              </a:rPr>
              <a:t>(D) There are some people walking along the path.</a:t>
            </a:r>
            <a:endParaRPr lang="en-US" dirty="0"/>
          </a:p>
        </p:txBody>
      </p:sp>
      <p:sp>
        <p:nvSpPr>
          <p:cNvPr id="4" name="Slide Number Placeholder 3"/>
          <p:cNvSpPr>
            <a:spLocks noGrp="1"/>
          </p:cNvSpPr>
          <p:nvPr>
            <p:ph type="sldNum" sz="quarter" idx="10"/>
          </p:nvPr>
        </p:nvSpPr>
        <p:spPr/>
        <p:txBody>
          <a:bodyPr/>
          <a:lstStyle/>
          <a:p>
            <a:fld id="{362AB5D9-F35C-46C6-8CDB-ADBFF6D16D22}"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1" i="0" kern="1200" dirty="0" smtClean="0">
                <a:solidFill>
                  <a:schemeClr val="tx1"/>
                </a:solidFill>
                <a:latin typeface="+mn-lt"/>
                <a:ea typeface="+mn-ea"/>
                <a:cs typeface="+mn-cs"/>
              </a:rPr>
              <a:t>(A) Two of the people are wearing black backpacks.</a:t>
            </a:r>
            <a:r>
              <a:rPr lang="en-US" dirty="0" smtClean="0"/>
              <a:t/>
            </a:r>
            <a:br>
              <a:rPr lang="en-US" dirty="0" smtClean="0"/>
            </a:br>
            <a:r>
              <a:rPr lang="en-US" sz="1200" b="0" i="0" kern="1200" dirty="0" smtClean="0">
                <a:solidFill>
                  <a:schemeClr val="tx1"/>
                </a:solidFill>
                <a:latin typeface="+mn-lt"/>
                <a:ea typeface="+mn-ea"/>
                <a:cs typeface="+mn-cs"/>
              </a:rPr>
              <a:t>(B) The baby being held appears to be crying.</a:t>
            </a:r>
            <a:r>
              <a:rPr lang="en-US" dirty="0" smtClean="0"/>
              <a:t/>
            </a:r>
            <a:br>
              <a:rPr lang="en-US" dirty="0" smtClean="0"/>
            </a:br>
            <a:r>
              <a:rPr lang="en-US" sz="1200" b="0" i="0" kern="1200" dirty="0" smtClean="0">
                <a:solidFill>
                  <a:schemeClr val="tx1"/>
                </a:solidFill>
                <a:latin typeface="+mn-lt"/>
                <a:ea typeface="+mn-ea"/>
                <a:cs typeface="+mn-cs"/>
              </a:rPr>
              <a:t>(C) The mountain tops in the background are covered with snow.</a:t>
            </a:r>
            <a:r>
              <a:rPr lang="en-US" dirty="0" smtClean="0"/>
              <a:t/>
            </a:r>
            <a:br>
              <a:rPr lang="en-US" dirty="0" smtClean="0"/>
            </a:br>
            <a:r>
              <a:rPr lang="en-US" sz="1200" b="0" i="0" kern="1200" dirty="0" smtClean="0">
                <a:solidFill>
                  <a:schemeClr val="tx1"/>
                </a:solidFill>
                <a:latin typeface="+mn-lt"/>
                <a:ea typeface="+mn-ea"/>
                <a:cs typeface="+mn-cs"/>
              </a:rPr>
              <a:t>(D) It looks like it's about to rain.</a:t>
            </a:r>
            <a:endParaRPr lang="en-US" dirty="0"/>
          </a:p>
        </p:txBody>
      </p:sp>
      <p:sp>
        <p:nvSpPr>
          <p:cNvPr id="4" name="Slide Number Placeholder 3"/>
          <p:cNvSpPr>
            <a:spLocks noGrp="1"/>
          </p:cNvSpPr>
          <p:nvPr>
            <p:ph type="sldNum" sz="quarter" idx="10"/>
          </p:nvPr>
        </p:nvSpPr>
        <p:spPr/>
        <p:txBody>
          <a:bodyPr/>
          <a:lstStyle/>
          <a:p>
            <a:fld id="{362AB5D9-F35C-46C6-8CDB-ADBFF6D16D22}" type="slidenum">
              <a:rPr lang="en-US" smtClean="0"/>
              <a:pPr/>
              <a:t>12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62AB5D9-F35C-46C6-8CDB-ADBFF6D16D22}"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62AB5D9-F35C-46C6-8CDB-ADBFF6D16D22}"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AutoNum type="alphaUcParenBoth"/>
            </a:pPr>
            <a:r>
              <a:rPr lang="en-US" sz="1200" b="0" i="0" kern="1200" dirty="0" smtClean="0">
                <a:solidFill>
                  <a:schemeClr val="tx1"/>
                </a:solidFill>
                <a:latin typeface="+mn-lt"/>
                <a:ea typeface="+mn-ea"/>
                <a:cs typeface="+mn-cs"/>
              </a:rPr>
              <a:t>The man is adjusting a TV set.</a:t>
            </a:r>
            <a:r>
              <a:rPr lang="en-US" sz="6600" dirty="0" smtClean="0"/>
              <a:t/>
            </a:r>
            <a:br>
              <a:rPr lang="en-US" sz="6600" dirty="0" smtClean="0"/>
            </a:br>
            <a:r>
              <a:rPr lang="en-US" sz="1200" b="0" i="0" kern="1200" dirty="0" smtClean="0">
                <a:solidFill>
                  <a:schemeClr val="tx1"/>
                </a:solidFill>
                <a:latin typeface="+mn-lt"/>
                <a:ea typeface="+mn-ea"/>
                <a:cs typeface="+mn-cs"/>
              </a:rPr>
              <a:t>(B) The man is wearing gloves and glasses.</a:t>
            </a:r>
            <a:r>
              <a:rPr lang="en-US" sz="6600" dirty="0" smtClean="0"/>
              <a:t/>
            </a:r>
            <a:br>
              <a:rPr lang="en-US" sz="6600" dirty="0" smtClean="0"/>
            </a:br>
            <a:r>
              <a:rPr lang="en-US" sz="1200" b="0" i="0" kern="1200" dirty="0" smtClean="0">
                <a:solidFill>
                  <a:schemeClr val="tx1"/>
                </a:solidFill>
                <a:latin typeface="+mn-lt"/>
                <a:ea typeface="+mn-ea"/>
                <a:cs typeface="+mn-cs"/>
              </a:rPr>
              <a:t>(C) The man is trying to light a fire.</a:t>
            </a:r>
            <a:r>
              <a:rPr lang="en-US" sz="6600" dirty="0" smtClean="0"/>
              <a:t/>
            </a:r>
            <a:br>
              <a:rPr lang="en-US" sz="6600" dirty="0" smtClean="0"/>
            </a:br>
            <a:r>
              <a:rPr lang="en-US" sz="1200" b="1" i="0" kern="1200" dirty="0" smtClean="0">
                <a:solidFill>
                  <a:schemeClr val="tx1"/>
                </a:solidFill>
                <a:latin typeface="+mn-lt"/>
                <a:ea typeface="+mn-ea"/>
                <a:cs typeface="+mn-cs"/>
              </a:rPr>
              <a:t>(D) The man is holding a book in his left hand</a:t>
            </a:r>
            <a:r>
              <a:rPr lang="en-US" sz="1200" b="0" i="0" kern="1200" dirty="0" smtClean="0">
                <a:solidFill>
                  <a:schemeClr val="tx1"/>
                </a:solidFill>
                <a:latin typeface="+mn-lt"/>
                <a:ea typeface="+mn-ea"/>
                <a:cs typeface="+mn-cs"/>
              </a:rPr>
              <a:t>.</a:t>
            </a:r>
          </a:p>
          <a:p>
            <a:pPr marL="1143000" indent="-1143000">
              <a:buAutoNum type="alphaUcParenBoth"/>
            </a:pPr>
            <a:endParaRPr lang="en-US" sz="6600" dirty="0">
              <a:latin typeface="Courier New" pitchFamily="49" charset="0"/>
              <a:cs typeface="Courier New" pitchFamily="49" charset="0"/>
            </a:endParaRPr>
          </a:p>
        </p:txBody>
      </p:sp>
      <p:sp>
        <p:nvSpPr>
          <p:cNvPr id="4" name="Slide Number Placeholder 3"/>
          <p:cNvSpPr>
            <a:spLocks noGrp="1"/>
          </p:cNvSpPr>
          <p:nvPr>
            <p:ph type="sldNum" sz="quarter" idx="10"/>
          </p:nvPr>
        </p:nvSpPr>
        <p:spPr/>
        <p:txBody>
          <a:bodyPr/>
          <a:lstStyle/>
          <a:p>
            <a:fld id="{362AB5D9-F35C-46C6-8CDB-ADBFF6D16D22}"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(A) All the buildings are painted white.</a:t>
            </a:r>
            <a:r>
              <a:rPr lang="en-US" dirty="0" smtClean="0"/>
              <a:t/>
            </a:r>
            <a:br>
              <a:rPr lang="en-US" dirty="0" smtClean="0"/>
            </a:br>
            <a:r>
              <a:rPr lang="en-US" sz="1200" b="0" i="0" kern="1200" dirty="0" smtClean="0">
                <a:solidFill>
                  <a:schemeClr val="tx1"/>
                </a:solidFill>
                <a:latin typeface="+mn-lt"/>
                <a:ea typeface="+mn-ea"/>
                <a:cs typeface="+mn-cs"/>
              </a:rPr>
              <a:t>(B) There are two gondolas in the picture.</a:t>
            </a:r>
            <a:r>
              <a:rPr lang="en-US" dirty="0" smtClean="0"/>
              <a:t/>
            </a:r>
            <a:br>
              <a:rPr lang="en-US" dirty="0" smtClean="0"/>
            </a:br>
            <a:r>
              <a:rPr lang="en-US" sz="1200" b="1" i="0" kern="1200" dirty="0" smtClean="0">
                <a:solidFill>
                  <a:schemeClr val="tx1"/>
                </a:solidFill>
                <a:latin typeface="+mn-lt"/>
                <a:ea typeface="+mn-ea"/>
                <a:cs typeface="+mn-cs"/>
              </a:rPr>
              <a:t>(C) The gondolier is standing up in the gondola.</a:t>
            </a:r>
            <a:r>
              <a:rPr lang="en-US" dirty="0" smtClean="0"/>
              <a:t/>
            </a:r>
            <a:br>
              <a:rPr lang="en-US" dirty="0" smtClean="0"/>
            </a:br>
            <a:r>
              <a:rPr lang="en-US" sz="1200" b="0" i="0" kern="1200" dirty="0" smtClean="0">
                <a:solidFill>
                  <a:schemeClr val="tx1"/>
                </a:solidFill>
                <a:latin typeface="+mn-lt"/>
                <a:ea typeface="+mn-ea"/>
                <a:cs typeface="+mn-cs"/>
              </a:rPr>
              <a:t>(D) The sky is very dark.</a:t>
            </a:r>
            <a:endParaRPr lang="en-US" dirty="0"/>
          </a:p>
        </p:txBody>
      </p:sp>
      <p:sp>
        <p:nvSpPr>
          <p:cNvPr id="4" name="Slide Number Placeholder 3"/>
          <p:cNvSpPr>
            <a:spLocks noGrp="1"/>
          </p:cNvSpPr>
          <p:nvPr>
            <p:ph type="sldNum" sz="quarter" idx="10"/>
          </p:nvPr>
        </p:nvSpPr>
        <p:spPr/>
        <p:txBody>
          <a:bodyPr/>
          <a:lstStyle/>
          <a:p>
            <a:fld id="{362AB5D9-F35C-46C6-8CDB-ADBFF6D16D22}"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(A) The man holds a fish in his hand.</a:t>
            </a:r>
            <a:r>
              <a:rPr lang="en-US" dirty="0" smtClean="0"/>
              <a:t/>
            </a:r>
            <a:br>
              <a:rPr lang="en-US" dirty="0" smtClean="0"/>
            </a:br>
            <a:r>
              <a:rPr lang="en-US" sz="1200" b="1" i="0" kern="1200" dirty="0" smtClean="0">
                <a:solidFill>
                  <a:schemeClr val="tx1"/>
                </a:solidFill>
                <a:latin typeface="+mn-lt"/>
                <a:ea typeface="+mn-ea"/>
                <a:cs typeface="+mn-cs"/>
              </a:rPr>
              <a:t>(B) The man is standing between rocks.</a:t>
            </a:r>
            <a:r>
              <a:rPr lang="en-US" dirty="0" smtClean="0"/>
              <a:t/>
            </a:r>
            <a:br>
              <a:rPr lang="en-US" dirty="0" smtClean="0"/>
            </a:br>
            <a:r>
              <a:rPr lang="en-US" sz="1200" b="0" i="0" kern="1200" dirty="0" smtClean="0">
                <a:solidFill>
                  <a:schemeClr val="tx1"/>
                </a:solidFill>
                <a:latin typeface="+mn-lt"/>
                <a:ea typeface="+mn-ea"/>
                <a:cs typeface="+mn-cs"/>
              </a:rPr>
              <a:t>(C) The sea is completely calm.</a:t>
            </a:r>
            <a:r>
              <a:rPr lang="en-US" dirty="0" smtClean="0"/>
              <a:t/>
            </a:r>
            <a:br>
              <a:rPr lang="en-US" dirty="0" smtClean="0"/>
            </a:br>
            <a:r>
              <a:rPr lang="en-US" sz="1200" b="0" i="0" kern="1200" dirty="0" smtClean="0">
                <a:solidFill>
                  <a:schemeClr val="tx1"/>
                </a:solidFill>
                <a:latin typeface="+mn-lt"/>
                <a:ea typeface="+mn-ea"/>
                <a:cs typeface="+mn-cs"/>
              </a:rPr>
              <a:t>(D) You can see several vessels on the horizon.</a:t>
            </a:r>
            <a:endParaRPr lang="en-US" dirty="0"/>
          </a:p>
        </p:txBody>
      </p:sp>
      <p:sp>
        <p:nvSpPr>
          <p:cNvPr id="4" name="Slide Number Placeholder 3"/>
          <p:cNvSpPr>
            <a:spLocks noGrp="1"/>
          </p:cNvSpPr>
          <p:nvPr>
            <p:ph type="sldNum" sz="quarter" idx="10"/>
          </p:nvPr>
        </p:nvSpPr>
        <p:spPr/>
        <p:txBody>
          <a:bodyPr/>
          <a:lstStyle/>
          <a:p>
            <a:fld id="{362AB5D9-F35C-46C6-8CDB-ADBFF6D16D22}"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(A) There are three people in the picture.</a:t>
            </a:r>
            <a:r>
              <a:rPr lang="en-US" dirty="0" smtClean="0"/>
              <a:t/>
            </a:r>
            <a:br>
              <a:rPr lang="en-US" dirty="0" smtClean="0"/>
            </a:br>
            <a:r>
              <a:rPr lang="en-US" sz="1200" b="1" i="0" kern="1200" dirty="0" smtClean="0">
                <a:solidFill>
                  <a:schemeClr val="tx1"/>
                </a:solidFill>
                <a:latin typeface="+mn-lt"/>
                <a:ea typeface="+mn-ea"/>
                <a:cs typeface="+mn-cs"/>
              </a:rPr>
              <a:t>(B) You can see the shadow of the barrier on the ground.</a:t>
            </a:r>
            <a:r>
              <a:rPr lang="en-US" b="1" dirty="0" smtClean="0"/>
              <a:t/>
            </a:r>
            <a:br>
              <a:rPr lang="en-US" b="1" dirty="0" smtClean="0"/>
            </a:br>
            <a:r>
              <a:rPr lang="en-US" sz="1200" b="0" i="0" kern="1200" dirty="0" smtClean="0">
                <a:solidFill>
                  <a:schemeClr val="tx1"/>
                </a:solidFill>
                <a:latin typeface="+mn-lt"/>
                <a:ea typeface="+mn-ea"/>
                <a:cs typeface="+mn-cs"/>
              </a:rPr>
              <a:t>(C) The man is walking away from the camera.</a:t>
            </a:r>
            <a:r>
              <a:rPr lang="en-US" dirty="0" smtClean="0"/>
              <a:t/>
            </a:r>
            <a:br>
              <a:rPr lang="en-US" dirty="0" smtClean="0"/>
            </a:br>
            <a:r>
              <a:rPr lang="en-US" sz="1200" b="0" i="0" kern="1200" dirty="0" smtClean="0">
                <a:solidFill>
                  <a:schemeClr val="tx1"/>
                </a:solidFill>
                <a:latin typeface="+mn-lt"/>
                <a:ea typeface="+mn-ea"/>
                <a:cs typeface="+mn-cs"/>
              </a:rPr>
              <a:t>(D) The street lamps are all on.</a:t>
            </a:r>
            <a:endParaRPr lang="en-US" dirty="0"/>
          </a:p>
        </p:txBody>
      </p:sp>
      <p:sp>
        <p:nvSpPr>
          <p:cNvPr id="4" name="Slide Number Placeholder 3"/>
          <p:cNvSpPr>
            <a:spLocks noGrp="1"/>
          </p:cNvSpPr>
          <p:nvPr>
            <p:ph type="sldNum" sz="quarter" idx="10"/>
          </p:nvPr>
        </p:nvSpPr>
        <p:spPr/>
        <p:txBody>
          <a:bodyPr/>
          <a:lstStyle/>
          <a:p>
            <a:fld id="{362AB5D9-F35C-46C6-8CDB-ADBFF6D16D22}"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1" i="0" kern="1200" dirty="0" smtClean="0">
                <a:solidFill>
                  <a:schemeClr val="tx1"/>
                </a:solidFill>
                <a:latin typeface="+mn-lt"/>
                <a:ea typeface="+mn-ea"/>
                <a:cs typeface="+mn-cs"/>
              </a:rPr>
              <a:t>(A) All three children are holding on to the bar.</a:t>
            </a:r>
            <a:r>
              <a:rPr lang="en-US" dirty="0" smtClean="0"/>
              <a:t/>
            </a:r>
            <a:br>
              <a:rPr lang="en-US" dirty="0" smtClean="0"/>
            </a:br>
            <a:r>
              <a:rPr lang="en-US" sz="1200" b="0" i="0" kern="1200" dirty="0" smtClean="0">
                <a:solidFill>
                  <a:schemeClr val="tx1"/>
                </a:solidFill>
                <a:latin typeface="+mn-lt"/>
                <a:ea typeface="+mn-ea"/>
                <a:cs typeface="+mn-cs"/>
              </a:rPr>
              <a:t>(B) The girl's feet are touching the ground.</a:t>
            </a:r>
            <a:r>
              <a:rPr lang="en-US" dirty="0" smtClean="0"/>
              <a:t/>
            </a:r>
            <a:br>
              <a:rPr lang="en-US" dirty="0" smtClean="0"/>
            </a:br>
            <a:r>
              <a:rPr lang="en-US" sz="1200" b="0" i="0" kern="1200" dirty="0" smtClean="0">
                <a:solidFill>
                  <a:schemeClr val="tx1"/>
                </a:solidFill>
                <a:latin typeface="+mn-lt"/>
                <a:ea typeface="+mn-ea"/>
                <a:cs typeface="+mn-cs"/>
              </a:rPr>
              <a:t>(C) The children are standing on an escalator.</a:t>
            </a:r>
            <a:r>
              <a:rPr lang="en-US" dirty="0" smtClean="0"/>
              <a:t/>
            </a:r>
            <a:br>
              <a:rPr lang="en-US" dirty="0" smtClean="0"/>
            </a:br>
            <a:r>
              <a:rPr lang="en-US" sz="1200" b="0" i="0" kern="1200" dirty="0" smtClean="0">
                <a:solidFill>
                  <a:schemeClr val="tx1"/>
                </a:solidFill>
                <a:latin typeface="+mn-lt"/>
                <a:ea typeface="+mn-ea"/>
                <a:cs typeface="+mn-cs"/>
              </a:rPr>
              <a:t>(D) The children are holding each other.</a:t>
            </a:r>
            <a:endParaRPr lang="en-US" dirty="0"/>
          </a:p>
        </p:txBody>
      </p:sp>
      <p:sp>
        <p:nvSpPr>
          <p:cNvPr id="4" name="Slide Number Placeholder 3"/>
          <p:cNvSpPr>
            <a:spLocks noGrp="1"/>
          </p:cNvSpPr>
          <p:nvPr>
            <p:ph type="sldNum" sz="quarter" idx="10"/>
          </p:nvPr>
        </p:nvSpPr>
        <p:spPr/>
        <p:txBody>
          <a:bodyPr/>
          <a:lstStyle/>
          <a:p>
            <a:fld id="{362AB5D9-F35C-46C6-8CDB-ADBFF6D16D22}"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(A) Both women are wearing black shoes.</a:t>
            </a:r>
            <a:br>
              <a:rPr lang="en-US" sz="1200" b="0" i="0" kern="1200" dirty="0" smtClean="0">
                <a:solidFill>
                  <a:schemeClr val="tx1"/>
                </a:solidFill>
                <a:latin typeface="+mn-lt"/>
                <a:ea typeface="+mn-ea"/>
                <a:cs typeface="+mn-cs"/>
              </a:rPr>
            </a:br>
            <a:r>
              <a:rPr lang="en-US" sz="1200" b="1" i="0" kern="1200" dirty="0" smtClean="0">
                <a:solidFill>
                  <a:schemeClr val="tx1"/>
                </a:solidFill>
                <a:latin typeface="+mn-lt"/>
                <a:ea typeface="+mn-ea"/>
                <a:cs typeface="+mn-cs"/>
              </a:rPr>
              <a:t>(B) Both women are jogging with their heads up.</a:t>
            </a:r>
            <a:br>
              <a:rPr lang="en-US" sz="1200" b="1" i="0" kern="1200" dirty="0" smtClean="0">
                <a:solidFill>
                  <a:schemeClr val="tx1"/>
                </a:solidFill>
                <a:latin typeface="+mn-lt"/>
                <a:ea typeface="+mn-ea"/>
                <a:cs typeface="+mn-cs"/>
              </a:rPr>
            </a:br>
            <a:r>
              <a:rPr lang="en-US" sz="1200" b="0" i="0" kern="1200" dirty="0" smtClean="0">
                <a:solidFill>
                  <a:schemeClr val="tx1"/>
                </a:solidFill>
                <a:latin typeface="+mn-lt"/>
                <a:ea typeface="+mn-ea"/>
                <a:cs typeface="+mn-cs"/>
              </a:rPr>
              <a:t>(C) There are no trees in the picture.</a:t>
            </a:r>
            <a:br>
              <a:rPr lang="en-US" sz="1200" b="0" i="0" kern="1200" dirty="0" smtClean="0">
                <a:solidFill>
                  <a:schemeClr val="tx1"/>
                </a:solidFill>
                <a:latin typeface="+mn-lt"/>
                <a:ea typeface="+mn-ea"/>
                <a:cs typeface="+mn-cs"/>
              </a:rPr>
            </a:br>
            <a:r>
              <a:rPr lang="en-US" sz="1200" b="0" i="0" kern="1200" dirty="0" smtClean="0">
                <a:solidFill>
                  <a:schemeClr val="tx1"/>
                </a:solidFill>
                <a:latin typeface="+mn-lt"/>
                <a:ea typeface="+mn-ea"/>
                <a:cs typeface="+mn-cs"/>
              </a:rPr>
              <a:t>(D) The grass looks very brown.</a:t>
            </a:r>
          </a:p>
          <a:p>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362AB5D9-F35C-46C6-8CDB-ADBFF6D16D22}"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Slide Number Placeholder 2"/>
          <p:cNvSpPr>
            <a:spLocks noGrp="1"/>
          </p:cNvSpPr>
          <p:nvPr>
            <p:ph type="sldNum" idx="10"/>
          </p:nvPr>
        </p:nvSpPr>
        <p:spPr/>
        <p:txBody>
          <a:bodyPr/>
          <a:lstStyle/>
          <a:p>
            <a:pPr>
              <a:defRPr/>
            </a:pPr>
            <a:fld id="{98F6EB86-9D46-48BA-96E4-F8F79B28F23F}"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4"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285720" y="857232"/>
            <a:ext cx="8521730" cy="5230831"/>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endParaRPr lang="en-GB" dirty="0" smtClean="0"/>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dirty="0"/>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sp>
        <p:nvSpPr>
          <p:cNvPr id="11" name="TextBox 10"/>
          <p:cNvSpPr txBox="1"/>
          <p:nvPr userDrawn="1"/>
        </p:nvSpPr>
        <p:spPr>
          <a:xfrm>
            <a:off x="1043608" y="44624"/>
            <a:ext cx="2857520" cy="369332"/>
          </a:xfrm>
          <a:prstGeom prst="rect">
            <a:avLst/>
          </a:prstGeom>
          <a:noFill/>
        </p:spPr>
        <p:txBody>
          <a:bodyPr wrap="square" rtlCol="0">
            <a:spAutoFit/>
          </a:bodyPr>
          <a:lstStyle/>
          <a:p>
            <a:r>
              <a:rPr lang="en-US" sz="1800" b="1" dirty="0" smtClean="0">
                <a:solidFill>
                  <a:schemeClr val="bg1"/>
                </a:solidFill>
              </a:rPr>
              <a:t>TOEIC</a:t>
            </a:r>
            <a:endParaRPr lang="en-US" sz="1800" b="1" dirty="0">
              <a:solidFill>
                <a:schemeClr val="bg1"/>
              </a:solidFill>
            </a:endParaRPr>
          </a:p>
        </p:txBody>
      </p:sp>
      <p:pic>
        <p:nvPicPr>
          <p:cNvPr id="12" name="Picture 11"/>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7524328" y="-382325"/>
            <a:ext cx="1152000" cy="1152000"/>
          </a:xfrm>
          <a:prstGeom prst="rect">
            <a:avLst/>
          </a:prstGeom>
        </p:spPr>
      </p:pic>
      <p:sp>
        <p:nvSpPr>
          <p:cNvPr id="13" name="Rectangle 7"/>
          <p:cNvSpPr>
            <a:spLocks noChangeArrowheads="1"/>
          </p:cNvSpPr>
          <p:nvPr userDrawn="1"/>
        </p:nvSpPr>
        <p:spPr bwMode="auto">
          <a:xfrm rot="10800000" flipV="1">
            <a:off x="5580112" y="6581273"/>
            <a:ext cx="3214710" cy="169277"/>
          </a:xfrm>
          <a:prstGeom prst="rect">
            <a:avLst/>
          </a:prstGeom>
          <a:noFill/>
          <a:ln w="21600">
            <a:noFill/>
            <a:round/>
            <a:headEnd/>
            <a:tailEnd/>
          </a:ln>
          <a:effectLst/>
        </p:spPr>
        <p:txBody>
          <a:bodyPr wrap="squar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100" b="0" dirty="0">
                <a:solidFill>
                  <a:srgbClr val="FFFFFF"/>
                </a:solidFill>
              </a:rPr>
              <a:t>© </a:t>
            </a:r>
            <a:r>
              <a:rPr lang="en-US" sz="1100" b="0" dirty="0" smtClean="0">
                <a:solidFill>
                  <a:srgbClr val="FFFFFF"/>
                </a:solidFill>
              </a:rPr>
              <a:t>2016</a:t>
            </a:r>
            <a:r>
              <a:rPr lang="en-US" sz="1100" b="0" baseline="0" dirty="0" smtClean="0">
                <a:solidFill>
                  <a:srgbClr val="FFFFFF"/>
                </a:solidFill>
              </a:rPr>
              <a:t>  albert-learning</a:t>
            </a:r>
            <a:r>
              <a:rPr lang="en-US" sz="1100" b="0" dirty="0" smtClean="0">
                <a:solidFill>
                  <a:srgbClr val="FFFFFF"/>
                </a:solidFill>
              </a:rPr>
              <a:t>.com</a:t>
            </a:r>
            <a:endParaRPr lang="en-US" sz="1100" b="0"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85"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8.xml"/><Relationship Id="rId1" Type="http://schemas.openxmlformats.org/officeDocument/2006/relationships/audio" Target="file:///D:\TOEIC-%20Ramesh\PQ%20Ex%201\PQ%20Ex%201.8.mp3" TargetMode="External"/><Relationship Id="rId5" Type="http://schemas.openxmlformats.org/officeDocument/2006/relationships/image" Target="../media/image11.png"/><Relationship Id="rId4" Type="http://schemas.openxmlformats.org/officeDocument/2006/relationships/image" Target="../media/image15.jpe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8.xml"/><Relationship Id="rId1" Type="http://schemas.openxmlformats.org/officeDocument/2006/relationships/audio" Target="file:///D:\TOEIC-%20Ramesh\PQ%20Ex%201\PQ%20Ex%201.9.mp3" TargetMode="External"/><Relationship Id="rId5" Type="http://schemas.openxmlformats.org/officeDocument/2006/relationships/image" Target="../media/image8.png"/><Relationship Id="rId4" Type="http://schemas.openxmlformats.org/officeDocument/2006/relationships/image" Target="../media/image16.jpe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8.xml"/><Relationship Id="rId1" Type="http://schemas.openxmlformats.org/officeDocument/2006/relationships/audio" Target="file:///D:\TOEIC-%20Ramesh\PQ%20Ex%201\PQ%20Ex%201.10.mp3" TargetMode="External"/><Relationship Id="rId5" Type="http://schemas.openxmlformats.org/officeDocument/2006/relationships/image" Target="../media/image18.png"/><Relationship Id="rId4" Type="http://schemas.openxmlformats.org/officeDocument/2006/relationships/image" Target="../media/image17.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audio" Target="file:///D:\TOEIC-%20Ramesh\PQ%20Ex%201\PQ%20Ex%201.1.mp3" TargetMode="External"/><Relationship Id="rId5" Type="http://schemas.openxmlformats.org/officeDocument/2006/relationships/image" Target="../media/image5.png"/><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audio" Target="file:///D:\TOEIC-%20Ramesh\PQ%20Ex%201\PQ%20Ex%201.3.mp3" TargetMode="External"/><Relationship Id="rId7" Type="http://schemas.openxmlformats.org/officeDocument/2006/relationships/image" Target="../media/image7.png"/><Relationship Id="rId2" Type="http://schemas.openxmlformats.org/officeDocument/2006/relationships/audio" Target="file:///D:\Toeic%20Liatenig%20Exercise\PQ%20Ex%201\PQ%20Ex%201.3.mp3" TargetMode="External"/><Relationship Id="rId1" Type="http://schemas.openxmlformats.org/officeDocument/2006/relationships/audio" Target="file:///D:\Toeic%20Liatenig%20Exercise\PQ%20Ex%201\PQEx1.2.mp3" TargetMode="External"/><Relationship Id="rId6" Type="http://schemas.openxmlformats.org/officeDocument/2006/relationships/image" Target="../media/image6.png"/><Relationship Id="rId5" Type="http://schemas.openxmlformats.org/officeDocument/2006/relationships/notesSlide" Target="../notesSlides/notesSlide5.xml"/><Relationship Id="rId4" Type="http://schemas.openxmlformats.org/officeDocument/2006/relationships/slideLayout" Target="../slideLayouts/slideLayout8.xml"/><Relationship Id="rId9"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8.xml"/><Relationship Id="rId1" Type="http://schemas.openxmlformats.org/officeDocument/2006/relationships/audio" Target="file:///D:\TOEIC-%20Ramesh\PQ%20Ex%201\PQ%20Ex%201.4.mp3" TargetMode="External"/><Relationship Id="rId5" Type="http://schemas.openxmlformats.org/officeDocument/2006/relationships/image" Target="../media/image11.png"/><Relationship Id="rId4" Type="http://schemas.openxmlformats.org/officeDocument/2006/relationships/image" Target="../media/image10.jpe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8.xml"/><Relationship Id="rId1" Type="http://schemas.openxmlformats.org/officeDocument/2006/relationships/audio" Target="file:///D:\TOEIC-%20Ramesh\PQ%20Ex%201\PQ%20Ex%201.5.mp3" TargetMode="External"/><Relationship Id="rId5" Type="http://schemas.openxmlformats.org/officeDocument/2006/relationships/image" Target="../media/image11.png"/><Relationship Id="rId4" Type="http://schemas.openxmlformats.org/officeDocument/2006/relationships/image" Target="../media/image12.jpe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8.xml"/><Relationship Id="rId1" Type="http://schemas.openxmlformats.org/officeDocument/2006/relationships/audio" Target="file:///D:\TOEIC-%20Ramesh\PQ%20Ex%201\PQ%20Ex%201.5.mp3" TargetMode="External"/><Relationship Id="rId5" Type="http://schemas.openxmlformats.org/officeDocument/2006/relationships/image" Target="../media/image11.png"/><Relationship Id="rId4" Type="http://schemas.openxmlformats.org/officeDocument/2006/relationships/image" Target="../media/image13.jpe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8.xml"/><Relationship Id="rId1" Type="http://schemas.openxmlformats.org/officeDocument/2006/relationships/audio" Target="file:///D:\TOEIC-%20Ramesh\PQ%20Ex%201\PQ%20Ex%201.7.mp3" TargetMode="External"/><Relationship Id="rId5" Type="http://schemas.openxmlformats.org/officeDocument/2006/relationships/image" Target="../media/image11.png"/><Relationship Id="rId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TOEIC</a:t>
            </a:r>
            <a:endParaRPr lang="en-US" dirty="0"/>
          </a:p>
        </p:txBody>
      </p:sp>
      <p:sp>
        <p:nvSpPr>
          <p:cNvPr id="3" name="Subtitle 2"/>
          <p:cNvSpPr>
            <a:spLocks noGrp="1"/>
          </p:cNvSpPr>
          <p:nvPr>
            <p:ph type="subTitle" idx="1"/>
          </p:nvPr>
        </p:nvSpPr>
        <p:spPr>
          <a:xfrm>
            <a:off x="642910" y="4143380"/>
            <a:ext cx="8001056" cy="1857388"/>
          </a:xfrm>
        </p:spPr>
        <p:txBody>
          <a:bodyPr/>
          <a:lstStyle/>
          <a:p>
            <a:endParaRPr lang="en-US" dirty="0" smtClean="0"/>
          </a:p>
          <a:p>
            <a:r>
              <a:rPr lang="en-US" sz="4000" dirty="0" smtClean="0">
                <a:solidFill>
                  <a:schemeClr val="accent6">
                    <a:lumMod val="50000"/>
                  </a:schemeClr>
                </a:solidFill>
              </a:rPr>
              <a:t>PHOTO  QUESTIONS</a:t>
            </a:r>
          </a:p>
          <a:p>
            <a:r>
              <a:rPr lang="en-US" sz="4000" dirty="0" smtClean="0">
                <a:solidFill>
                  <a:schemeClr val="accent6">
                    <a:lumMod val="50000"/>
                  </a:schemeClr>
                </a:solidFill>
              </a:rPr>
              <a:t>LISTENING COMPREHENSION</a:t>
            </a:r>
          </a:p>
          <a:p>
            <a:endParaRPr lang="en-US" sz="4000" dirty="0" smtClean="0">
              <a:solidFill>
                <a:schemeClr val="accent6">
                  <a:lumMod val="50000"/>
                </a:schemeClr>
              </a:solidFill>
            </a:endParaRPr>
          </a:p>
          <a:p>
            <a:endParaRPr lang="en-US" sz="4000" dirty="0" smtClean="0">
              <a:solidFill>
                <a:schemeClr val="accent6">
                  <a:lumMod val="50000"/>
                </a:schemeClr>
              </a:solidFill>
            </a:endParaRPr>
          </a:p>
        </p:txBody>
      </p:sp>
      <p:pic>
        <p:nvPicPr>
          <p:cNvPr id="4" name="Picture 2" descr="http://2.bp.blogspot.com/-izxfWjreg2Q/T1zHGM3i6vI/AAAAAAAAAc4/uNuqRe72YD8/s1600/toeic+exam.png"/>
          <p:cNvPicPr>
            <a:picLocks noChangeAspect="1" noChangeArrowheads="1"/>
          </p:cNvPicPr>
          <p:nvPr/>
        </p:nvPicPr>
        <p:blipFill>
          <a:blip r:embed="rId3" cstate="print"/>
          <a:srcRect/>
          <a:stretch>
            <a:fillRect/>
          </a:stretch>
        </p:blipFill>
        <p:spPr bwMode="auto">
          <a:xfrm>
            <a:off x="2209800" y="990600"/>
            <a:ext cx="4968552" cy="3116372"/>
          </a:xfrm>
          <a:prstGeom prst="rect">
            <a:avLst/>
          </a:prstGeom>
          <a:noFill/>
        </p:spPr>
      </p:pic>
      <p:sp>
        <p:nvSpPr>
          <p:cNvPr id="5" name="TextBox 4"/>
          <p:cNvSpPr txBox="1"/>
          <p:nvPr/>
        </p:nvSpPr>
        <p:spPr>
          <a:xfrm>
            <a:off x="2143108" y="5857892"/>
            <a:ext cx="5000660" cy="369332"/>
          </a:xfrm>
          <a:prstGeom prst="rect">
            <a:avLst/>
          </a:prstGeom>
          <a:noFill/>
        </p:spPr>
        <p:txBody>
          <a:bodyPr wrap="square" rtlCol="0">
            <a:spAutoFit/>
          </a:bodyPr>
          <a:lstStyle/>
          <a:p>
            <a:r>
              <a:rPr lang="en-US" dirty="0" smtClean="0"/>
              <a:t>Photo Questions Exercise  No.1  of  ‘1  to  10’</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370" name="Picture 2" descr="http://webanhvan.com/data/pictures/toeic-part1-276.jpg"/>
          <p:cNvPicPr>
            <a:picLocks noChangeAspect="1" noChangeArrowheads="1"/>
          </p:cNvPicPr>
          <p:nvPr/>
        </p:nvPicPr>
        <p:blipFill>
          <a:blip r:embed="rId4"/>
          <a:srcRect/>
          <a:stretch>
            <a:fillRect/>
          </a:stretch>
        </p:blipFill>
        <p:spPr bwMode="auto">
          <a:xfrm>
            <a:off x="1547664" y="1285860"/>
            <a:ext cx="5832648" cy="4591412"/>
          </a:xfrm>
          <a:prstGeom prst="rect">
            <a:avLst/>
          </a:prstGeom>
          <a:ln>
            <a:noFill/>
          </a:ln>
          <a:effectLst>
            <a:softEdge rad="112500"/>
          </a:effectLst>
        </p:spPr>
      </p:pic>
      <p:pic>
        <p:nvPicPr>
          <p:cNvPr id="3" name="PQ Ex 1.8.mp3">
            <a:hlinkClick r:id="" action="ppaction://media"/>
          </p:cNvPr>
          <p:cNvPicPr>
            <a:picLocks noRot="1" noChangeAspect="1"/>
          </p:cNvPicPr>
          <p:nvPr>
            <a:audioFile r:link="rId1"/>
          </p:nvPr>
        </p:nvPicPr>
        <p:blipFill>
          <a:blip r:embed="rId5"/>
          <a:stretch>
            <a:fillRect/>
          </a:stretch>
        </p:blipFill>
        <p:spPr>
          <a:xfrm>
            <a:off x="539552" y="1285860"/>
            <a:ext cx="304800" cy="304800"/>
          </a:xfrm>
          <a:prstGeom prst="rect">
            <a:avLst/>
          </a:prstGeom>
        </p:spPr>
      </p:pic>
      <p:sp>
        <p:nvSpPr>
          <p:cNvPr id="4" name="TextBox 3"/>
          <p:cNvSpPr txBox="1"/>
          <p:nvPr/>
        </p:nvSpPr>
        <p:spPr>
          <a:xfrm>
            <a:off x="1071538" y="692696"/>
            <a:ext cx="2852390" cy="369332"/>
          </a:xfrm>
          <a:prstGeom prst="rect">
            <a:avLst/>
          </a:prstGeom>
          <a:noFill/>
        </p:spPr>
        <p:txBody>
          <a:bodyPr wrap="square" rtlCol="0">
            <a:spAutoFit/>
          </a:bodyPr>
          <a:lstStyle/>
          <a:p>
            <a:r>
              <a:rPr lang="en-US" dirty="0" smtClean="0"/>
              <a:t>1.8</a:t>
            </a:r>
            <a:endParaRPr lang="en-IN" dirty="0"/>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24349" fill="hold"/>
                                        <p:tgtEl>
                                          <p:spTgt spid="3"/>
                                        </p:tgtEl>
                                      </p:cBhvr>
                                    </p:cmd>
                                  </p:childTnLst>
                                </p:cTn>
                              </p:par>
                            </p:childTnLst>
                          </p:cTn>
                        </p:par>
                      </p:childTnLst>
                    </p:cTn>
                  </p:par>
                </p:childTnLst>
              </p:cTn>
              <p:nextCondLst>
                <p:cond evt="onClick" delay="0">
                  <p:tgtEl>
                    <p:spTgt spid="3"/>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3"/>
                </p:tgtEl>
              </p:cMediaNode>
            </p:audio>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418" name="Picture 2" descr="http://webanhvan.com/data/pictures/toeic-part1-308.jpg"/>
          <p:cNvPicPr>
            <a:picLocks noChangeAspect="1" noChangeArrowheads="1"/>
          </p:cNvPicPr>
          <p:nvPr/>
        </p:nvPicPr>
        <p:blipFill>
          <a:blip r:embed="rId4"/>
          <a:srcRect/>
          <a:stretch>
            <a:fillRect/>
          </a:stretch>
        </p:blipFill>
        <p:spPr bwMode="auto">
          <a:xfrm>
            <a:off x="1475657" y="1190488"/>
            <a:ext cx="6264696" cy="4398752"/>
          </a:xfrm>
          <a:prstGeom prst="rect">
            <a:avLst/>
          </a:prstGeom>
          <a:ln>
            <a:noFill/>
          </a:ln>
          <a:effectLst>
            <a:softEdge rad="112500"/>
          </a:effectLst>
        </p:spPr>
      </p:pic>
      <p:pic>
        <p:nvPicPr>
          <p:cNvPr id="3" name="PQ Ex 1.9.mp3">
            <a:hlinkClick r:id="" action="ppaction://media"/>
          </p:cNvPr>
          <p:cNvPicPr>
            <a:picLocks noRot="1" noChangeAspect="1"/>
          </p:cNvPicPr>
          <p:nvPr>
            <a:audioFile r:link="rId1"/>
          </p:nvPr>
        </p:nvPicPr>
        <p:blipFill>
          <a:blip r:embed="rId5"/>
          <a:stretch>
            <a:fillRect/>
          </a:stretch>
        </p:blipFill>
        <p:spPr>
          <a:xfrm>
            <a:off x="755576" y="1188368"/>
            <a:ext cx="304800" cy="304800"/>
          </a:xfrm>
          <a:prstGeom prst="rect">
            <a:avLst/>
          </a:prstGeom>
        </p:spPr>
      </p:pic>
      <p:sp>
        <p:nvSpPr>
          <p:cNvPr id="4" name="TextBox 3"/>
          <p:cNvSpPr txBox="1"/>
          <p:nvPr/>
        </p:nvSpPr>
        <p:spPr>
          <a:xfrm>
            <a:off x="1071538" y="692696"/>
            <a:ext cx="2852390" cy="369332"/>
          </a:xfrm>
          <a:prstGeom prst="rect">
            <a:avLst/>
          </a:prstGeom>
          <a:noFill/>
        </p:spPr>
        <p:txBody>
          <a:bodyPr wrap="square" rtlCol="0">
            <a:spAutoFit/>
          </a:bodyPr>
          <a:lstStyle/>
          <a:p>
            <a:r>
              <a:rPr lang="en-US" dirty="0" smtClean="0"/>
              <a:t>1.9</a:t>
            </a:r>
            <a:endParaRPr lang="en-IN" dirty="0"/>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25785" fill="hold"/>
                                        <p:tgtEl>
                                          <p:spTgt spid="3"/>
                                        </p:tgtEl>
                                      </p:cBhvr>
                                    </p:cmd>
                                  </p:childTnLst>
                                </p:cTn>
                              </p:par>
                            </p:childTnLst>
                          </p:cTn>
                        </p:par>
                      </p:childTnLst>
                    </p:cTn>
                  </p:par>
                </p:childTnLst>
              </p:cTn>
              <p:nextCondLst>
                <p:cond evt="onClick" delay="0">
                  <p:tgtEl>
                    <p:spTgt spid="3"/>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3"/>
                </p:tgtEl>
              </p:cMediaNode>
            </p:audio>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6" name="Picture 2" descr="http://webanhvan.com/data/pictures/toeic-part1-355.jpg"/>
          <p:cNvPicPr>
            <a:picLocks noChangeAspect="1" noChangeArrowheads="1"/>
          </p:cNvPicPr>
          <p:nvPr/>
        </p:nvPicPr>
        <p:blipFill>
          <a:blip r:embed="rId4"/>
          <a:srcRect/>
          <a:stretch>
            <a:fillRect/>
          </a:stretch>
        </p:blipFill>
        <p:spPr bwMode="auto">
          <a:xfrm>
            <a:off x="1251165" y="1124744"/>
            <a:ext cx="6201155" cy="4271525"/>
          </a:xfrm>
          <a:prstGeom prst="rect">
            <a:avLst/>
          </a:prstGeom>
          <a:ln>
            <a:noFill/>
          </a:ln>
          <a:effectLst>
            <a:softEdge rad="112500"/>
          </a:effectLst>
        </p:spPr>
      </p:pic>
      <p:pic>
        <p:nvPicPr>
          <p:cNvPr id="3" name="PQ Ex 1.10.mp3">
            <a:hlinkClick r:id="" action="ppaction://media"/>
          </p:cNvPr>
          <p:cNvPicPr>
            <a:picLocks noRot="1" noChangeAspect="1"/>
          </p:cNvPicPr>
          <p:nvPr>
            <a:audioFile r:link="rId1"/>
          </p:nvPr>
        </p:nvPicPr>
        <p:blipFill>
          <a:blip r:embed="rId5"/>
          <a:stretch>
            <a:fillRect/>
          </a:stretch>
        </p:blipFill>
        <p:spPr>
          <a:xfrm>
            <a:off x="611560" y="1124744"/>
            <a:ext cx="304800" cy="304800"/>
          </a:xfrm>
          <a:prstGeom prst="rect">
            <a:avLst/>
          </a:prstGeom>
        </p:spPr>
      </p:pic>
      <p:sp>
        <p:nvSpPr>
          <p:cNvPr id="4" name="TextBox 3"/>
          <p:cNvSpPr txBox="1"/>
          <p:nvPr/>
        </p:nvSpPr>
        <p:spPr>
          <a:xfrm>
            <a:off x="1071538" y="692696"/>
            <a:ext cx="2852390" cy="369332"/>
          </a:xfrm>
          <a:prstGeom prst="rect">
            <a:avLst/>
          </a:prstGeom>
          <a:noFill/>
        </p:spPr>
        <p:txBody>
          <a:bodyPr wrap="square" rtlCol="0">
            <a:spAutoFit/>
          </a:bodyPr>
          <a:lstStyle/>
          <a:p>
            <a:r>
              <a:rPr lang="en-US" smtClean="0"/>
              <a:t>1.10</a:t>
            </a:r>
            <a:endParaRPr lang="en-IN" dirty="0"/>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19906" fill="hold"/>
                                        <p:tgtEl>
                                          <p:spTgt spid="3"/>
                                        </p:tgtEl>
                                      </p:cBhvr>
                                    </p:cmd>
                                  </p:childTnLst>
                                </p:cTn>
                              </p:par>
                            </p:childTnLst>
                          </p:cTn>
                        </p:par>
                      </p:childTnLst>
                    </p:cTn>
                  </p:par>
                </p:childTnLst>
              </p:cTn>
              <p:nextCondLst>
                <p:cond evt="onClick" delay="0">
                  <p:tgtEl>
                    <p:spTgt spid="3"/>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3"/>
                </p:tgtEl>
              </p:cMediaNode>
            </p:audio>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71472" y="1500174"/>
            <a:ext cx="8072494" cy="4524315"/>
          </a:xfrm>
          <a:prstGeom prst="rect">
            <a:avLst/>
          </a:prstGeom>
          <a:noFill/>
        </p:spPr>
        <p:txBody>
          <a:bodyPr wrap="square" rtlCol="0">
            <a:spAutoFit/>
          </a:bodyPr>
          <a:lstStyle/>
          <a:p>
            <a:pPr algn="ctr"/>
            <a:r>
              <a:rPr lang="en-US" sz="3600" dirty="0" smtClean="0"/>
              <a:t>End of Photo Questions Exercise No.1</a:t>
            </a:r>
          </a:p>
          <a:p>
            <a:pPr algn="ctr"/>
            <a:endParaRPr lang="en-US" sz="3600" dirty="0" smtClean="0"/>
          </a:p>
          <a:p>
            <a:pPr algn="ctr"/>
            <a:r>
              <a:rPr lang="en-US" sz="3600" dirty="0" smtClean="0"/>
              <a:t>of</a:t>
            </a:r>
          </a:p>
          <a:p>
            <a:pPr algn="ctr"/>
            <a:endParaRPr lang="en-US" sz="3600" dirty="0" smtClean="0"/>
          </a:p>
          <a:p>
            <a:pPr algn="ctr"/>
            <a:r>
              <a:rPr lang="en-US" sz="3600" dirty="0" smtClean="0"/>
              <a:t>1 to 10</a:t>
            </a:r>
          </a:p>
          <a:p>
            <a:pPr algn="ctr"/>
            <a:endParaRPr lang="en-US" sz="3600" dirty="0" smtClean="0"/>
          </a:p>
          <a:p>
            <a:pPr algn="ctr"/>
            <a:endParaRPr lang="en-US" sz="3600" dirty="0" smtClean="0"/>
          </a:p>
          <a:p>
            <a:pPr algn="ctr"/>
            <a:endParaRPr lang="en-US" sz="3600" dirty="0" smtClean="0"/>
          </a:p>
        </p:txBody>
      </p:sp>
      <p:sp>
        <p:nvSpPr>
          <p:cNvPr id="6" name="TextBox 5"/>
          <p:cNvSpPr txBox="1"/>
          <p:nvPr/>
        </p:nvSpPr>
        <p:spPr>
          <a:xfrm>
            <a:off x="1357290" y="3933056"/>
            <a:ext cx="6357982" cy="1323439"/>
          </a:xfrm>
          <a:prstGeom prst="rect">
            <a:avLst/>
          </a:prstGeom>
          <a:noFill/>
        </p:spPr>
        <p:txBody>
          <a:bodyPr wrap="square" rtlCol="0">
            <a:spAutoFit/>
          </a:bodyPr>
          <a:lstStyle/>
          <a:p>
            <a:pPr algn="ctr"/>
            <a:endParaRPr lang="en-US" sz="4000" b="1" i="1" dirty="0" smtClean="0"/>
          </a:p>
          <a:p>
            <a:pPr algn="ctr"/>
            <a:r>
              <a:rPr lang="en-US" sz="4000" b="1" i="1" u="sng" dirty="0" smtClean="0"/>
              <a:t>Thank  you </a:t>
            </a:r>
            <a:r>
              <a:rPr lang="en-US" sz="4000" b="1" i="1" dirty="0" smtClean="0"/>
              <a:t>!</a:t>
            </a:r>
            <a:endParaRPr lang="en-US" sz="4000" b="1" i="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547664" y="764704"/>
            <a:ext cx="4176464" cy="523220"/>
          </a:xfrm>
          <a:prstGeom prst="rect">
            <a:avLst/>
          </a:prstGeom>
          <a:noFill/>
        </p:spPr>
        <p:txBody>
          <a:bodyPr wrap="square" rtlCol="0">
            <a:spAutoFit/>
          </a:bodyPr>
          <a:lstStyle/>
          <a:p>
            <a:r>
              <a:rPr lang="en-US" sz="2800" b="1" i="1" u="sng" dirty="0" smtClean="0"/>
              <a:t>Description : </a:t>
            </a:r>
            <a:endParaRPr lang="en-IN" sz="2800" b="1" i="1" u="sng" dirty="0"/>
          </a:p>
        </p:txBody>
      </p:sp>
      <p:sp>
        <p:nvSpPr>
          <p:cNvPr id="6" name="Rectangle 5"/>
          <p:cNvSpPr/>
          <p:nvPr/>
        </p:nvSpPr>
        <p:spPr>
          <a:xfrm>
            <a:off x="467544" y="1748423"/>
            <a:ext cx="7920880" cy="3170099"/>
          </a:xfrm>
          <a:prstGeom prst="rect">
            <a:avLst/>
          </a:prstGeom>
        </p:spPr>
        <p:txBody>
          <a:bodyPr wrap="square">
            <a:spAutoFit/>
          </a:bodyPr>
          <a:lstStyle/>
          <a:p>
            <a:pPr marL="342900" indent="-342900">
              <a:buClrTx/>
              <a:buFont typeface="Arial" pitchFamily="34" charset="0"/>
              <a:buChar char="•"/>
            </a:pPr>
            <a:r>
              <a:rPr lang="en-US" altLang="zh-TW" sz="2400" dirty="0"/>
              <a:t> In this Listening test, you will be asked to demonstrate how </a:t>
            </a:r>
            <a:r>
              <a:rPr lang="en-US" altLang="zh-TW" sz="2400" dirty="0" smtClean="0"/>
              <a:t>well </a:t>
            </a:r>
            <a:r>
              <a:rPr lang="en-US" altLang="zh-TW" sz="2400" dirty="0"/>
              <a:t>you understand spoken English</a:t>
            </a:r>
            <a:r>
              <a:rPr lang="en-US" altLang="zh-TW" sz="2400" dirty="0" smtClean="0"/>
              <a:t>.</a:t>
            </a:r>
            <a:endParaRPr lang="en-US" altLang="zh-TW" sz="2800" dirty="0"/>
          </a:p>
          <a:p>
            <a:pPr marL="457200" indent="-457200" algn="just">
              <a:buClrTx/>
              <a:buFont typeface="Arial" pitchFamily="34" charset="0"/>
              <a:buChar char="•"/>
            </a:pPr>
            <a:endParaRPr lang="en-US" altLang="zh-TW" sz="2800" dirty="0"/>
          </a:p>
          <a:p>
            <a:pPr marL="457200" indent="-457200">
              <a:buClrTx/>
              <a:buFont typeface="Arial" pitchFamily="34" charset="0"/>
              <a:buChar char="•"/>
            </a:pPr>
            <a:r>
              <a:rPr lang="en-US" altLang="zh-TW" sz="2800" dirty="0"/>
              <a:t> </a:t>
            </a:r>
            <a:r>
              <a:rPr lang="en-US" altLang="zh-TW" sz="2400" dirty="0"/>
              <a:t>The entire Listening test will last approximately 45 minutes.  There are four parts, and directions are given for each part.   You must mark your answers on the separate answer sheet.  Do not write your answers in your test book.</a:t>
            </a:r>
            <a:endParaRPr lang="en-IN" sz="2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a:xfrm>
            <a:off x="285720" y="1"/>
            <a:ext cx="8453437" cy="357166"/>
          </a:xfrm>
          <a:prstGeom prst="rect">
            <a:avLst/>
          </a:prstGeom>
        </p:spPr>
        <p:txBody>
          <a:bodyPr/>
          <a:lstStyle/>
          <a:p>
            <a:r>
              <a:rPr lang="en-US" altLang="zh-TW" b="1"/>
              <a:t>PART 2</a:t>
            </a:r>
          </a:p>
        </p:txBody>
      </p:sp>
      <p:sp>
        <p:nvSpPr>
          <p:cNvPr id="21507" name="Rectangle 3"/>
          <p:cNvSpPr>
            <a:spLocks noGrp="1" noChangeArrowheads="1"/>
          </p:cNvSpPr>
          <p:nvPr>
            <p:ph type="body" idx="1"/>
          </p:nvPr>
        </p:nvSpPr>
        <p:spPr>
          <a:xfrm>
            <a:off x="285720" y="857232"/>
            <a:ext cx="8572560" cy="5429288"/>
          </a:xfrm>
        </p:spPr>
        <p:txBody>
          <a:bodyPr/>
          <a:lstStyle/>
          <a:p>
            <a:pPr>
              <a:buClrTx/>
            </a:pPr>
            <a:r>
              <a:rPr lang="en-US" altLang="zh-TW" sz="2400" b="1" dirty="0" smtClean="0"/>
              <a:t> </a:t>
            </a:r>
            <a:r>
              <a:rPr lang="en-US" altLang="zh-TW" sz="2400" b="1" u="sng" dirty="0" smtClean="0"/>
              <a:t>Directions:</a:t>
            </a:r>
          </a:p>
          <a:p>
            <a:pPr marL="0" indent="0">
              <a:buClrTx/>
              <a:buNone/>
            </a:pPr>
            <a:endParaRPr lang="en-US" altLang="zh-TW" sz="2400" b="1" u="sng" dirty="0" smtClean="0"/>
          </a:p>
          <a:p>
            <a:pPr algn="just">
              <a:buClrTx/>
              <a:buFont typeface="Arial" pitchFamily="34" charset="0"/>
              <a:buChar char="•"/>
            </a:pPr>
            <a:r>
              <a:rPr lang="en-US" altLang="zh-TW" sz="2400" b="1" dirty="0"/>
              <a:t> </a:t>
            </a:r>
            <a:r>
              <a:rPr lang="en-US" altLang="zh-TW" sz="2000" dirty="0" smtClean="0"/>
              <a:t>In the ‘ Toeic Photo Questions Listening Test ’ will </a:t>
            </a:r>
            <a:r>
              <a:rPr lang="en-US" altLang="zh-TW" sz="2000" dirty="0"/>
              <a:t>hear </a:t>
            </a:r>
            <a:r>
              <a:rPr lang="en-US" altLang="zh-TW" sz="2000" dirty="0" smtClean="0"/>
              <a:t>four Statements or Questions about the Photograph.</a:t>
            </a:r>
          </a:p>
          <a:p>
            <a:pPr algn="just">
              <a:buClrTx/>
              <a:buFont typeface="Arial" pitchFamily="34" charset="0"/>
              <a:buChar char="•"/>
            </a:pPr>
            <a:endParaRPr lang="en-US" altLang="zh-TW" sz="2000" dirty="0" smtClean="0"/>
          </a:p>
          <a:p>
            <a:pPr algn="just">
              <a:buClrTx/>
              <a:buFont typeface="Arial" pitchFamily="34" charset="0"/>
              <a:buChar char="•"/>
            </a:pPr>
            <a:r>
              <a:rPr lang="en-US" altLang="zh-TW" sz="2000" dirty="0" smtClean="0"/>
              <a:t> These Statements /  Questions will </a:t>
            </a:r>
            <a:r>
              <a:rPr lang="en-US" altLang="zh-TW" sz="2000" dirty="0"/>
              <a:t>not be printed in your test book and </a:t>
            </a:r>
            <a:r>
              <a:rPr lang="en-US" altLang="zh-TW" sz="2000" dirty="0" smtClean="0"/>
              <a:t>   will </a:t>
            </a:r>
            <a:r>
              <a:rPr lang="en-US" altLang="zh-TW" sz="2000" dirty="0"/>
              <a:t>be spoken only </a:t>
            </a:r>
            <a:r>
              <a:rPr lang="en-US" altLang="zh-TW" sz="2000" dirty="0" smtClean="0"/>
              <a:t>once / one time only .</a:t>
            </a:r>
          </a:p>
          <a:p>
            <a:pPr algn="just">
              <a:buClrTx/>
              <a:buFont typeface="Arial" pitchFamily="34" charset="0"/>
              <a:buChar char="•"/>
            </a:pPr>
            <a:endParaRPr lang="en-US" altLang="zh-TW" sz="2000" dirty="0" smtClean="0"/>
          </a:p>
          <a:p>
            <a:pPr algn="just">
              <a:buClrTx/>
              <a:buFont typeface="Arial" pitchFamily="34" charset="0"/>
              <a:buChar char="•"/>
            </a:pPr>
            <a:r>
              <a:rPr lang="en-US" altLang="zh-TW" sz="2000" dirty="0" smtClean="0"/>
              <a:t> You will be required to ‘Select </a:t>
            </a:r>
            <a:r>
              <a:rPr lang="en-US" altLang="zh-TW" sz="2000" dirty="0"/>
              <a:t>the </a:t>
            </a:r>
            <a:r>
              <a:rPr lang="en-US" altLang="zh-TW" sz="2000" dirty="0" smtClean="0"/>
              <a:t>Best </a:t>
            </a:r>
            <a:r>
              <a:rPr lang="en-US" altLang="zh-TW" sz="2000" dirty="0"/>
              <a:t>R</a:t>
            </a:r>
            <a:r>
              <a:rPr lang="en-US" altLang="zh-TW" sz="2000" dirty="0" smtClean="0"/>
              <a:t>esponse </a:t>
            </a:r>
            <a:r>
              <a:rPr lang="en-US" altLang="zh-TW" sz="2000" dirty="0"/>
              <a:t>to the </a:t>
            </a:r>
            <a:r>
              <a:rPr lang="en-US" altLang="zh-TW" sz="2000" dirty="0" smtClean="0"/>
              <a:t>Question </a:t>
            </a:r>
            <a:r>
              <a:rPr lang="en-US" altLang="zh-TW" sz="2000" dirty="0"/>
              <a:t>or </a:t>
            </a:r>
            <a:r>
              <a:rPr lang="en-US" altLang="zh-TW" sz="2000" dirty="0" smtClean="0"/>
              <a:t> Statement </a:t>
            </a:r>
            <a:r>
              <a:rPr lang="en-US" altLang="zh-TW" sz="2000" dirty="0"/>
              <a:t>and </a:t>
            </a:r>
            <a:r>
              <a:rPr lang="en-US" altLang="zh-TW" sz="2000" dirty="0" smtClean="0"/>
              <a:t>“</a:t>
            </a:r>
            <a:r>
              <a:rPr lang="en-US" altLang="zh-TW" sz="2000" b="1" dirty="0" smtClean="0"/>
              <a:t>tick mark</a:t>
            </a:r>
            <a:r>
              <a:rPr lang="en-US" altLang="zh-TW" sz="2000" dirty="0" smtClean="0"/>
              <a:t>” </a:t>
            </a:r>
            <a:r>
              <a:rPr lang="en-US" altLang="zh-TW" sz="2000" dirty="0"/>
              <a:t>the letter (A), (B), </a:t>
            </a:r>
            <a:r>
              <a:rPr lang="en-US" altLang="zh-TW" sz="2000" dirty="0" smtClean="0"/>
              <a:t>(</a:t>
            </a:r>
            <a:r>
              <a:rPr lang="en-US" altLang="zh-TW" sz="2000" dirty="0"/>
              <a:t>C) </a:t>
            </a:r>
            <a:r>
              <a:rPr lang="en-US" altLang="zh-TW" sz="2000" dirty="0" smtClean="0"/>
              <a:t>or (D) on </a:t>
            </a:r>
            <a:r>
              <a:rPr lang="en-US" altLang="zh-TW" sz="2000" dirty="0"/>
              <a:t>your answer </a:t>
            </a:r>
            <a:r>
              <a:rPr lang="en-US" altLang="zh-TW" sz="2000" dirty="0" smtClean="0"/>
              <a:t>  sheet.</a:t>
            </a:r>
          </a:p>
          <a:p>
            <a:pPr algn="just">
              <a:buClrTx/>
              <a:buFont typeface="Arial" pitchFamily="34" charset="0"/>
              <a:buChar char="•"/>
            </a:pPr>
            <a:endParaRPr lang="en-US" altLang="zh-TW" sz="2000" dirty="0"/>
          </a:p>
          <a:p>
            <a:pPr>
              <a:buClrTx/>
              <a:buFont typeface="Arial" pitchFamily="34" charset="0"/>
              <a:buChar char="•"/>
            </a:pPr>
            <a:r>
              <a:rPr lang="en-US" altLang="zh-TW" sz="2400" dirty="0"/>
              <a:t> </a:t>
            </a:r>
            <a:r>
              <a:rPr lang="en-US" altLang="zh-TW" sz="2400" dirty="0" smtClean="0"/>
              <a:t> </a:t>
            </a:r>
            <a:r>
              <a:rPr lang="en-US" altLang="zh-TW" sz="2000" dirty="0" smtClean="0"/>
              <a:t>Mark </a:t>
            </a:r>
            <a:r>
              <a:rPr lang="en-US" altLang="zh-TW" sz="2000" dirty="0"/>
              <a:t>your </a:t>
            </a:r>
            <a:r>
              <a:rPr lang="en-US" altLang="zh-TW" sz="2000" b="1" dirty="0"/>
              <a:t>answer</a:t>
            </a:r>
            <a:r>
              <a:rPr lang="en-US" altLang="zh-TW" sz="2000" dirty="0"/>
              <a:t> on your answer sheet.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71538" y="0"/>
            <a:ext cx="3286148" cy="369332"/>
          </a:xfrm>
          <a:prstGeom prst="rect">
            <a:avLst/>
          </a:prstGeom>
          <a:noFill/>
        </p:spPr>
        <p:txBody>
          <a:bodyPr wrap="square" rtlCol="0">
            <a:spAutoFit/>
          </a:bodyPr>
          <a:lstStyle/>
          <a:p>
            <a:endParaRPr lang="en-US" dirty="0">
              <a:solidFill>
                <a:schemeClr val="bg1"/>
              </a:solidFill>
            </a:endParaRPr>
          </a:p>
        </p:txBody>
      </p:sp>
      <p:pic>
        <p:nvPicPr>
          <p:cNvPr id="8194" name="Picture 2" descr="http://webanhvan.com/data/pictures/toeic-part1-093.jpg"/>
          <p:cNvPicPr>
            <a:picLocks noChangeAspect="1" noChangeArrowheads="1"/>
          </p:cNvPicPr>
          <p:nvPr/>
        </p:nvPicPr>
        <p:blipFill>
          <a:blip r:embed="rId4"/>
          <a:srcRect/>
          <a:stretch>
            <a:fillRect/>
          </a:stretch>
        </p:blipFill>
        <p:spPr bwMode="auto">
          <a:xfrm>
            <a:off x="997592" y="926048"/>
            <a:ext cx="7102800" cy="4879216"/>
          </a:xfrm>
          <a:prstGeom prst="rect">
            <a:avLst/>
          </a:prstGeom>
          <a:ln>
            <a:noFill/>
          </a:ln>
          <a:effectLst>
            <a:softEdge rad="112500"/>
          </a:effectLst>
        </p:spPr>
      </p:pic>
      <p:pic>
        <p:nvPicPr>
          <p:cNvPr id="5" name="PQ Ex 1.1.mp3">
            <a:hlinkClick r:id="" action="ppaction://media"/>
          </p:cNvPr>
          <p:cNvPicPr>
            <a:picLocks noRot="1" noChangeAspect="1"/>
          </p:cNvPicPr>
          <p:nvPr>
            <a:audioFile r:link="rId1"/>
          </p:nvPr>
        </p:nvPicPr>
        <p:blipFill>
          <a:blip r:embed="rId5"/>
          <a:stretch>
            <a:fillRect/>
          </a:stretch>
        </p:blipFill>
        <p:spPr>
          <a:xfrm>
            <a:off x="666800" y="959417"/>
            <a:ext cx="304800" cy="304800"/>
          </a:xfrm>
          <a:prstGeom prst="rect">
            <a:avLst/>
          </a:prstGeom>
        </p:spPr>
      </p:pic>
      <p:sp>
        <p:nvSpPr>
          <p:cNvPr id="2" name="TextBox 1"/>
          <p:cNvSpPr txBox="1"/>
          <p:nvPr/>
        </p:nvSpPr>
        <p:spPr>
          <a:xfrm>
            <a:off x="1071538" y="692696"/>
            <a:ext cx="2852390" cy="369332"/>
          </a:xfrm>
          <a:prstGeom prst="rect">
            <a:avLst/>
          </a:prstGeom>
          <a:noFill/>
        </p:spPr>
        <p:txBody>
          <a:bodyPr wrap="square" rtlCol="0">
            <a:spAutoFit/>
          </a:bodyPr>
          <a:lstStyle/>
          <a:p>
            <a:r>
              <a:rPr lang="en-US" dirty="0" smtClean="0"/>
              <a:t>1.1</a:t>
            </a:r>
            <a:endParaRPr lang="en-IN" dirty="0"/>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24636" fill="hold"/>
                                        <p:tgtEl>
                                          <p:spTgt spid="5"/>
                                        </p:tgtEl>
                                      </p:cBhvr>
                                    </p:cmd>
                                  </p:childTnLst>
                                </p:cTn>
                              </p:par>
                            </p:childTnLst>
                          </p:cTn>
                        </p:par>
                      </p:childTnLst>
                    </p:cTn>
                  </p:par>
                </p:childTnLst>
              </p:cTn>
              <p:nextCondLst>
                <p:cond evt="onClick" delay="0">
                  <p:tgtEl>
                    <p:spTgt spid="5"/>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585156139"/>
              </p:ext>
            </p:extLst>
          </p:nvPr>
        </p:nvGraphicFramePr>
        <p:xfrm>
          <a:off x="357158" y="714356"/>
          <a:ext cx="8507413" cy="5716588"/>
        </p:xfrm>
        <a:graphic>
          <a:graphicData uri="http://schemas.openxmlformats.org/drawingml/2006/table">
            <a:tbl>
              <a:tblPr/>
              <a:tblGrid>
                <a:gridCol w="1600200"/>
                <a:gridCol w="6907213"/>
              </a:tblGrid>
              <a:tr h="1854200">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sng"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155700">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550988">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sng"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155700">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bl>
          </a:graphicData>
        </a:graphic>
      </p:graphicFrame>
      <p:pic>
        <p:nvPicPr>
          <p:cNvPr id="5121" name="Picture 1"/>
          <p:cNvPicPr>
            <a:picLocks noChangeAspect="1" noChangeArrowheads="1"/>
          </p:cNvPicPr>
          <p:nvPr/>
        </p:nvPicPr>
        <p:blipFill>
          <a:blip r:embed="rId6"/>
          <a:srcRect/>
          <a:stretch>
            <a:fillRect/>
          </a:stretch>
        </p:blipFill>
        <p:spPr bwMode="auto">
          <a:xfrm>
            <a:off x="1393361" y="1412776"/>
            <a:ext cx="6357278" cy="4320480"/>
          </a:xfrm>
          <a:prstGeom prst="rect">
            <a:avLst/>
          </a:prstGeom>
          <a:ln>
            <a:noFill/>
          </a:ln>
          <a:effectLst>
            <a:softEdge rad="112500"/>
          </a:effectLst>
        </p:spPr>
      </p:pic>
      <p:pic>
        <p:nvPicPr>
          <p:cNvPr id="4" name="PQEx1.2.mp3">
            <a:hlinkClick r:id="" action="ppaction://media"/>
          </p:cNvPr>
          <p:cNvPicPr>
            <a:picLocks noRot="1" noChangeAspect="1"/>
          </p:cNvPicPr>
          <p:nvPr>
            <a:audioFile r:link="rId1"/>
          </p:nvPr>
        </p:nvPicPr>
        <p:blipFill>
          <a:blip r:embed="rId7"/>
          <a:stretch>
            <a:fillRect/>
          </a:stretch>
        </p:blipFill>
        <p:spPr>
          <a:xfrm>
            <a:off x="4419600" y="3276600"/>
            <a:ext cx="304800" cy="304800"/>
          </a:xfrm>
          <a:prstGeom prst="rect">
            <a:avLst/>
          </a:prstGeom>
        </p:spPr>
      </p:pic>
      <p:pic>
        <p:nvPicPr>
          <p:cNvPr id="5" name="PQ Ex 1.3.mp3">
            <a:hlinkClick r:id="" action="ppaction://media"/>
          </p:cNvPr>
          <p:cNvPicPr>
            <a:picLocks noRot="1" noChangeAspect="1"/>
          </p:cNvPicPr>
          <p:nvPr>
            <a:audioFile r:link="rId2"/>
          </p:nvPr>
        </p:nvPicPr>
        <p:blipFill>
          <a:blip r:embed="rId8"/>
          <a:stretch>
            <a:fillRect/>
          </a:stretch>
        </p:blipFill>
        <p:spPr>
          <a:xfrm>
            <a:off x="4419600" y="3276600"/>
            <a:ext cx="304800" cy="304800"/>
          </a:xfrm>
          <a:prstGeom prst="rect">
            <a:avLst/>
          </a:prstGeom>
        </p:spPr>
      </p:pic>
      <p:pic>
        <p:nvPicPr>
          <p:cNvPr id="6" name="PQ Ex 1.3.mp3">
            <a:hlinkClick r:id="" action="ppaction://media"/>
          </p:cNvPr>
          <p:cNvPicPr>
            <a:picLocks noRot="1" noChangeAspect="1"/>
          </p:cNvPicPr>
          <p:nvPr>
            <a:audioFile r:link="rId3"/>
          </p:nvPr>
        </p:nvPicPr>
        <p:blipFill>
          <a:blip r:embed="rId9"/>
          <a:stretch>
            <a:fillRect/>
          </a:stretch>
        </p:blipFill>
        <p:spPr>
          <a:xfrm>
            <a:off x="971600" y="1412776"/>
            <a:ext cx="304800" cy="304800"/>
          </a:xfrm>
          <a:prstGeom prst="rect">
            <a:avLst/>
          </a:prstGeom>
        </p:spPr>
      </p:pic>
      <p:sp>
        <p:nvSpPr>
          <p:cNvPr id="7" name="TextBox 6"/>
          <p:cNvSpPr txBox="1"/>
          <p:nvPr/>
        </p:nvSpPr>
        <p:spPr>
          <a:xfrm>
            <a:off x="1071538" y="692696"/>
            <a:ext cx="2852390" cy="369332"/>
          </a:xfrm>
          <a:prstGeom prst="rect">
            <a:avLst/>
          </a:prstGeom>
          <a:noFill/>
        </p:spPr>
        <p:txBody>
          <a:bodyPr wrap="square" rtlCol="0">
            <a:spAutoFit/>
          </a:bodyPr>
          <a:lstStyle/>
          <a:p>
            <a:r>
              <a:rPr lang="en-US" dirty="0" smtClean="0"/>
              <a:t>1.3</a:t>
            </a:r>
            <a:endParaRPr lang="en-IN" dirty="0"/>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25681" fill="hold"/>
                                        <p:tgtEl>
                                          <p:spTgt spid="4"/>
                                        </p:tgtEl>
                                      </p:cBhvr>
                                    </p:cmd>
                                  </p:childTnLst>
                                </p:cTn>
                              </p:par>
                            </p:childTnLst>
                          </p:cTn>
                        </p:par>
                      </p:childTnLst>
                    </p:cTn>
                  </p:par>
                </p:childTnLst>
              </p:cTn>
              <p:nextCondLst>
                <p:cond evt="onClick" delay="0">
                  <p:tgtEl>
                    <p:spTgt spid="4"/>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1" presetClass="mediacall" presetSubtype="0" fill="hold" nodeType="clickEffect">
                                  <p:stCondLst>
                                    <p:cond delay="0"/>
                                  </p:stCondLst>
                                  <p:childTnLst>
                                    <p:cmd type="call" cmd="playFrom(0.0)">
                                      <p:cBhvr>
                                        <p:cTn id="12" dur="22207" fill="hold"/>
                                        <p:tgtEl>
                                          <p:spTgt spid="5"/>
                                        </p:tgtEl>
                                      </p:cBhvr>
                                    </p:cmd>
                                  </p:childTnLst>
                                </p:cTn>
                              </p:par>
                            </p:childTnLst>
                          </p:cTn>
                        </p:par>
                      </p:childTnLst>
                    </p:cTn>
                  </p:par>
                </p:childTnLst>
              </p:cTn>
              <p:nextCondLst>
                <p:cond evt="onClick" delay="0">
                  <p:tgtEl>
                    <p:spTgt spid="5"/>
                  </p:tgtEl>
                </p:cond>
              </p:nextCondLst>
            </p:seq>
            <p:audio>
              <p:cMediaNode>
                <p:cTn id="13"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seq concurrent="1" nextAc="seek">
              <p:cTn id="14" restart="whenNotActive" fill="hold" evtFilter="cancelBubble" nodeType="interactiveSeq">
                <p:stCondLst>
                  <p:cond evt="onClick" delay="0">
                    <p:tgtEl>
                      <p:spTgt spid="6"/>
                    </p:tgtEl>
                  </p:cond>
                </p:stCondLst>
                <p:endSync evt="end" delay="0">
                  <p:rtn val="all"/>
                </p:endSync>
                <p:childTnLst>
                  <p:par>
                    <p:cTn id="15" fill="hold">
                      <p:stCondLst>
                        <p:cond delay="0"/>
                      </p:stCondLst>
                      <p:childTnLst>
                        <p:par>
                          <p:cTn id="16" fill="hold">
                            <p:stCondLst>
                              <p:cond delay="0"/>
                            </p:stCondLst>
                            <p:childTnLst>
                              <p:par>
                                <p:cTn id="17" presetID="1" presetClass="mediacall" presetSubtype="0" fill="hold" nodeType="clickEffect">
                                  <p:stCondLst>
                                    <p:cond delay="0"/>
                                  </p:stCondLst>
                                  <p:childTnLst>
                                    <p:cmd type="call" cmd="playFrom(0.0)">
                                      <p:cBhvr>
                                        <p:cTn id="18" dur="22207" fill="hold"/>
                                        <p:tgtEl>
                                          <p:spTgt spid="6"/>
                                        </p:tgtEl>
                                      </p:cBhvr>
                                    </p:cmd>
                                  </p:childTnLst>
                                </p:cTn>
                              </p:par>
                            </p:childTnLst>
                          </p:cTn>
                        </p:par>
                      </p:childTnLst>
                    </p:cTn>
                  </p:par>
                </p:childTnLst>
              </p:cTn>
              <p:nextCondLst>
                <p:cond evt="onClick" delay="0">
                  <p:tgtEl>
                    <p:spTgt spid="6"/>
                  </p:tgtEl>
                </p:cond>
              </p:nextCondLst>
            </p:seq>
            <p:audio>
              <p:cMediaNode>
                <p:cTn id="19" fill="hold" display="0">
                  <p:stCondLst>
                    <p:cond delay="indefinite"/>
                  </p:stCondLst>
                  <p:endCondLst>
                    <p:cond evt="onNext" delay="0">
                      <p:tgtEl>
                        <p:sldTgt/>
                      </p:tgtEl>
                    </p:cond>
                    <p:cond evt="onPrev" delay="0">
                      <p:tgtEl>
                        <p:sldTgt/>
                      </p:tgtEl>
                    </p:cond>
                    <p:cond evt="onStopAudio" delay="0">
                      <p:tgtEl>
                        <p:sldTgt/>
                      </p:tgtEl>
                    </p:cond>
                  </p:endCondLst>
                </p:cTn>
                <p:tgtEl>
                  <p:spTgt spid="6"/>
                </p:tgtEl>
              </p:cMediaNode>
            </p:audio>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webanhvan.com/data/pictures/toeic-part1-187.jpg"/>
          <p:cNvPicPr>
            <a:picLocks noChangeAspect="1" noChangeArrowheads="1"/>
          </p:cNvPicPr>
          <p:nvPr/>
        </p:nvPicPr>
        <p:blipFill>
          <a:blip r:embed="rId4"/>
          <a:srcRect/>
          <a:stretch>
            <a:fillRect/>
          </a:stretch>
        </p:blipFill>
        <p:spPr bwMode="auto">
          <a:xfrm>
            <a:off x="1204734" y="1412776"/>
            <a:ext cx="6480720" cy="4320480"/>
          </a:xfrm>
          <a:prstGeom prst="rect">
            <a:avLst/>
          </a:prstGeom>
          <a:ln>
            <a:noFill/>
          </a:ln>
          <a:effectLst>
            <a:softEdge rad="112500"/>
          </a:effectLst>
        </p:spPr>
      </p:pic>
      <p:pic>
        <p:nvPicPr>
          <p:cNvPr id="4" name="PQ Ex 1.4.mp3">
            <a:hlinkClick r:id="" action="ppaction://media"/>
          </p:cNvPr>
          <p:cNvPicPr>
            <a:picLocks noRot="1" noChangeAspect="1"/>
          </p:cNvPicPr>
          <p:nvPr>
            <a:audioFile r:link="rId1"/>
          </p:nvPr>
        </p:nvPicPr>
        <p:blipFill>
          <a:blip r:embed="rId5"/>
          <a:stretch>
            <a:fillRect/>
          </a:stretch>
        </p:blipFill>
        <p:spPr>
          <a:xfrm>
            <a:off x="683568" y="1412776"/>
            <a:ext cx="304800" cy="304800"/>
          </a:xfrm>
          <a:prstGeom prst="rect">
            <a:avLst/>
          </a:prstGeom>
        </p:spPr>
      </p:pic>
      <p:sp>
        <p:nvSpPr>
          <p:cNvPr id="5" name="TextBox 4"/>
          <p:cNvSpPr txBox="1"/>
          <p:nvPr/>
        </p:nvSpPr>
        <p:spPr>
          <a:xfrm>
            <a:off x="1071538" y="692696"/>
            <a:ext cx="2852390" cy="369332"/>
          </a:xfrm>
          <a:prstGeom prst="rect">
            <a:avLst/>
          </a:prstGeom>
          <a:noFill/>
        </p:spPr>
        <p:txBody>
          <a:bodyPr wrap="square" rtlCol="0">
            <a:spAutoFit/>
          </a:bodyPr>
          <a:lstStyle/>
          <a:p>
            <a:r>
              <a:rPr lang="en-US" dirty="0" smtClean="0"/>
              <a:t>1.4</a:t>
            </a:r>
            <a:endParaRPr lang="en-IN" dirty="0"/>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22024" fill="hold"/>
                                        <p:tgtEl>
                                          <p:spTgt spid="4"/>
                                        </p:tgtEl>
                                      </p:cBhvr>
                                    </p:cmd>
                                  </p:childTnLst>
                                </p:cTn>
                              </p:par>
                            </p:childTnLst>
                          </p:cTn>
                        </p:par>
                      </p:childTnLst>
                    </p:cTn>
                  </p:par>
                </p:childTnLst>
              </p:cTn>
              <p:nextCondLst>
                <p:cond evt="onClick" delay="0">
                  <p:tgtEl>
                    <p:spTgt spid="4"/>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5643570" y="571480"/>
          <a:ext cx="2643158" cy="4033839"/>
        </p:xfrm>
        <a:graphic>
          <a:graphicData uri="http://schemas.openxmlformats.org/drawingml/2006/table">
            <a:tbl>
              <a:tblPr/>
              <a:tblGrid>
                <a:gridCol w="2643158"/>
              </a:tblGrid>
              <a:tr h="838200">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065213">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065213">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065213">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bl>
          </a:graphicData>
        </a:graphic>
      </p:graphicFrame>
      <p:pic>
        <p:nvPicPr>
          <p:cNvPr id="2050" name="Picture 2" descr="http://webanhvan.com/data/pictures/toeic-part1-224.jpg"/>
          <p:cNvPicPr>
            <a:picLocks noChangeAspect="1" noChangeArrowheads="1"/>
          </p:cNvPicPr>
          <p:nvPr/>
        </p:nvPicPr>
        <p:blipFill>
          <a:blip r:embed="rId4"/>
          <a:srcRect/>
          <a:stretch>
            <a:fillRect/>
          </a:stretch>
        </p:blipFill>
        <p:spPr bwMode="auto">
          <a:xfrm>
            <a:off x="1331640" y="1026250"/>
            <a:ext cx="6408712" cy="4810525"/>
          </a:xfrm>
          <a:prstGeom prst="rect">
            <a:avLst/>
          </a:prstGeom>
          <a:ln>
            <a:noFill/>
          </a:ln>
          <a:effectLst>
            <a:softEdge rad="112500"/>
          </a:effectLst>
        </p:spPr>
      </p:pic>
      <p:pic>
        <p:nvPicPr>
          <p:cNvPr id="4" name="PQ Ex 1.5.mp3">
            <a:hlinkClick r:id="" action="ppaction://media"/>
          </p:cNvPr>
          <p:cNvPicPr>
            <a:picLocks noRot="1" noChangeAspect="1"/>
          </p:cNvPicPr>
          <p:nvPr>
            <a:audioFile r:link="rId1"/>
          </p:nvPr>
        </p:nvPicPr>
        <p:blipFill>
          <a:blip r:embed="rId5"/>
          <a:stretch>
            <a:fillRect/>
          </a:stretch>
        </p:blipFill>
        <p:spPr>
          <a:xfrm>
            <a:off x="683568" y="1026250"/>
            <a:ext cx="304800" cy="304800"/>
          </a:xfrm>
          <a:prstGeom prst="rect">
            <a:avLst/>
          </a:prstGeom>
        </p:spPr>
      </p:pic>
      <p:sp>
        <p:nvSpPr>
          <p:cNvPr id="5" name="TextBox 4"/>
          <p:cNvSpPr txBox="1"/>
          <p:nvPr/>
        </p:nvSpPr>
        <p:spPr>
          <a:xfrm>
            <a:off x="1071538" y="692696"/>
            <a:ext cx="2852390" cy="369332"/>
          </a:xfrm>
          <a:prstGeom prst="rect">
            <a:avLst/>
          </a:prstGeom>
          <a:noFill/>
        </p:spPr>
        <p:txBody>
          <a:bodyPr wrap="square" rtlCol="0">
            <a:spAutoFit/>
          </a:bodyPr>
          <a:lstStyle/>
          <a:p>
            <a:r>
              <a:rPr lang="en-US" dirty="0" smtClean="0"/>
              <a:t>1.5</a:t>
            </a:r>
            <a:endParaRPr lang="en-IN" dirty="0"/>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23983" fill="hold"/>
                                        <p:tgtEl>
                                          <p:spTgt spid="4"/>
                                        </p:tgtEl>
                                      </p:cBhvr>
                                    </p:cmd>
                                  </p:childTnLst>
                                </p:cTn>
                              </p:par>
                            </p:childTnLst>
                          </p:cTn>
                        </p:par>
                      </p:childTnLst>
                    </p:cTn>
                  </p:par>
                </p:childTnLst>
              </p:cTn>
              <p:nextCondLst>
                <p:cond evt="onClick" delay="0">
                  <p:tgtEl>
                    <p:spTgt spid="4"/>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226" name="Picture 2" descr="http://webanhvan.com/data/pictures/toeic-part1-238.jpg"/>
          <p:cNvPicPr>
            <a:picLocks noChangeAspect="1" noChangeArrowheads="1"/>
          </p:cNvPicPr>
          <p:nvPr/>
        </p:nvPicPr>
        <p:blipFill>
          <a:blip r:embed="rId4"/>
          <a:srcRect/>
          <a:stretch>
            <a:fillRect/>
          </a:stretch>
        </p:blipFill>
        <p:spPr bwMode="auto">
          <a:xfrm>
            <a:off x="1115616" y="1026250"/>
            <a:ext cx="6552728" cy="4779014"/>
          </a:xfrm>
          <a:prstGeom prst="rect">
            <a:avLst/>
          </a:prstGeom>
          <a:ln>
            <a:noFill/>
          </a:ln>
          <a:effectLst>
            <a:softEdge rad="112500"/>
          </a:effectLst>
        </p:spPr>
      </p:pic>
      <p:pic>
        <p:nvPicPr>
          <p:cNvPr id="3" name="PQ Ex 1.5.mp3">
            <a:hlinkClick r:id="" action="ppaction://media"/>
          </p:cNvPr>
          <p:cNvPicPr>
            <a:picLocks noRot="1" noChangeAspect="1"/>
          </p:cNvPicPr>
          <p:nvPr>
            <a:audioFile r:link="rId1"/>
          </p:nvPr>
        </p:nvPicPr>
        <p:blipFill>
          <a:blip r:embed="rId5"/>
          <a:stretch>
            <a:fillRect/>
          </a:stretch>
        </p:blipFill>
        <p:spPr>
          <a:xfrm>
            <a:off x="683568" y="1026250"/>
            <a:ext cx="304800" cy="304800"/>
          </a:xfrm>
          <a:prstGeom prst="rect">
            <a:avLst/>
          </a:prstGeom>
        </p:spPr>
      </p:pic>
      <p:sp>
        <p:nvSpPr>
          <p:cNvPr id="4" name="TextBox 3"/>
          <p:cNvSpPr txBox="1"/>
          <p:nvPr/>
        </p:nvSpPr>
        <p:spPr>
          <a:xfrm>
            <a:off x="1071538" y="692696"/>
            <a:ext cx="2852390" cy="369332"/>
          </a:xfrm>
          <a:prstGeom prst="rect">
            <a:avLst/>
          </a:prstGeom>
          <a:noFill/>
        </p:spPr>
        <p:txBody>
          <a:bodyPr wrap="square" rtlCol="0">
            <a:spAutoFit/>
          </a:bodyPr>
          <a:lstStyle/>
          <a:p>
            <a:r>
              <a:rPr lang="en-US" dirty="0" smtClean="0"/>
              <a:t>1.6</a:t>
            </a:r>
            <a:endParaRPr lang="en-IN" dirty="0"/>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23983" fill="hold"/>
                                        <p:tgtEl>
                                          <p:spTgt spid="3"/>
                                        </p:tgtEl>
                                      </p:cBhvr>
                                    </p:cmd>
                                  </p:childTnLst>
                                </p:cTn>
                              </p:par>
                            </p:childTnLst>
                          </p:cTn>
                        </p:par>
                      </p:childTnLst>
                    </p:cTn>
                  </p:par>
                </p:childTnLst>
              </p:cTn>
              <p:nextCondLst>
                <p:cond evt="onClick" delay="0">
                  <p:tgtEl>
                    <p:spTgt spid="3"/>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3"/>
                </p:tgtEl>
              </p:cMediaNode>
            </p:audio>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6322" name="Picture 2" descr="http://webanhvan.com/data/pictures/toeic-part1-262.jpg"/>
          <p:cNvPicPr>
            <a:picLocks noChangeAspect="1" noChangeArrowheads="1"/>
          </p:cNvPicPr>
          <p:nvPr/>
        </p:nvPicPr>
        <p:blipFill>
          <a:blip r:embed="rId4"/>
          <a:srcRect/>
          <a:stretch>
            <a:fillRect/>
          </a:stretch>
        </p:blipFill>
        <p:spPr bwMode="auto">
          <a:xfrm>
            <a:off x="1403648" y="857232"/>
            <a:ext cx="5904656" cy="4732008"/>
          </a:xfrm>
          <a:prstGeom prst="rect">
            <a:avLst/>
          </a:prstGeom>
          <a:ln>
            <a:noFill/>
          </a:ln>
          <a:effectLst>
            <a:softEdge rad="112500"/>
          </a:effectLst>
        </p:spPr>
      </p:pic>
      <p:pic>
        <p:nvPicPr>
          <p:cNvPr id="3" name="PQ Ex 1.7.mp3">
            <a:hlinkClick r:id="" action="ppaction://media"/>
          </p:cNvPr>
          <p:cNvPicPr>
            <a:picLocks noRot="1" noChangeAspect="1"/>
          </p:cNvPicPr>
          <p:nvPr>
            <a:audioFile r:link="rId1"/>
          </p:nvPr>
        </p:nvPicPr>
        <p:blipFill>
          <a:blip r:embed="rId5"/>
          <a:stretch>
            <a:fillRect/>
          </a:stretch>
        </p:blipFill>
        <p:spPr>
          <a:xfrm>
            <a:off x="755576" y="928670"/>
            <a:ext cx="304800" cy="304800"/>
          </a:xfrm>
          <a:prstGeom prst="rect">
            <a:avLst/>
          </a:prstGeom>
        </p:spPr>
      </p:pic>
      <p:sp>
        <p:nvSpPr>
          <p:cNvPr id="4" name="TextBox 3"/>
          <p:cNvSpPr txBox="1"/>
          <p:nvPr/>
        </p:nvSpPr>
        <p:spPr>
          <a:xfrm>
            <a:off x="1071538" y="692696"/>
            <a:ext cx="2852390" cy="369332"/>
          </a:xfrm>
          <a:prstGeom prst="rect">
            <a:avLst/>
          </a:prstGeom>
          <a:noFill/>
        </p:spPr>
        <p:txBody>
          <a:bodyPr wrap="square" rtlCol="0">
            <a:spAutoFit/>
          </a:bodyPr>
          <a:lstStyle/>
          <a:p>
            <a:r>
              <a:rPr lang="en-US" dirty="0" smtClean="0"/>
              <a:t>1.7</a:t>
            </a:r>
            <a:endParaRPr lang="en-IN" dirty="0"/>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22990" fill="hold"/>
                                        <p:tgtEl>
                                          <p:spTgt spid="3"/>
                                        </p:tgtEl>
                                      </p:cBhvr>
                                    </p:cmd>
                                  </p:childTnLst>
                                </p:cTn>
                              </p:par>
                            </p:childTnLst>
                          </p:cTn>
                        </p:par>
                      </p:childTnLst>
                    </p:cTn>
                  </p:par>
                </p:childTnLst>
              </p:cTn>
              <p:nextCondLst>
                <p:cond evt="onClick" delay="0">
                  <p:tgtEl>
                    <p:spTgt spid="3"/>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3"/>
                </p:tgtEl>
              </p:cMediaNode>
            </p:audio>
          </p:childTnLst>
        </p:cTn>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656</TotalTime>
  <Words>301</Words>
  <Application>Microsoft Office PowerPoint</Application>
  <PresentationFormat>On-screen Show (4:3)</PresentationFormat>
  <Paragraphs>58</Paragraphs>
  <Slides>13</Slides>
  <Notes>12</Notes>
  <HiddenSlides>0</HiddenSlides>
  <MMClips>11</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3_Default Design</vt:lpstr>
      <vt:lpstr>TOEIC</vt:lpstr>
      <vt:lpstr>PowerPoint Presentation</vt:lpstr>
      <vt:lpstr>PART 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Administrator</dc:creator>
  <cp:lastModifiedBy>abc</cp:lastModifiedBy>
  <cp:revision>80</cp:revision>
  <dcterms:created xsi:type="dcterms:W3CDTF">2011-12-01T13:28:45Z</dcterms:created>
  <dcterms:modified xsi:type="dcterms:W3CDTF">2016-03-14T15:44:41Z</dcterms:modified>
</cp:coreProperties>
</file>