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9" r:id="rId2"/>
    <p:sldMasterId id="2147483686" r:id="rId3"/>
  </p:sldMasterIdLst>
  <p:notesMasterIdLst>
    <p:notesMasterId r:id="rId18"/>
  </p:notesMasterIdLst>
  <p:handoutMasterIdLst>
    <p:handoutMasterId r:id="rId19"/>
  </p:handoutMasterIdLst>
  <p:sldIdLst>
    <p:sldId id="271" r:id="rId4"/>
    <p:sldId id="268" r:id="rId5"/>
    <p:sldId id="269" r:id="rId6"/>
    <p:sldId id="256" r:id="rId7"/>
    <p:sldId id="257" r:id="rId8"/>
    <p:sldId id="258" r:id="rId9"/>
    <p:sldId id="259" r:id="rId10"/>
    <p:sldId id="261" r:id="rId11"/>
    <p:sldId id="260" r:id="rId12"/>
    <p:sldId id="262" r:id="rId13"/>
    <p:sldId id="263" r:id="rId14"/>
    <p:sldId id="264" r:id="rId15"/>
    <p:sldId id="265" r:id="rId16"/>
    <p:sldId id="27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5" autoAdjust="0"/>
    <p:restoredTop sz="88455" autoAdjust="0"/>
  </p:normalViewPr>
  <p:slideViewPr>
    <p:cSldViewPr>
      <p:cViewPr varScale="1">
        <p:scale>
          <a:sx n="74" d="100"/>
          <a:sy n="74" d="100"/>
        </p:scale>
        <p:origin x="-129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72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DFE3C6-4C0E-46F3-A290-049037F013E8}" type="datetimeFigureOut">
              <a:rPr lang="en-US" smtClean="0"/>
              <a:pPr/>
              <a:t>1/20/2016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5ED4E4-846F-4FE5-A7A4-3C9A0C88CC4F}" type="slidenum">
              <a:rPr lang="en-US" smtClean="0"/>
              <a:pPr/>
              <a:t>‹#›</a:t>
            </a:fld>
            <a:endParaRPr lang="en-US"/>
          </a:p>
        </p:txBody>
      </p:sp>
    </p:spTree>
    <p:extLst>
      <p:ext uri="{BB962C8B-B14F-4D97-AF65-F5344CB8AC3E}">
        <p14:creationId xmlns:p14="http://schemas.microsoft.com/office/powerpoint/2010/main" val="4042511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5F69EE-EBD9-472B-932D-6033737F647A}" type="datetimeFigureOut">
              <a:rPr lang="en-US" smtClean="0"/>
              <a:pPr/>
              <a:t>1/20/2016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2AB5D9-F35C-46C6-8CDB-ADBFF6D16D22}" type="slidenum">
              <a:rPr lang="en-US" smtClean="0"/>
              <a:pPr/>
              <a:t>‹#›</a:t>
            </a:fld>
            <a:endParaRPr lang="en-US"/>
          </a:p>
        </p:txBody>
      </p:sp>
    </p:spTree>
    <p:extLst>
      <p:ext uri="{BB962C8B-B14F-4D97-AF65-F5344CB8AC3E}">
        <p14:creationId xmlns:p14="http://schemas.microsoft.com/office/powerpoint/2010/main" val="96963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Yoga</a:t>
            </a:r>
          </a:p>
          <a:p>
            <a:r>
              <a:rPr lang="en-US" sz="1200" b="0" i="0" kern="1200" dirty="0" smtClean="0">
                <a:solidFill>
                  <a:schemeClr val="tx1"/>
                </a:solidFill>
                <a:latin typeface="+mn-lt"/>
                <a:ea typeface="+mn-ea"/>
                <a:cs typeface="+mn-cs"/>
              </a:rPr>
              <a:t>The woman's eyes are wide open.</a:t>
            </a:r>
          </a:p>
          <a:p>
            <a:r>
              <a:rPr lang="en-US" sz="1200" b="0" i="0" kern="1200" dirty="0" smtClean="0">
                <a:solidFill>
                  <a:schemeClr val="tx1"/>
                </a:solidFill>
                <a:latin typeface="+mn-lt"/>
                <a:ea typeface="+mn-ea"/>
                <a:cs typeface="+mn-cs"/>
              </a:rPr>
              <a:t>The woman is sitting on some cushions.</a:t>
            </a:r>
          </a:p>
          <a:p>
            <a:r>
              <a:rPr lang="en-US" sz="1200" b="1" i="0" kern="1200" dirty="0" smtClean="0">
                <a:solidFill>
                  <a:schemeClr val="tx1"/>
                </a:solidFill>
                <a:latin typeface="+mn-lt"/>
                <a:ea typeface="+mn-ea"/>
                <a:cs typeface="+mn-cs"/>
              </a:rPr>
              <a:t>You can see the reflection of the woman in the water.</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The woman is wearing a white hat.</a:t>
            </a:r>
          </a:p>
          <a:p>
            <a:endParaRPr lang="en-US" sz="6600" dirty="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lstStyle/>
          <a:p>
            <a:fld id="{362AB5D9-F35C-46C6-8CDB-ADBFF6D16D22}"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Surveyors on site</a:t>
            </a:r>
          </a:p>
          <a:p>
            <a:r>
              <a:rPr lang="en-US" sz="1200" b="0" i="0" kern="1200" dirty="0" smtClean="0">
                <a:solidFill>
                  <a:schemeClr val="tx1"/>
                </a:solidFill>
                <a:latin typeface="+mn-lt"/>
                <a:ea typeface="+mn-ea"/>
                <a:cs typeface="+mn-cs"/>
              </a:rPr>
              <a:t>One of the two men is reading the newspaper.</a:t>
            </a:r>
          </a:p>
          <a:p>
            <a:r>
              <a:rPr lang="en-US" sz="1200" b="1" i="0" kern="1200" dirty="0" smtClean="0">
                <a:solidFill>
                  <a:schemeClr val="tx1"/>
                </a:solidFill>
                <a:latin typeface="+mn-lt"/>
                <a:ea typeface="+mn-ea"/>
                <a:cs typeface="+mn-cs"/>
              </a:rPr>
              <a:t>One of the men is wearing a helmet.</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The man in blue jeans is not standing in front of scaffolding.</a:t>
            </a:r>
          </a:p>
          <a:p>
            <a:r>
              <a:rPr lang="en-US" sz="1200" b="0" i="0" kern="1200" dirty="0" smtClean="0">
                <a:solidFill>
                  <a:schemeClr val="tx1"/>
                </a:solidFill>
                <a:latin typeface="+mn-lt"/>
                <a:ea typeface="+mn-ea"/>
                <a:cs typeface="+mn-cs"/>
              </a:rPr>
              <a:t>Both men are sitting on a bench.</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business meeting</a:t>
            </a:r>
          </a:p>
          <a:p>
            <a:r>
              <a:rPr lang="en-US" sz="1200" b="0" i="0" kern="1200" dirty="0" smtClean="0">
                <a:solidFill>
                  <a:schemeClr val="tx1"/>
                </a:solidFill>
                <a:latin typeface="+mn-lt"/>
                <a:ea typeface="+mn-ea"/>
                <a:cs typeface="+mn-cs"/>
              </a:rPr>
              <a:t>The man in the picture is eating his pencil.</a:t>
            </a:r>
          </a:p>
          <a:p>
            <a:r>
              <a:rPr lang="en-US" sz="1200" b="1" i="0" kern="1200" dirty="0" smtClean="0">
                <a:solidFill>
                  <a:schemeClr val="tx1"/>
                </a:solidFill>
                <a:latin typeface="+mn-lt"/>
                <a:ea typeface="+mn-ea"/>
                <a:cs typeface="+mn-cs"/>
              </a:rPr>
              <a:t>You can see a videophone on the table.</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The woman on the right is looking at the laptop keyboard.</a:t>
            </a:r>
          </a:p>
          <a:p>
            <a:r>
              <a:rPr lang="en-US" sz="1200" b="0" i="0" kern="1200" dirty="0" smtClean="0">
                <a:solidFill>
                  <a:schemeClr val="tx1"/>
                </a:solidFill>
                <a:latin typeface="+mn-lt"/>
                <a:ea typeface="+mn-ea"/>
                <a:cs typeface="+mn-cs"/>
              </a:rPr>
              <a:t>The chart on the wall shows columns in black.</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Behind the counter</a:t>
            </a:r>
          </a:p>
          <a:p>
            <a:r>
              <a:rPr lang="en-US" sz="1200" b="1" i="0" kern="1200" dirty="0" smtClean="0">
                <a:solidFill>
                  <a:schemeClr val="tx1"/>
                </a:solidFill>
                <a:latin typeface="+mn-lt"/>
                <a:ea typeface="+mn-ea"/>
                <a:cs typeface="+mn-cs"/>
              </a:rPr>
              <a:t>There are several white cups on top of the machine.</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The woman is wearing an apron with green stripes.</a:t>
            </a:r>
          </a:p>
          <a:p>
            <a:r>
              <a:rPr lang="en-US" sz="1200" b="0" i="0" kern="1200" dirty="0" smtClean="0">
                <a:solidFill>
                  <a:schemeClr val="tx1"/>
                </a:solidFill>
                <a:latin typeface="+mn-lt"/>
                <a:ea typeface="+mn-ea"/>
                <a:cs typeface="+mn-cs"/>
              </a:rPr>
              <a:t>The woman is holding two cups.</a:t>
            </a:r>
          </a:p>
          <a:p>
            <a:r>
              <a:rPr lang="en-US" sz="1200" b="0" i="0" kern="1200" dirty="0" smtClean="0">
                <a:solidFill>
                  <a:schemeClr val="tx1"/>
                </a:solidFill>
                <a:latin typeface="+mn-lt"/>
                <a:ea typeface="+mn-ea"/>
                <a:cs typeface="+mn-cs"/>
              </a:rPr>
              <a:t>The woman is looking really cross.</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sight test</a:t>
            </a:r>
          </a:p>
          <a:p>
            <a:r>
              <a:rPr lang="en-US" sz="1200" b="0" i="0" kern="1200" dirty="0" smtClean="0">
                <a:solidFill>
                  <a:schemeClr val="tx1"/>
                </a:solidFill>
                <a:latin typeface="+mn-lt"/>
                <a:ea typeface="+mn-ea"/>
                <a:cs typeface="+mn-cs"/>
              </a:rPr>
              <a:t>The man is looking at the woman's hair.</a:t>
            </a:r>
          </a:p>
          <a:p>
            <a:r>
              <a:rPr lang="en-US" sz="1200" b="0" i="0" kern="1200" dirty="0" smtClean="0">
                <a:solidFill>
                  <a:schemeClr val="tx1"/>
                </a:solidFill>
                <a:latin typeface="+mn-lt"/>
                <a:ea typeface="+mn-ea"/>
                <a:cs typeface="+mn-cs"/>
              </a:rPr>
              <a:t>The man is looking at the woman's right eye.</a:t>
            </a:r>
          </a:p>
          <a:p>
            <a:r>
              <a:rPr lang="en-US" sz="1200" b="1" i="0" kern="1200" dirty="0" smtClean="0">
                <a:solidFill>
                  <a:schemeClr val="tx1"/>
                </a:solidFill>
                <a:latin typeface="+mn-lt"/>
                <a:ea typeface="+mn-ea"/>
                <a:cs typeface="+mn-cs"/>
              </a:rPr>
              <a:t>The man is looking at the woman's left eye.</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You can see the man's right ear.</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he horse race</a:t>
            </a:r>
          </a:p>
          <a:p>
            <a:r>
              <a:rPr lang="en-US" sz="1200" b="0" i="0" kern="1200" dirty="0" smtClean="0">
                <a:solidFill>
                  <a:schemeClr val="tx1"/>
                </a:solidFill>
                <a:latin typeface="+mn-lt"/>
                <a:ea typeface="+mn-ea"/>
                <a:cs typeface="+mn-cs"/>
              </a:rPr>
              <a:t>All the jockeys are wearing red caps.</a:t>
            </a:r>
          </a:p>
          <a:p>
            <a:r>
              <a:rPr lang="en-US" sz="1200" b="0" i="0" kern="1200" dirty="0" smtClean="0">
                <a:solidFill>
                  <a:schemeClr val="tx1"/>
                </a:solidFill>
                <a:latin typeface="+mn-lt"/>
                <a:ea typeface="+mn-ea"/>
                <a:cs typeface="+mn-cs"/>
              </a:rPr>
              <a:t>Horse number five is in front of the others.</a:t>
            </a:r>
          </a:p>
          <a:p>
            <a:r>
              <a:rPr lang="en-US" sz="1200" b="1" i="0" kern="1200" dirty="0" smtClean="0">
                <a:solidFill>
                  <a:schemeClr val="tx1"/>
                </a:solidFill>
                <a:latin typeface="+mn-lt"/>
                <a:ea typeface="+mn-ea"/>
                <a:cs typeface="+mn-cs"/>
              </a:rPr>
              <a:t>One jockey is wearing a blue and white cap.</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Horse number five has brown hair.</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Rickshaws</a:t>
            </a:r>
          </a:p>
          <a:p>
            <a:r>
              <a:rPr lang="en-US" sz="1200" b="0" i="0" kern="1200" dirty="0" smtClean="0">
                <a:solidFill>
                  <a:schemeClr val="tx1"/>
                </a:solidFill>
                <a:latin typeface="+mn-lt"/>
                <a:ea typeface="+mn-ea"/>
                <a:cs typeface="+mn-cs"/>
              </a:rPr>
              <a:t>Both rickshaw drivers are sitting down.</a:t>
            </a:r>
          </a:p>
          <a:p>
            <a:r>
              <a:rPr lang="en-US" sz="1200" b="0" i="0" kern="1200" dirty="0" smtClean="0">
                <a:solidFill>
                  <a:schemeClr val="tx1"/>
                </a:solidFill>
                <a:latin typeface="+mn-lt"/>
                <a:ea typeface="+mn-ea"/>
                <a:cs typeface="+mn-cs"/>
              </a:rPr>
              <a:t>Both rickshaw canopies are blue.</a:t>
            </a:r>
          </a:p>
          <a:p>
            <a:r>
              <a:rPr lang="en-US" sz="1200" b="1" i="0" kern="1200" dirty="0" smtClean="0">
                <a:solidFill>
                  <a:schemeClr val="tx1"/>
                </a:solidFill>
                <a:latin typeface="+mn-lt"/>
                <a:ea typeface="+mn-ea"/>
                <a:cs typeface="+mn-cs"/>
              </a:rPr>
              <a:t>Neither rickshaw has a passenger.</a:t>
            </a:r>
            <a:r>
              <a:rPr lang="en-US" sz="1200" b="0" i="0" kern="1200" dirty="0" smtClean="0">
                <a:solidFill>
                  <a:schemeClr val="tx1"/>
                </a:solidFill>
                <a:latin typeface="+mn-lt"/>
                <a:ea typeface="+mn-ea"/>
                <a:cs typeface="+mn-cs"/>
              </a:rPr>
              <a:t> -- CORRECT</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Weightlifting</a:t>
            </a:r>
          </a:p>
          <a:p>
            <a:r>
              <a:rPr lang="en-US" sz="1200" b="1" i="0" kern="1200" dirty="0" smtClean="0">
                <a:solidFill>
                  <a:schemeClr val="tx1"/>
                </a:solidFill>
                <a:latin typeface="+mn-lt"/>
                <a:ea typeface="+mn-ea"/>
                <a:cs typeface="+mn-cs"/>
              </a:rPr>
              <a:t>The man is leaning forward.</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He is lifting some wheels.</a:t>
            </a:r>
          </a:p>
          <a:p>
            <a:r>
              <a:rPr lang="en-US" sz="1200" b="0" i="0" kern="1200" dirty="0" smtClean="0">
                <a:solidFill>
                  <a:schemeClr val="tx1"/>
                </a:solidFill>
                <a:latin typeface="+mn-lt"/>
                <a:ea typeface="+mn-ea"/>
                <a:cs typeface="+mn-cs"/>
              </a:rPr>
              <a:t>The man is opening his mouth.</a:t>
            </a:r>
          </a:p>
          <a:p>
            <a:r>
              <a:rPr lang="en-US" sz="1200" b="0" i="0" kern="1200" dirty="0" smtClean="0">
                <a:solidFill>
                  <a:schemeClr val="tx1"/>
                </a:solidFill>
                <a:latin typeface="+mn-lt"/>
                <a:ea typeface="+mn-ea"/>
                <a:cs typeface="+mn-cs"/>
              </a:rPr>
              <a:t>He has taken his glasses off.</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Bicycle race</a:t>
            </a:r>
          </a:p>
          <a:p>
            <a:r>
              <a:rPr lang="en-US" sz="1200" b="0" i="0" kern="1200" dirty="0" smtClean="0">
                <a:solidFill>
                  <a:schemeClr val="tx1"/>
                </a:solidFill>
                <a:latin typeface="+mn-lt"/>
                <a:ea typeface="+mn-ea"/>
                <a:cs typeface="+mn-cs"/>
              </a:rPr>
              <a:t>The men are standing on their bikes.</a:t>
            </a:r>
          </a:p>
          <a:p>
            <a:r>
              <a:rPr lang="en-US" sz="1200" b="1" i="0" kern="1200" dirty="0" smtClean="0">
                <a:solidFill>
                  <a:schemeClr val="tx1"/>
                </a:solidFill>
                <a:latin typeface="+mn-lt"/>
                <a:ea typeface="+mn-ea"/>
                <a:cs typeface="+mn-cs"/>
              </a:rPr>
              <a:t>The men are racing on their bicycles.</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The man nearest to the camera has just fallen off his bicycle.</a:t>
            </a:r>
          </a:p>
          <a:p>
            <a:r>
              <a:rPr lang="en-US" sz="1200" b="0" i="0" kern="1200" dirty="0" smtClean="0">
                <a:solidFill>
                  <a:schemeClr val="tx1"/>
                </a:solidFill>
                <a:latin typeface="+mn-lt"/>
                <a:ea typeface="+mn-ea"/>
                <a:cs typeface="+mn-cs"/>
              </a:rPr>
              <a:t>Three of the men are taking a break.</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Studio interview</a:t>
            </a:r>
          </a:p>
          <a:p>
            <a:r>
              <a:rPr lang="en-US" sz="1200" b="1" i="0" kern="1200" dirty="0" smtClean="0">
                <a:solidFill>
                  <a:schemeClr val="tx1"/>
                </a:solidFill>
                <a:latin typeface="+mn-lt"/>
                <a:ea typeface="+mn-ea"/>
                <a:cs typeface="+mn-cs"/>
              </a:rPr>
              <a:t>Some of people in the photo are probably going to be interviewed.</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Most of the people in the photo are standing.</a:t>
            </a:r>
          </a:p>
          <a:p>
            <a:r>
              <a:rPr lang="en-US" sz="1200" b="0" i="0" kern="1200" dirty="0" smtClean="0">
                <a:solidFill>
                  <a:schemeClr val="tx1"/>
                </a:solidFill>
                <a:latin typeface="+mn-lt"/>
                <a:ea typeface="+mn-ea"/>
                <a:cs typeface="+mn-cs"/>
              </a:rPr>
              <a:t>One of the men is taking photographs.</a:t>
            </a:r>
          </a:p>
          <a:p>
            <a:r>
              <a:rPr lang="en-US" sz="1200" b="0" i="0" kern="1200" dirty="0" smtClean="0">
                <a:solidFill>
                  <a:schemeClr val="tx1"/>
                </a:solidFill>
                <a:latin typeface="+mn-lt"/>
                <a:ea typeface="+mn-ea"/>
                <a:cs typeface="+mn-cs"/>
              </a:rPr>
              <a:t>A group of people is sitting around a desk.</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B722A9D-AEC7-4A0F-A1E8-E5311C7592F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271C5909-6C5B-467D-83C4-8E96DD6AAC6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48CA583-03BF-4E4C-BF0D-DC8BC9141EE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787400"/>
            <a:ext cx="2117725" cy="5300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4963" y="787400"/>
            <a:ext cx="6202362" cy="530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63025D-FE57-4746-AFA6-1F7FC0B7B96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B722A9D-AEC7-4A0F-A1E8-E5311C7592F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5720" y="1"/>
            <a:ext cx="8453437" cy="357166"/>
          </a:xfrm>
          <a:prstGeom prst="rect">
            <a:avLst/>
          </a:prstGeom>
        </p:spPr>
        <p:txBody>
          <a:bodyPr/>
          <a:lstStyle>
            <a:lvl1pPr>
              <a:defRPr/>
            </a:lvl1pPr>
          </a:lstStyle>
          <a:p>
            <a:r>
              <a:rPr lang="en-US" dirty="0" smtClean="0"/>
              <a:t>Click </a:t>
            </a:r>
            <a:r>
              <a:rPr lang="en-US" dirty="0" err="1" smtClean="0"/>
              <a:t>toTOEIC</a:t>
            </a:r>
            <a:r>
              <a:rPr lang="en-US" dirty="0" smtClean="0"/>
              <a:t> TESTIN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B85B2ED6-C062-4589-A0BD-E8BDE620425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C151823-F296-4860-A1CF-F015F257733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7162D92-E9AD-44BF-B144-9408591ACC1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F23C370E-C802-4A32-8F59-9BFEE12D261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4CD8AF6-5321-4EB0-85BF-0D9BF885909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5720" y="1"/>
            <a:ext cx="8453437" cy="357166"/>
          </a:xfrm>
          <a:prstGeom prst="rect">
            <a:avLst/>
          </a:prstGeom>
        </p:spPr>
        <p:txBody>
          <a:bodyPr/>
          <a:lstStyle>
            <a:lvl1pPr>
              <a:defRPr/>
            </a:lvl1pPr>
          </a:lstStyle>
          <a:p>
            <a:r>
              <a:rPr lang="en-US" dirty="0" smtClean="0"/>
              <a:t>Click </a:t>
            </a:r>
            <a:r>
              <a:rPr lang="en-US" dirty="0" err="1" smtClean="0"/>
              <a:t>toTOEIC</a:t>
            </a:r>
            <a:r>
              <a:rPr lang="en-US" dirty="0" smtClean="0"/>
              <a:t> TESTIN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B85B2ED6-C062-4589-A0BD-E8BDE620425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B70C4C9-1EBD-4BB7-B530-4898196D7C9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DCAAE53-FF69-49D1-AA5A-B17B2475ED3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271C5909-6C5B-467D-83C4-8E96DD6AAC6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48CA583-03BF-4E4C-BF0D-DC8BC9141EE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787400"/>
            <a:ext cx="2117725" cy="5300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4963" y="787400"/>
            <a:ext cx="6202362" cy="530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63025D-FE57-4746-AFA6-1F7FC0B7B964}"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B722A9D-AEC7-4A0F-A1E8-E5311C7592F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5720" y="1"/>
            <a:ext cx="8453437" cy="357166"/>
          </a:xfrm>
          <a:prstGeom prst="rect">
            <a:avLst/>
          </a:prstGeom>
        </p:spPr>
        <p:txBody>
          <a:bodyPr/>
          <a:lstStyle>
            <a:lvl1pPr>
              <a:defRPr/>
            </a:lvl1pPr>
          </a:lstStyle>
          <a:p>
            <a:r>
              <a:rPr lang="en-US" dirty="0" smtClean="0"/>
              <a:t>Click </a:t>
            </a:r>
            <a:r>
              <a:rPr lang="en-US" dirty="0" err="1" smtClean="0"/>
              <a:t>toTOEIC</a:t>
            </a:r>
            <a:r>
              <a:rPr lang="en-US" dirty="0" smtClean="0"/>
              <a:t> TESTIN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B85B2ED6-C062-4589-A0BD-E8BDE620425C}"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C151823-F296-4860-A1CF-F015F257733C}"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7162D92-E9AD-44BF-B144-9408591ACC1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C151823-F296-4860-A1CF-F015F257733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F23C370E-C802-4A32-8F59-9BFEE12D2614}"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4CD8AF6-5321-4EB0-85BF-0D9BF885909A}"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B70C4C9-1EBD-4BB7-B530-4898196D7C93}"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DCAAE53-FF69-49D1-AA5A-B17B2475ED31}"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271C5909-6C5B-467D-83C4-8E96DD6AAC6A}"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48CA583-03BF-4E4C-BF0D-DC8BC9141EED}"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787400"/>
            <a:ext cx="2117725" cy="5300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4963" y="787400"/>
            <a:ext cx="6202362" cy="530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63025D-FE57-4746-AFA6-1F7FC0B7B96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7162D92-E9AD-44BF-B144-9408591ACC1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F23C370E-C802-4A32-8F59-9BFEE12D261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4CD8AF6-5321-4EB0-85BF-0D9BF885909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B70C4C9-1EBD-4BB7-B530-4898196D7C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DCAAE53-FF69-49D1-AA5A-B17B2475ED3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srcRect/>
          <a:stretch>
            <a:fillRect/>
          </a:stretch>
        </p:blipFill>
        <p:spPr bwMode="auto">
          <a:xfrm>
            <a:off x="4763" y="0"/>
            <a:ext cx="9139237" cy="387350"/>
          </a:xfrm>
          <a:prstGeom prst="rect">
            <a:avLst/>
          </a:prstGeom>
          <a:noFill/>
          <a:ln w="21600">
            <a:noFill/>
            <a:round/>
            <a:headEnd/>
            <a:tailEnd/>
          </a:ln>
        </p:spPr>
      </p:pic>
      <p:sp>
        <p:nvSpPr>
          <p:cNvPr id="3075" name="Rectangle 3"/>
          <p:cNvSpPr>
            <a:spLocks noChangeArrowheads="1"/>
          </p:cNvSpPr>
          <p:nvPr/>
        </p:nvSpPr>
        <p:spPr bwMode="auto">
          <a:xfrm>
            <a:off x="4763" y="6473825"/>
            <a:ext cx="9139237" cy="384175"/>
          </a:xfrm>
          <a:prstGeom prst="rect">
            <a:avLst/>
          </a:prstGeom>
          <a:solidFill>
            <a:srgbClr val="6666FF"/>
          </a:solidFill>
          <a:ln w="9525">
            <a:noFill/>
            <a:round/>
            <a:headEnd/>
            <a:tailEnd/>
          </a:ln>
          <a:effectLst/>
        </p:spPr>
        <p:txBody>
          <a:bodyPr wrap="none" anchor="ctr"/>
          <a:lstStyle/>
          <a:p>
            <a:pPr>
              <a:defRPr/>
            </a:pPr>
            <a:endParaRPr lang="en-US"/>
          </a:p>
        </p:txBody>
      </p:sp>
      <p:sp>
        <p:nvSpPr>
          <p:cNvPr id="1028" name="Rectangle 5"/>
          <p:cNvSpPr>
            <a:spLocks noGrp="1" noChangeArrowheads="1"/>
          </p:cNvSpPr>
          <p:nvPr>
            <p:ph type="body" idx="1"/>
          </p:nvPr>
        </p:nvSpPr>
        <p:spPr bwMode="auto">
          <a:xfrm>
            <a:off x="285720" y="857232"/>
            <a:ext cx="8521730" cy="5230831"/>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endParaRPr lang="en-GB" dirty="0" smtClean="0"/>
          </a:p>
        </p:txBody>
      </p:sp>
      <p:sp>
        <p:nvSpPr>
          <p:cNvPr id="3078" name="Text Box 6"/>
          <p:cNvSpPr txBox="1">
            <a:spLocks noChangeArrowheads="1"/>
          </p:cNvSpPr>
          <p:nvPr/>
        </p:nvSpPr>
        <p:spPr bwMode="auto">
          <a:xfrm>
            <a:off x="990600" y="77788"/>
            <a:ext cx="181822" cy="305662"/>
          </a:xfrm>
          <a:prstGeom prst="rect">
            <a:avLst/>
          </a:prstGeom>
          <a:noFill/>
          <a:ln w="21600">
            <a:noFill/>
            <a:round/>
            <a:headEnd/>
            <a:tailEnd/>
          </a:ln>
          <a:effectLst/>
        </p:spPr>
        <p:txBody>
          <a:bodyPr wrap="none" lIns="90000" tIns="46800" rIns="90000" bIns="46800">
            <a:spAutoFit/>
          </a:bodyPr>
          <a:lstStyle/>
          <a:p>
            <a:pPr defTabSz="457200">
              <a:lnSpc>
                <a:spcPct val="98000"/>
              </a:lnSpc>
              <a:spcBef>
                <a:spcPts val="3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400" b="1" dirty="0">
              <a:solidFill>
                <a:srgbClr val="FFFFFF"/>
              </a:solidFill>
            </a:endParaRPr>
          </a:p>
        </p:txBody>
      </p:sp>
      <p:sp>
        <p:nvSpPr>
          <p:cNvPr id="3079" name="Rectangle 7"/>
          <p:cNvSpPr>
            <a:spLocks noChangeArrowheads="1"/>
          </p:cNvSpPr>
          <p:nvPr/>
        </p:nvSpPr>
        <p:spPr bwMode="auto">
          <a:xfrm rot="10800000" flipV="1">
            <a:off x="5364088" y="6562441"/>
            <a:ext cx="3214710" cy="153888"/>
          </a:xfrm>
          <a:prstGeom prst="rect">
            <a:avLst/>
          </a:prstGeom>
          <a:noFill/>
          <a:ln w="21600">
            <a:noFill/>
            <a:round/>
            <a:headEnd/>
            <a:tailEnd/>
          </a:ln>
          <a:effectLst/>
        </p:spPr>
        <p:txBody>
          <a:bodyPr wrap="square" lIns="0" tIns="0" rIns="0" bIns="0">
            <a:spAutoFit/>
          </a:bodyPr>
          <a:lstStyle/>
          <a:p>
            <a:pPr algn="r" defTabSz="457200" eaLnBrk="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00" b="0" dirty="0" smtClean="0">
                <a:solidFill>
                  <a:srgbClr val="FFFFFF"/>
                </a:solidFill>
              </a:rPr>
              <a:t>© 2016</a:t>
            </a:r>
            <a:r>
              <a:rPr lang="en-US" sz="1000" b="0" baseline="0" dirty="0" smtClean="0">
                <a:solidFill>
                  <a:srgbClr val="FFFFFF"/>
                </a:solidFill>
              </a:rPr>
              <a:t>  albert-learning</a:t>
            </a:r>
            <a:r>
              <a:rPr lang="en-US" sz="1000" b="0" dirty="0" smtClean="0">
                <a:solidFill>
                  <a:srgbClr val="FFFFFF"/>
                </a:solidFill>
              </a:rPr>
              <a:t>.com</a:t>
            </a:r>
            <a:endParaRPr lang="en-US" sz="1000" b="0" dirty="0">
              <a:solidFill>
                <a:srgbClr val="FFFFFF"/>
              </a:solidFill>
            </a:endParaRPr>
          </a:p>
        </p:txBody>
      </p:sp>
      <p:sp>
        <p:nvSpPr>
          <p:cNvPr id="3080" name="Rectangle 8"/>
          <p:cNvSpPr>
            <a:spLocks noGrp="1" noChangeArrowheads="1"/>
          </p:cNvSpPr>
          <p:nvPr>
            <p:ph type="sldNum"/>
          </p:nvPr>
        </p:nvSpPr>
        <p:spPr bwMode="auto">
          <a:xfrm>
            <a:off x="598488" y="6526213"/>
            <a:ext cx="150812" cy="150812"/>
          </a:xfrm>
          <a:prstGeom prst="rect">
            <a:avLst/>
          </a:prstGeom>
          <a:noFill/>
          <a:ln w="21600">
            <a:noFill/>
            <a:round/>
            <a:headEnd/>
            <a:tailEnd/>
          </a:ln>
          <a:effectLst/>
        </p:spPr>
        <p:txBody>
          <a:bodyPr vert="horz" wrap="square" lIns="0" tIns="0" rIns="0" bIns="0" numCol="1" anchor="t" anchorCtr="0" compatLnSpc="1">
            <a:prstTxWarp prst="textNoShape">
              <a:avLst/>
            </a:prstTxWarp>
          </a:bodyPr>
          <a:lstStyle>
            <a:lvl1pPr algn="r">
              <a:spcBef>
                <a:spcPts val="625"/>
              </a:spcBef>
              <a:buSzPct val="100000"/>
              <a:defRPr sz="1000" b="1" smtClean="0">
                <a:solidFill>
                  <a:srgbClr val="FFFFFF"/>
                </a:solidFill>
              </a:defRPr>
            </a:lvl1pPr>
          </a:lstStyle>
          <a:p>
            <a:pPr>
              <a:defRPr/>
            </a:pPr>
            <a:fld id="{98F6EB86-9D46-48BA-96E4-F8F79B28F23F}" type="slidenum">
              <a:rPr lang="en-US"/>
              <a:pPr>
                <a:defRPr/>
              </a:pPr>
              <a:t>‹#›</a:t>
            </a:fld>
            <a:endParaRPr lang="en-US" dirty="0"/>
          </a:p>
        </p:txBody>
      </p:sp>
      <p:sp>
        <p:nvSpPr>
          <p:cNvPr id="3081" name="Line 9"/>
          <p:cNvSpPr>
            <a:spLocks noChangeShapeType="1"/>
          </p:cNvSpPr>
          <p:nvPr/>
        </p:nvSpPr>
        <p:spPr bwMode="auto">
          <a:xfrm>
            <a:off x="990600" y="147638"/>
            <a:ext cx="1588" cy="234950"/>
          </a:xfrm>
          <a:prstGeom prst="line">
            <a:avLst/>
          </a:prstGeom>
          <a:noFill/>
          <a:ln w="9360">
            <a:solidFill>
              <a:srgbClr val="FFFFFF"/>
            </a:solidFill>
            <a:miter lim="800000"/>
            <a:headEnd/>
            <a:tailEnd/>
          </a:ln>
          <a:effectLst/>
        </p:spPr>
        <p:txBody>
          <a:bodyPr/>
          <a:lstStyle/>
          <a:p>
            <a:pPr>
              <a:defRPr/>
            </a:pPr>
            <a:endParaRPr lang="en-US"/>
          </a:p>
        </p:txBody>
      </p:sp>
      <p:sp>
        <p:nvSpPr>
          <p:cNvPr id="3082" name="Line 10"/>
          <p:cNvSpPr>
            <a:spLocks noChangeShapeType="1"/>
          </p:cNvSpPr>
          <p:nvPr/>
        </p:nvSpPr>
        <p:spPr bwMode="auto">
          <a:xfrm>
            <a:off x="995363" y="6526213"/>
            <a:ext cx="1587" cy="165100"/>
          </a:xfrm>
          <a:prstGeom prst="line">
            <a:avLst/>
          </a:prstGeom>
          <a:noFill/>
          <a:ln w="9360">
            <a:solidFill>
              <a:srgbClr val="FFFFFF"/>
            </a:solidFill>
            <a:miter lim="800000"/>
            <a:headEnd/>
            <a:tailEnd/>
          </a:ln>
          <a:effectLst/>
        </p:spPr>
        <p:txBody>
          <a:bodyPr/>
          <a:lstStyle/>
          <a:p>
            <a:pPr>
              <a:defRPr/>
            </a:pPr>
            <a:endParaRPr lang="en-US"/>
          </a:p>
        </p:txBody>
      </p:sp>
      <p:sp>
        <p:nvSpPr>
          <p:cNvPr id="11" name="TextBox 10"/>
          <p:cNvSpPr txBox="1"/>
          <p:nvPr userDrawn="1"/>
        </p:nvSpPr>
        <p:spPr>
          <a:xfrm>
            <a:off x="994400" y="0"/>
            <a:ext cx="2857520" cy="369332"/>
          </a:xfrm>
          <a:prstGeom prst="rect">
            <a:avLst/>
          </a:prstGeom>
          <a:noFill/>
        </p:spPr>
        <p:txBody>
          <a:bodyPr wrap="square" rtlCol="0">
            <a:spAutoFit/>
          </a:bodyPr>
          <a:lstStyle/>
          <a:p>
            <a:r>
              <a:rPr lang="en-US" sz="1800" b="1" dirty="0" smtClean="0">
                <a:solidFill>
                  <a:schemeClr val="bg1"/>
                </a:solidFill>
              </a:rPr>
              <a:t>TOEIC</a:t>
            </a:r>
            <a:endParaRPr lang="en-US" sz="1800" b="1" dirty="0">
              <a:solidFill>
                <a:schemeClr val="bg1"/>
              </a:solidFill>
            </a:endParaRPr>
          </a:p>
        </p:txBody>
      </p:sp>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524328" y="-382325"/>
            <a:ext cx="1152000" cy="115200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85"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p:titleStyle>
    <p:body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srcRect/>
          <a:stretch>
            <a:fillRect/>
          </a:stretch>
        </p:blipFill>
        <p:spPr bwMode="auto">
          <a:xfrm>
            <a:off x="4763" y="0"/>
            <a:ext cx="9139237" cy="387350"/>
          </a:xfrm>
          <a:prstGeom prst="rect">
            <a:avLst/>
          </a:prstGeom>
          <a:noFill/>
          <a:ln w="21600">
            <a:noFill/>
            <a:round/>
            <a:headEnd/>
            <a:tailEnd/>
          </a:ln>
        </p:spPr>
      </p:pic>
      <p:sp>
        <p:nvSpPr>
          <p:cNvPr id="3075" name="Rectangle 3"/>
          <p:cNvSpPr>
            <a:spLocks noChangeArrowheads="1"/>
          </p:cNvSpPr>
          <p:nvPr/>
        </p:nvSpPr>
        <p:spPr bwMode="auto">
          <a:xfrm>
            <a:off x="4763" y="6473825"/>
            <a:ext cx="9139237" cy="384175"/>
          </a:xfrm>
          <a:prstGeom prst="rect">
            <a:avLst/>
          </a:prstGeom>
          <a:solidFill>
            <a:srgbClr val="6666FF"/>
          </a:solidFill>
          <a:ln w="9525">
            <a:noFill/>
            <a:round/>
            <a:headEnd/>
            <a:tailEnd/>
          </a:ln>
          <a:effectLst/>
        </p:spPr>
        <p:txBody>
          <a:bodyPr wrap="none" anchor="ctr"/>
          <a:lstStyle/>
          <a:p>
            <a:pPr>
              <a:defRPr/>
            </a:pPr>
            <a:endParaRPr lang="en-US"/>
          </a:p>
        </p:txBody>
      </p:sp>
      <p:sp>
        <p:nvSpPr>
          <p:cNvPr id="1028" name="Rectangle 5"/>
          <p:cNvSpPr>
            <a:spLocks noGrp="1" noChangeArrowheads="1"/>
          </p:cNvSpPr>
          <p:nvPr>
            <p:ph type="body" idx="1"/>
          </p:nvPr>
        </p:nvSpPr>
        <p:spPr bwMode="auto">
          <a:xfrm>
            <a:off x="285720" y="857232"/>
            <a:ext cx="8521730" cy="5230831"/>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endParaRPr lang="en-GB" dirty="0" smtClean="0"/>
          </a:p>
          <a:p>
            <a:pPr lvl="0"/>
            <a:endParaRPr lang="en-GB" dirty="0" smtClean="0"/>
          </a:p>
          <a:p>
            <a:pPr lvl="0"/>
            <a:endParaRPr lang="en-GB" dirty="0" smtClean="0"/>
          </a:p>
        </p:txBody>
      </p:sp>
      <p:sp>
        <p:nvSpPr>
          <p:cNvPr id="3078" name="Text Box 6"/>
          <p:cNvSpPr txBox="1">
            <a:spLocks noChangeArrowheads="1"/>
          </p:cNvSpPr>
          <p:nvPr/>
        </p:nvSpPr>
        <p:spPr bwMode="auto">
          <a:xfrm>
            <a:off x="990600" y="77788"/>
            <a:ext cx="181822" cy="305662"/>
          </a:xfrm>
          <a:prstGeom prst="rect">
            <a:avLst/>
          </a:prstGeom>
          <a:noFill/>
          <a:ln w="21600">
            <a:noFill/>
            <a:round/>
            <a:headEnd/>
            <a:tailEnd/>
          </a:ln>
          <a:effectLst/>
        </p:spPr>
        <p:txBody>
          <a:bodyPr wrap="none" lIns="90000" tIns="46800" rIns="90000" bIns="46800">
            <a:spAutoFit/>
          </a:bodyPr>
          <a:lstStyle/>
          <a:p>
            <a:pPr defTabSz="457200">
              <a:lnSpc>
                <a:spcPct val="98000"/>
              </a:lnSpc>
              <a:spcBef>
                <a:spcPts val="3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400" b="1" dirty="0">
              <a:solidFill>
                <a:srgbClr val="FFFFFF"/>
              </a:solidFill>
            </a:endParaRPr>
          </a:p>
        </p:txBody>
      </p:sp>
      <p:sp>
        <p:nvSpPr>
          <p:cNvPr id="3079" name="Rectangle 7"/>
          <p:cNvSpPr>
            <a:spLocks noChangeArrowheads="1"/>
          </p:cNvSpPr>
          <p:nvPr/>
        </p:nvSpPr>
        <p:spPr bwMode="auto">
          <a:xfrm rot="10800000" flipV="1">
            <a:off x="5000628" y="6632534"/>
            <a:ext cx="3214710" cy="153888"/>
          </a:xfrm>
          <a:prstGeom prst="rect">
            <a:avLst/>
          </a:prstGeom>
          <a:noFill/>
          <a:ln w="21600">
            <a:noFill/>
            <a:round/>
            <a:headEnd/>
            <a:tailEnd/>
          </a:ln>
          <a:effectLst/>
        </p:spPr>
        <p:txBody>
          <a:bodyPr wrap="square" lIns="0" tIns="0" rIns="0" bIns="0">
            <a:spAutoFit/>
          </a:bodyPr>
          <a:lstStyle/>
          <a:p>
            <a:pPr algn="r" defTabSz="457200" eaLnBrk="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00" dirty="0">
                <a:solidFill>
                  <a:srgbClr val="FFFFFF"/>
                </a:solidFill>
              </a:rPr>
              <a:t>© </a:t>
            </a:r>
            <a:r>
              <a:rPr lang="en-US" sz="1000" dirty="0" smtClean="0">
                <a:solidFill>
                  <a:srgbClr val="FFFFFF"/>
                </a:solidFill>
              </a:rPr>
              <a:t>2014</a:t>
            </a:r>
            <a:r>
              <a:rPr lang="en-US" sz="1000" baseline="0" dirty="0" smtClean="0">
                <a:solidFill>
                  <a:srgbClr val="FFFFFF"/>
                </a:solidFill>
              </a:rPr>
              <a:t> </a:t>
            </a:r>
            <a:r>
              <a:rPr lang="en-US" sz="1000" dirty="0" smtClean="0">
                <a:solidFill>
                  <a:srgbClr val="FFFFFF"/>
                </a:solidFill>
              </a:rPr>
              <a:t>wheresjenny.com</a:t>
            </a:r>
            <a:endParaRPr lang="en-US" sz="1000" dirty="0">
              <a:solidFill>
                <a:srgbClr val="FFFFFF"/>
              </a:solidFill>
            </a:endParaRPr>
          </a:p>
        </p:txBody>
      </p:sp>
      <p:sp>
        <p:nvSpPr>
          <p:cNvPr id="3080" name="Rectangle 8"/>
          <p:cNvSpPr>
            <a:spLocks noGrp="1" noChangeArrowheads="1"/>
          </p:cNvSpPr>
          <p:nvPr>
            <p:ph type="sldNum"/>
          </p:nvPr>
        </p:nvSpPr>
        <p:spPr bwMode="auto">
          <a:xfrm>
            <a:off x="598488" y="6526213"/>
            <a:ext cx="150812" cy="150812"/>
          </a:xfrm>
          <a:prstGeom prst="rect">
            <a:avLst/>
          </a:prstGeom>
          <a:noFill/>
          <a:ln w="21600">
            <a:noFill/>
            <a:round/>
            <a:headEnd/>
            <a:tailEnd/>
          </a:ln>
          <a:effectLst/>
        </p:spPr>
        <p:txBody>
          <a:bodyPr vert="horz" wrap="square" lIns="0" tIns="0" rIns="0" bIns="0" numCol="1" anchor="t" anchorCtr="0" compatLnSpc="1">
            <a:prstTxWarp prst="textNoShape">
              <a:avLst/>
            </a:prstTxWarp>
          </a:bodyPr>
          <a:lstStyle>
            <a:lvl1pPr algn="r">
              <a:spcBef>
                <a:spcPts val="625"/>
              </a:spcBef>
              <a:buSzPct val="100000"/>
              <a:defRPr sz="1000" b="1" smtClean="0">
                <a:solidFill>
                  <a:srgbClr val="FFFFFF"/>
                </a:solidFill>
              </a:defRPr>
            </a:lvl1pPr>
          </a:lstStyle>
          <a:p>
            <a:pPr>
              <a:defRPr/>
            </a:pPr>
            <a:fld id="{98F6EB86-9D46-48BA-96E4-F8F79B28F23F}" type="slidenum">
              <a:rPr lang="en-US"/>
              <a:pPr>
                <a:defRPr/>
              </a:pPr>
              <a:t>‹#›</a:t>
            </a:fld>
            <a:endParaRPr lang="en-US" dirty="0"/>
          </a:p>
        </p:txBody>
      </p:sp>
      <p:sp>
        <p:nvSpPr>
          <p:cNvPr id="3081" name="Line 9"/>
          <p:cNvSpPr>
            <a:spLocks noChangeShapeType="1"/>
          </p:cNvSpPr>
          <p:nvPr/>
        </p:nvSpPr>
        <p:spPr bwMode="auto">
          <a:xfrm>
            <a:off x="990600" y="147638"/>
            <a:ext cx="1588" cy="234950"/>
          </a:xfrm>
          <a:prstGeom prst="line">
            <a:avLst/>
          </a:prstGeom>
          <a:noFill/>
          <a:ln w="9360">
            <a:solidFill>
              <a:srgbClr val="FFFFFF"/>
            </a:solidFill>
            <a:miter lim="800000"/>
            <a:headEnd/>
            <a:tailEnd/>
          </a:ln>
          <a:effectLst/>
        </p:spPr>
        <p:txBody>
          <a:bodyPr/>
          <a:lstStyle/>
          <a:p>
            <a:pPr>
              <a:defRPr/>
            </a:pPr>
            <a:endParaRPr lang="en-US"/>
          </a:p>
        </p:txBody>
      </p:sp>
      <p:sp>
        <p:nvSpPr>
          <p:cNvPr id="3082" name="Line 10"/>
          <p:cNvSpPr>
            <a:spLocks noChangeShapeType="1"/>
          </p:cNvSpPr>
          <p:nvPr/>
        </p:nvSpPr>
        <p:spPr bwMode="auto">
          <a:xfrm>
            <a:off x="995363" y="6526213"/>
            <a:ext cx="1587" cy="165100"/>
          </a:xfrm>
          <a:prstGeom prst="line">
            <a:avLst/>
          </a:prstGeom>
          <a:noFill/>
          <a:ln w="9360">
            <a:solidFill>
              <a:srgbClr val="FFFFFF"/>
            </a:solidFill>
            <a:miter lim="800000"/>
            <a:headEnd/>
            <a:tailEnd/>
          </a:ln>
          <a:effectLst/>
        </p:spPr>
        <p:txBody>
          <a:bodyPr/>
          <a:lstStyle/>
          <a:p>
            <a:pPr>
              <a:defRPr/>
            </a:pPr>
            <a:endParaRPr lang="en-US"/>
          </a:p>
        </p:txBody>
      </p:sp>
      <p:pic>
        <p:nvPicPr>
          <p:cNvPr id="1034" name="Picture 15" descr="logo WIJ"/>
          <p:cNvPicPr>
            <a:picLocks noChangeAspect="1" noChangeArrowheads="1"/>
          </p:cNvPicPr>
          <p:nvPr userDrawn="1"/>
        </p:nvPicPr>
        <p:blipFill>
          <a:blip r:embed="rId15" cstate="print"/>
          <a:srcRect/>
          <a:stretch>
            <a:fillRect/>
          </a:stretch>
        </p:blipFill>
        <p:spPr bwMode="auto">
          <a:xfrm>
            <a:off x="8604250" y="0"/>
            <a:ext cx="539750" cy="395288"/>
          </a:xfrm>
          <a:prstGeom prst="rect">
            <a:avLst/>
          </a:prstGeom>
          <a:noFill/>
          <a:ln w="9525">
            <a:noFill/>
            <a:miter lim="800000"/>
            <a:headEnd/>
            <a:tailEnd/>
          </a:ln>
        </p:spPr>
      </p:pic>
      <p:sp>
        <p:nvSpPr>
          <p:cNvPr id="11" name="TextBox 10"/>
          <p:cNvSpPr txBox="1"/>
          <p:nvPr userDrawn="1"/>
        </p:nvSpPr>
        <p:spPr>
          <a:xfrm>
            <a:off x="285720" y="0"/>
            <a:ext cx="2857520" cy="338554"/>
          </a:xfrm>
          <a:prstGeom prst="rect">
            <a:avLst/>
          </a:prstGeom>
          <a:noFill/>
        </p:spPr>
        <p:txBody>
          <a:bodyPr wrap="square" rtlCol="0">
            <a:spAutoFit/>
          </a:bodyPr>
          <a:lstStyle/>
          <a:p>
            <a:r>
              <a:rPr lang="en-US" sz="1600" b="1" dirty="0" smtClean="0">
                <a:solidFill>
                  <a:schemeClr val="bg1"/>
                </a:solidFill>
              </a:rPr>
              <a:t>TOEIC  TESTING</a:t>
            </a:r>
            <a:endParaRPr lang="en-US" sz="1600" b="1" dirty="0">
              <a:solidFill>
                <a:schemeClr val="bg1"/>
              </a:solidFill>
            </a:endParaRPr>
          </a:p>
        </p:txBody>
      </p:sp>
      <p:sp>
        <p:nvSpPr>
          <p:cNvPr id="12" name="TextBox 11"/>
          <p:cNvSpPr txBox="1"/>
          <p:nvPr userDrawn="1"/>
        </p:nvSpPr>
        <p:spPr>
          <a:xfrm>
            <a:off x="500034" y="2000240"/>
            <a:ext cx="8143932" cy="2585323"/>
          </a:xfrm>
          <a:prstGeom prst="rect">
            <a:avLst/>
          </a:prstGeom>
          <a:noFill/>
        </p:spPr>
        <p:txBody>
          <a:bodyPr wrap="square" rtlCol="0">
            <a:spAutoFit/>
          </a:bodyPr>
          <a:lstStyle/>
          <a:p>
            <a:r>
              <a:rPr lang="en-US" sz="5400" b="1" dirty="0" smtClean="0">
                <a:solidFill>
                  <a:schemeClr val="accent6">
                    <a:lumMod val="60000"/>
                    <a:lumOff val="40000"/>
                  </a:schemeClr>
                </a:solidFill>
                <a:latin typeface="Courier New" pitchFamily="49" charset="0"/>
                <a:cs typeface="Courier New" pitchFamily="49" charset="0"/>
              </a:rPr>
              <a:t>Listen</a:t>
            </a:r>
            <a:r>
              <a:rPr lang="en-US" sz="5400" b="1" baseline="0" dirty="0" smtClean="0">
                <a:solidFill>
                  <a:schemeClr val="accent6">
                    <a:lumMod val="60000"/>
                    <a:lumOff val="40000"/>
                  </a:schemeClr>
                </a:solidFill>
                <a:latin typeface="Courier New" pitchFamily="49" charset="0"/>
                <a:cs typeface="Courier New" pitchFamily="49" charset="0"/>
              </a:rPr>
              <a:t> and choose the best answer to the Question</a:t>
            </a:r>
            <a:endParaRPr lang="en-US" sz="5400" b="1" dirty="0">
              <a:solidFill>
                <a:schemeClr val="accent6">
                  <a:lumMod val="60000"/>
                  <a:lumOff val="40000"/>
                </a:schemeClr>
              </a:solidFill>
              <a:latin typeface="Courier New" pitchFamily="49" charset="0"/>
              <a:cs typeface="Courier New" pitchFamily="49" charset="0"/>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p:titleStyle>
    <p:bodyStyle>
      <a:lvl1pPr marL="161925" indent="-161925" algn="l" defTabSz="457200" rtl="0" eaLnBrk="0" fontAlgn="base" hangingPunct="0">
        <a:spcBef>
          <a:spcPts val="400"/>
        </a:spcBef>
        <a:spcAft>
          <a:spcPct val="0"/>
        </a:spcAft>
        <a:buClr>
          <a:srgbClr val="7889FB"/>
        </a:buClr>
        <a:buSzPct val="110000"/>
        <a:buFont typeface="Wingdings" charset="2"/>
        <a:buChar char=""/>
        <a:defRPr sz="40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srcRect/>
          <a:stretch>
            <a:fillRect/>
          </a:stretch>
        </p:blipFill>
        <p:spPr bwMode="auto">
          <a:xfrm>
            <a:off x="4763" y="0"/>
            <a:ext cx="9139237" cy="387350"/>
          </a:xfrm>
          <a:prstGeom prst="rect">
            <a:avLst/>
          </a:prstGeom>
          <a:noFill/>
          <a:ln w="21600">
            <a:noFill/>
            <a:round/>
            <a:headEnd/>
            <a:tailEnd/>
          </a:ln>
        </p:spPr>
      </p:pic>
      <p:sp>
        <p:nvSpPr>
          <p:cNvPr id="3075" name="Rectangle 3"/>
          <p:cNvSpPr>
            <a:spLocks noChangeArrowheads="1"/>
          </p:cNvSpPr>
          <p:nvPr/>
        </p:nvSpPr>
        <p:spPr bwMode="auto">
          <a:xfrm>
            <a:off x="4763" y="6473825"/>
            <a:ext cx="9139237" cy="384175"/>
          </a:xfrm>
          <a:prstGeom prst="rect">
            <a:avLst/>
          </a:prstGeom>
          <a:solidFill>
            <a:srgbClr val="6666FF"/>
          </a:solidFill>
          <a:ln w="9525">
            <a:noFill/>
            <a:round/>
            <a:headEnd/>
            <a:tailEnd/>
          </a:ln>
          <a:effectLst/>
        </p:spPr>
        <p:txBody>
          <a:bodyPr wrap="none" anchor="ctr"/>
          <a:lstStyle/>
          <a:p>
            <a:pPr>
              <a:defRPr/>
            </a:pPr>
            <a:endParaRPr lang="en-US"/>
          </a:p>
        </p:txBody>
      </p:sp>
      <p:sp>
        <p:nvSpPr>
          <p:cNvPr id="1028" name="Rectangle 5"/>
          <p:cNvSpPr>
            <a:spLocks noGrp="1" noChangeArrowheads="1"/>
          </p:cNvSpPr>
          <p:nvPr>
            <p:ph type="body" idx="1"/>
          </p:nvPr>
        </p:nvSpPr>
        <p:spPr bwMode="auto">
          <a:xfrm>
            <a:off x="698500" y="1387475"/>
            <a:ext cx="8108950" cy="4700588"/>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3078" name="Text Box 6"/>
          <p:cNvSpPr txBox="1">
            <a:spLocks noChangeArrowheads="1"/>
          </p:cNvSpPr>
          <p:nvPr/>
        </p:nvSpPr>
        <p:spPr bwMode="auto">
          <a:xfrm>
            <a:off x="990600" y="77788"/>
            <a:ext cx="181822" cy="305662"/>
          </a:xfrm>
          <a:prstGeom prst="rect">
            <a:avLst/>
          </a:prstGeom>
          <a:noFill/>
          <a:ln w="21600">
            <a:noFill/>
            <a:round/>
            <a:headEnd/>
            <a:tailEnd/>
          </a:ln>
          <a:effectLst/>
        </p:spPr>
        <p:txBody>
          <a:bodyPr wrap="none" lIns="90000" tIns="46800" rIns="90000" bIns="46800">
            <a:spAutoFit/>
          </a:bodyPr>
          <a:lstStyle/>
          <a:p>
            <a:pPr defTabSz="457200">
              <a:lnSpc>
                <a:spcPct val="98000"/>
              </a:lnSpc>
              <a:spcBef>
                <a:spcPts val="3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400" b="1" dirty="0">
              <a:solidFill>
                <a:srgbClr val="FFFFFF"/>
              </a:solidFill>
            </a:endParaRPr>
          </a:p>
        </p:txBody>
      </p:sp>
      <p:sp>
        <p:nvSpPr>
          <p:cNvPr id="3079" name="Rectangle 7"/>
          <p:cNvSpPr>
            <a:spLocks noChangeArrowheads="1"/>
          </p:cNvSpPr>
          <p:nvPr/>
        </p:nvSpPr>
        <p:spPr bwMode="auto">
          <a:xfrm rot="10800000" flipV="1">
            <a:off x="5000628" y="6632534"/>
            <a:ext cx="3214710" cy="153888"/>
          </a:xfrm>
          <a:prstGeom prst="rect">
            <a:avLst/>
          </a:prstGeom>
          <a:noFill/>
          <a:ln w="21600">
            <a:noFill/>
            <a:round/>
            <a:headEnd/>
            <a:tailEnd/>
          </a:ln>
          <a:effectLst/>
        </p:spPr>
        <p:txBody>
          <a:bodyPr wrap="square" lIns="0" tIns="0" rIns="0" bIns="0">
            <a:spAutoFit/>
          </a:bodyPr>
          <a:lstStyle/>
          <a:p>
            <a:pPr algn="r" defTabSz="457200" eaLnBrk="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00" dirty="0">
                <a:solidFill>
                  <a:srgbClr val="FFFFFF"/>
                </a:solidFill>
              </a:rPr>
              <a:t>© </a:t>
            </a:r>
            <a:r>
              <a:rPr lang="en-US" sz="1000" dirty="0" smtClean="0">
                <a:solidFill>
                  <a:srgbClr val="FFFFFF"/>
                </a:solidFill>
              </a:rPr>
              <a:t>2014</a:t>
            </a:r>
            <a:r>
              <a:rPr lang="en-US" sz="1000" baseline="0" dirty="0" smtClean="0">
                <a:solidFill>
                  <a:srgbClr val="FFFFFF"/>
                </a:solidFill>
              </a:rPr>
              <a:t> </a:t>
            </a:r>
            <a:r>
              <a:rPr lang="en-US" sz="1000" dirty="0" smtClean="0">
                <a:solidFill>
                  <a:srgbClr val="FFFFFF"/>
                </a:solidFill>
              </a:rPr>
              <a:t>wheresjenny.com</a:t>
            </a:r>
            <a:endParaRPr lang="en-US" sz="1000" dirty="0">
              <a:solidFill>
                <a:srgbClr val="FFFFFF"/>
              </a:solidFill>
            </a:endParaRPr>
          </a:p>
        </p:txBody>
      </p:sp>
      <p:sp>
        <p:nvSpPr>
          <p:cNvPr id="3080" name="Rectangle 8"/>
          <p:cNvSpPr>
            <a:spLocks noGrp="1" noChangeArrowheads="1"/>
          </p:cNvSpPr>
          <p:nvPr>
            <p:ph type="sldNum"/>
          </p:nvPr>
        </p:nvSpPr>
        <p:spPr bwMode="auto">
          <a:xfrm>
            <a:off x="598488" y="6526213"/>
            <a:ext cx="150812" cy="150812"/>
          </a:xfrm>
          <a:prstGeom prst="rect">
            <a:avLst/>
          </a:prstGeom>
          <a:noFill/>
          <a:ln w="21600">
            <a:noFill/>
            <a:round/>
            <a:headEnd/>
            <a:tailEnd/>
          </a:ln>
          <a:effectLst/>
        </p:spPr>
        <p:txBody>
          <a:bodyPr vert="horz" wrap="square" lIns="0" tIns="0" rIns="0" bIns="0" numCol="1" anchor="t" anchorCtr="0" compatLnSpc="1">
            <a:prstTxWarp prst="textNoShape">
              <a:avLst/>
            </a:prstTxWarp>
          </a:bodyPr>
          <a:lstStyle>
            <a:lvl1pPr algn="r">
              <a:spcBef>
                <a:spcPts val="625"/>
              </a:spcBef>
              <a:buSzPct val="100000"/>
              <a:defRPr sz="1000" b="1" smtClean="0">
                <a:solidFill>
                  <a:srgbClr val="FFFFFF"/>
                </a:solidFill>
              </a:defRPr>
            </a:lvl1pPr>
          </a:lstStyle>
          <a:p>
            <a:pPr>
              <a:defRPr/>
            </a:pPr>
            <a:fld id="{98F6EB86-9D46-48BA-96E4-F8F79B28F23F}" type="slidenum">
              <a:rPr lang="en-US"/>
              <a:pPr>
                <a:defRPr/>
              </a:pPr>
              <a:t>‹#›</a:t>
            </a:fld>
            <a:endParaRPr lang="en-US" dirty="0"/>
          </a:p>
        </p:txBody>
      </p:sp>
      <p:sp>
        <p:nvSpPr>
          <p:cNvPr id="3081" name="Line 9"/>
          <p:cNvSpPr>
            <a:spLocks noChangeShapeType="1"/>
          </p:cNvSpPr>
          <p:nvPr/>
        </p:nvSpPr>
        <p:spPr bwMode="auto">
          <a:xfrm>
            <a:off x="990600" y="147638"/>
            <a:ext cx="1588" cy="234950"/>
          </a:xfrm>
          <a:prstGeom prst="line">
            <a:avLst/>
          </a:prstGeom>
          <a:noFill/>
          <a:ln w="9360">
            <a:solidFill>
              <a:srgbClr val="FFFFFF"/>
            </a:solidFill>
            <a:miter lim="800000"/>
            <a:headEnd/>
            <a:tailEnd/>
          </a:ln>
          <a:effectLst/>
        </p:spPr>
        <p:txBody>
          <a:bodyPr/>
          <a:lstStyle/>
          <a:p>
            <a:pPr>
              <a:defRPr/>
            </a:pPr>
            <a:endParaRPr lang="en-US"/>
          </a:p>
        </p:txBody>
      </p:sp>
      <p:sp>
        <p:nvSpPr>
          <p:cNvPr id="3082" name="Line 10"/>
          <p:cNvSpPr>
            <a:spLocks noChangeShapeType="1"/>
          </p:cNvSpPr>
          <p:nvPr/>
        </p:nvSpPr>
        <p:spPr bwMode="auto">
          <a:xfrm>
            <a:off x="995363" y="6526213"/>
            <a:ext cx="1587" cy="165100"/>
          </a:xfrm>
          <a:prstGeom prst="line">
            <a:avLst/>
          </a:prstGeom>
          <a:noFill/>
          <a:ln w="9360">
            <a:solidFill>
              <a:srgbClr val="FFFFFF"/>
            </a:solidFill>
            <a:miter lim="800000"/>
            <a:headEnd/>
            <a:tailEnd/>
          </a:ln>
          <a:effectLst/>
        </p:spPr>
        <p:txBody>
          <a:bodyPr/>
          <a:lstStyle/>
          <a:p>
            <a:pPr>
              <a:defRPr/>
            </a:pPr>
            <a:endParaRPr lang="en-US"/>
          </a:p>
        </p:txBody>
      </p:sp>
      <p:pic>
        <p:nvPicPr>
          <p:cNvPr id="1034" name="Picture 15" descr="logo WIJ"/>
          <p:cNvPicPr>
            <a:picLocks noChangeAspect="1" noChangeArrowheads="1"/>
          </p:cNvPicPr>
          <p:nvPr userDrawn="1"/>
        </p:nvPicPr>
        <p:blipFill>
          <a:blip r:embed="rId15" cstate="print"/>
          <a:srcRect/>
          <a:stretch>
            <a:fillRect/>
          </a:stretch>
        </p:blipFill>
        <p:spPr bwMode="auto">
          <a:xfrm>
            <a:off x="8604250" y="0"/>
            <a:ext cx="539750" cy="395288"/>
          </a:xfrm>
          <a:prstGeom prst="rect">
            <a:avLst/>
          </a:prstGeom>
          <a:noFill/>
          <a:ln w="9525">
            <a:noFill/>
            <a:miter lim="800000"/>
            <a:headEnd/>
            <a:tailEnd/>
          </a:ln>
        </p:spPr>
      </p:pic>
      <p:sp>
        <p:nvSpPr>
          <p:cNvPr id="11" name="TextBox 10"/>
          <p:cNvSpPr txBox="1"/>
          <p:nvPr userDrawn="1"/>
        </p:nvSpPr>
        <p:spPr>
          <a:xfrm>
            <a:off x="285720" y="0"/>
            <a:ext cx="2857520" cy="338554"/>
          </a:xfrm>
          <a:prstGeom prst="rect">
            <a:avLst/>
          </a:prstGeom>
          <a:noFill/>
        </p:spPr>
        <p:txBody>
          <a:bodyPr wrap="square" rtlCol="0">
            <a:spAutoFit/>
          </a:bodyPr>
          <a:lstStyle/>
          <a:p>
            <a:r>
              <a:rPr lang="en-US" sz="1600" b="1" dirty="0" smtClean="0">
                <a:solidFill>
                  <a:schemeClr val="bg1"/>
                </a:solidFill>
              </a:rPr>
              <a:t>TOEIC  TESTING</a:t>
            </a:r>
            <a:endParaRPr lang="en-US" sz="16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p:titleStyle>
    <p:body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audio" Target="file:///D:\TOEIC-%20Ramesh\PQ%20Ex%2010\PQ%20Ex%20!0.1.mp3" TargetMode="External"/><Relationship Id="rId5" Type="http://schemas.openxmlformats.org/officeDocument/2006/relationships/image" Target="../media/image6.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audio" Target="file:///D:\TOEIC-%20Ramesh\PQ%20Ex%2010\PQ%20Ex%20!0.1.mp3" TargetMode="External"/><Relationship Id="rId5" Type="http://schemas.openxmlformats.org/officeDocument/2006/relationships/image" Target="../media/image6.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audio" Target="file:///D:\TOEIC-%20Ramesh\PQ%20Ex%2010\PQ%20Ex%20!0.1.mp3" TargetMode="External"/><Relationship Id="rId5" Type="http://schemas.openxmlformats.org/officeDocument/2006/relationships/image" Target="../media/image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audio" Target="file:///D:\TOEIC-%20Ramesh\PQ%20Ex%2010\PQ%20Ex%20!0.1.mp3" TargetMode="External"/><Relationship Id="rId5" Type="http://schemas.openxmlformats.org/officeDocument/2006/relationships/image" Target="../media/image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D:\TOEIC-%20Ramesh\PQ%20Ex%2010\PQ%20Ex%20!0.1.mp3"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audio" Target="file:///D:\TOEIC-%20Ramesh\PQ%20Ex%2010\PQ%20Ex%20!0.1.mp3" TargetMode="External"/><Relationship Id="rId5"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audio" Target="file:///D:\TOEIC-%20Ramesh\PQ%20Ex%2010\PQ%20Ex%20!0.1.mp3" TargetMode="Externa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audio" Target="file:///D:\TOEIC-%20Ramesh\PQ%20Ex%2010\PQ%20Ex%20!0.1.mp3" TargetMode="External"/><Relationship Id="rId5"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audio" Target="file:///D:\TOEIC-%20Ramesh\PQ%20Ex%2010\PQ%20Ex%20!0.1.mp3" TargetMode="External"/><Relationship Id="rId5" Type="http://schemas.openxmlformats.org/officeDocument/2006/relationships/image" Target="../media/image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audio" Target="file:///D:\TOEIC-%20Ramesh\PQ%20Ex%2010\PQ%20Ex%20!0.1.mp3" TargetMode="External"/><Relationship Id="rId5" Type="http://schemas.openxmlformats.org/officeDocument/2006/relationships/image" Target="../media/image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2.bp.blogspot.com/-izxfWjreg2Q/T1zHGM3i6vI/AAAAAAAAAc4/uNuqRe72YD8/s1600/toeic+exam.png"/>
          <p:cNvPicPr>
            <a:picLocks noChangeAspect="1" noChangeArrowheads="1"/>
          </p:cNvPicPr>
          <p:nvPr/>
        </p:nvPicPr>
        <p:blipFill>
          <a:blip r:embed="rId2" cstate="print"/>
          <a:srcRect/>
          <a:stretch>
            <a:fillRect/>
          </a:stretch>
        </p:blipFill>
        <p:spPr bwMode="auto">
          <a:xfrm>
            <a:off x="2209800" y="990600"/>
            <a:ext cx="4968552" cy="3116372"/>
          </a:xfrm>
          <a:prstGeom prst="rect">
            <a:avLst/>
          </a:prstGeom>
          <a:noFill/>
        </p:spPr>
      </p:pic>
      <p:sp>
        <p:nvSpPr>
          <p:cNvPr id="4" name="Subtitle 2"/>
          <p:cNvSpPr txBox="1">
            <a:spLocks/>
          </p:cNvSpPr>
          <p:nvPr/>
        </p:nvSpPr>
        <p:spPr>
          <a:xfrm>
            <a:off x="642910" y="4005064"/>
            <a:ext cx="8001056" cy="1857388"/>
          </a:xfrm>
          <a:prstGeom prst="rect">
            <a:avLst/>
          </a:prstGeom>
        </p:spPr>
        <p:txBody>
          <a:bodyPr/>
          <a:lst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a:lstStyle>
          <a:p>
            <a:pPr marL="0" indent="0">
              <a:buNone/>
            </a:pPr>
            <a:endParaRPr lang="en-US" dirty="0" smtClean="0"/>
          </a:p>
          <a:p>
            <a:pPr marL="0" indent="0">
              <a:buNone/>
            </a:pPr>
            <a:r>
              <a:rPr lang="en-US" sz="4000" dirty="0" smtClean="0">
                <a:solidFill>
                  <a:schemeClr val="accent6">
                    <a:lumMod val="50000"/>
                  </a:schemeClr>
                </a:solidFill>
              </a:rPr>
              <a:t>         PHOTO  QUESTIONS</a:t>
            </a:r>
          </a:p>
          <a:p>
            <a:pPr marL="0" indent="0">
              <a:buNone/>
            </a:pPr>
            <a:r>
              <a:rPr lang="en-US" sz="4000" dirty="0" smtClean="0">
                <a:solidFill>
                  <a:schemeClr val="accent6">
                    <a:lumMod val="50000"/>
                  </a:schemeClr>
                </a:solidFill>
              </a:rPr>
              <a:t>LISTENING COMPREHENSION</a:t>
            </a:r>
          </a:p>
          <a:p>
            <a:pPr marL="0" indent="0">
              <a:buNone/>
            </a:pPr>
            <a:endParaRPr lang="en-US" sz="4000" dirty="0" smtClean="0">
              <a:solidFill>
                <a:schemeClr val="accent6">
                  <a:lumMod val="50000"/>
                </a:schemeClr>
              </a:solidFill>
            </a:endParaRPr>
          </a:p>
          <a:p>
            <a:pPr marL="0" indent="0">
              <a:buNone/>
            </a:pPr>
            <a:endParaRPr lang="en-US" sz="4000" dirty="0" smtClean="0">
              <a:solidFill>
                <a:schemeClr val="accent6">
                  <a:lumMod val="50000"/>
                </a:schemeClr>
              </a:solidFill>
            </a:endParaRPr>
          </a:p>
        </p:txBody>
      </p:sp>
      <p:sp>
        <p:nvSpPr>
          <p:cNvPr id="5" name="TextBox 4"/>
          <p:cNvSpPr txBox="1"/>
          <p:nvPr/>
        </p:nvSpPr>
        <p:spPr>
          <a:xfrm>
            <a:off x="2143108" y="5857892"/>
            <a:ext cx="5000660" cy="369332"/>
          </a:xfrm>
          <a:prstGeom prst="rect">
            <a:avLst/>
          </a:prstGeom>
          <a:noFill/>
        </p:spPr>
        <p:txBody>
          <a:bodyPr wrap="square" rtlCol="0">
            <a:spAutoFit/>
          </a:bodyPr>
          <a:lstStyle/>
          <a:p>
            <a:r>
              <a:rPr lang="en-US" dirty="0" smtClean="0"/>
              <a:t>Photo Questions Exercise  No.10  of  ‘1  to  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a:srcRect/>
          <a:stretch>
            <a:fillRect/>
          </a:stretch>
        </p:blipFill>
        <p:spPr bwMode="auto">
          <a:xfrm>
            <a:off x="1157286" y="1152525"/>
            <a:ext cx="6223025" cy="4148683"/>
          </a:xfrm>
          <a:prstGeom prst="rect">
            <a:avLst/>
          </a:prstGeom>
          <a:ln>
            <a:noFill/>
          </a:ln>
          <a:effectLst>
            <a:softEdge rad="112500"/>
          </a:effectLst>
        </p:spPr>
      </p:pic>
      <p:pic>
        <p:nvPicPr>
          <p:cNvPr id="4" name="PQ Ex !0.1.mp3">
            <a:hlinkClick r:id="" action="ppaction://media"/>
          </p:cNvPr>
          <p:cNvPicPr>
            <a:picLocks noRot="1" noChangeAspect="1"/>
          </p:cNvPicPr>
          <p:nvPr>
            <a:audioFile r:link="rId1"/>
          </p:nvPr>
        </p:nvPicPr>
        <p:blipFill>
          <a:blip r:embed="rId5"/>
          <a:stretch>
            <a:fillRect/>
          </a:stretch>
        </p:blipFill>
        <p:spPr>
          <a:xfrm>
            <a:off x="611560" y="1152525"/>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4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hoto"/>
          <p:cNvPicPr>
            <a:picLocks noChangeAspect="1" noChangeArrowheads="1"/>
          </p:cNvPicPr>
          <p:nvPr/>
        </p:nvPicPr>
        <p:blipFill>
          <a:blip r:embed="rId4"/>
          <a:srcRect/>
          <a:stretch>
            <a:fillRect/>
          </a:stretch>
        </p:blipFill>
        <p:spPr bwMode="auto">
          <a:xfrm>
            <a:off x="1475655" y="1267390"/>
            <a:ext cx="6028881" cy="4033818"/>
          </a:xfrm>
          <a:prstGeom prst="rect">
            <a:avLst/>
          </a:prstGeom>
          <a:ln>
            <a:noFill/>
          </a:ln>
          <a:effectLst>
            <a:softEdge rad="112500"/>
          </a:effectLst>
        </p:spPr>
      </p:pic>
      <p:pic>
        <p:nvPicPr>
          <p:cNvPr id="4" name="PQ Ex !0.1.mp3">
            <a:hlinkClick r:id="" action="ppaction://media"/>
          </p:cNvPr>
          <p:cNvPicPr>
            <a:picLocks noRot="1" noChangeAspect="1"/>
          </p:cNvPicPr>
          <p:nvPr>
            <a:audioFile r:link="rId1"/>
          </p:nvPr>
        </p:nvPicPr>
        <p:blipFill>
          <a:blip r:embed="rId5"/>
          <a:stretch>
            <a:fillRect/>
          </a:stretch>
        </p:blipFill>
        <p:spPr>
          <a:xfrm>
            <a:off x="611560" y="1152525"/>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4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4"/>
          <a:srcRect/>
          <a:stretch>
            <a:fillRect/>
          </a:stretch>
        </p:blipFill>
        <p:spPr bwMode="auto">
          <a:xfrm>
            <a:off x="1385886" y="1304925"/>
            <a:ext cx="6426473" cy="4284315"/>
          </a:xfrm>
          <a:prstGeom prst="rect">
            <a:avLst/>
          </a:prstGeom>
          <a:ln>
            <a:noFill/>
          </a:ln>
          <a:effectLst>
            <a:softEdge rad="112500"/>
          </a:effectLst>
        </p:spPr>
      </p:pic>
      <p:pic>
        <p:nvPicPr>
          <p:cNvPr id="4" name="PQ Ex !0.1.mp3">
            <a:hlinkClick r:id="" action="ppaction://media"/>
          </p:cNvPr>
          <p:cNvPicPr>
            <a:picLocks noRot="1" noChangeAspect="1"/>
          </p:cNvPicPr>
          <p:nvPr>
            <a:audioFile r:link="rId1"/>
          </p:nvPr>
        </p:nvPicPr>
        <p:blipFill>
          <a:blip r:embed="rId5"/>
          <a:stretch>
            <a:fillRect/>
          </a:stretch>
        </p:blipFill>
        <p:spPr>
          <a:xfrm>
            <a:off x="611560" y="1152525"/>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4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4"/>
          <a:srcRect/>
          <a:stretch>
            <a:fillRect/>
          </a:stretch>
        </p:blipFill>
        <p:spPr bwMode="auto">
          <a:xfrm>
            <a:off x="1157286" y="1152525"/>
            <a:ext cx="6223025" cy="4148683"/>
          </a:xfrm>
          <a:prstGeom prst="rect">
            <a:avLst/>
          </a:prstGeom>
          <a:ln>
            <a:noFill/>
          </a:ln>
          <a:effectLst>
            <a:softEdge rad="112500"/>
          </a:effectLst>
        </p:spPr>
      </p:pic>
      <p:pic>
        <p:nvPicPr>
          <p:cNvPr id="4" name="PQ Ex !0.1.mp3">
            <a:hlinkClick r:id="" action="ppaction://media"/>
          </p:cNvPr>
          <p:cNvPicPr>
            <a:picLocks noRot="1" noChangeAspect="1"/>
          </p:cNvPicPr>
          <p:nvPr>
            <a:audioFile r:link="rId1"/>
          </p:nvPr>
        </p:nvPicPr>
        <p:blipFill>
          <a:blip r:embed="rId5"/>
          <a:stretch>
            <a:fillRect/>
          </a:stretch>
        </p:blipFill>
        <p:spPr>
          <a:xfrm>
            <a:off x="611560" y="1152525"/>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4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472" y="1500174"/>
            <a:ext cx="8072494" cy="5078313"/>
          </a:xfrm>
          <a:prstGeom prst="rect">
            <a:avLst/>
          </a:prstGeom>
          <a:noFill/>
        </p:spPr>
        <p:txBody>
          <a:bodyPr wrap="square" rtlCol="0">
            <a:spAutoFit/>
          </a:bodyPr>
          <a:lstStyle/>
          <a:p>
            <a:pPr algn="ctr"/>
            <a:r>
              <a:rPr lang="en-US" sz="3600" dirty="0" smtClean="0"/>
              <a:t>End of Photo Questions Exercise No.10</a:t>
            </a:r>
          </a:p>
          <a:p>
            <a:pPr algn="ctr"/>
            <a:endParaRPr lang="en-US" sz="3600" dirty="0" smtClean="0"/>
          </a:p>
          <a:p>
            <a:pPr algn="ctr"/>
            <a:r>
              <a:rPr lang="en-US" sz="3600" dirty="0" smtClean="0"/>
              <a:t>of</a:t>
            </a:r>
          </a:p>
          <a:p>
            <a:pPr algn="ctr"/>
            <a:endParaRPr lang="en-US" sz="3600" dirty="0" smtClean="0"/>
          </a:p>
          <a:p>
            <a:pPr algn="ctr"/>
            <a:r>
              <a:rPr lang="en-US" sz="3600" dirty="0" smtClean="0"/>
              <a:t>1 to 10</a:t>
            </a:r>
          </a:p>
          <a:p>
            <a:pPr algn="ctr"/>
            <a:endParaRPr lang="en-US" sz="3600" dirty="0" smtClean="0"/>
          </a:p>
          <a:p>
            <a:pPr algn="ctr"/>
            <a:endParaRPr lang="en-US" sz="3600" dirty="0" smtClean="0"/>
          </a:p>
          <a:p>
            <a:pPr algn="ctr"/>
            <a:endParaRPr lang="en-US" sz="3600" dirty="0" smtClean="0"/>
          </a:p>
        </p:txBody>
      </p:sp>
      <p:sp>
        <p:nvSpPr>
          <p:cNvPr id="4" name="TextBox 3"/>
          <p:cNvSpPr txBox="1"/>
          <p:nvPr/>
        </p:nvSpPr>
        <p:spPr>
          <a:xfrm>
            <a:off x="1357290" y="4409817"/>
            <a:ext cx="6357982" cy="1323439"/>
          </a:xfrm>
          <a:prstGeom prst="rect">
            <a:avLst/>
          </a:prstGeom>
          <a:noFill/>
        </p:spPr>
        <p:txBody>
          <a:bodyPr wrap="square" rtlCol="0">
            <a:spAutoFit/>
          </a:bodyPr>
          <a:lstStyle/>
          <a:p>
            <a:pPr algn="ctr"/>
            <a:endParaRPr lang="en-US" sz="4000" b="1" i="1" dirty="0" smtClean="0"/>
          </a:p>
          <a:p>
            <a:pPr algn="ctr"/>
            <a:r>
              <a:rPr lang="en-US" sz="4000" b="1" i="1" u="sng" dirty="0" smtClean="0"/>
              <a:t>Thank  you </a:t>
            </a:r>
            <a:r>
              <a:rPr lang="en-US" sz="4000" b="1" i="1" dirty="0" smtClean="0"/>
              <a:t>!</a:t>
            </a:r>
            <a:endParaRPr lang="en-US" sz="4000" b="1"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748423"/>
            <a:ext cx="7920880" cy="3170099"/>
          </a:xfrm>
          <a:prstGeom prst="rect">
            <a:avLst/>
          </a:prstGeom>
        </p:spPr>
        <p:txBody>
          <a:bodyPr wrap="square">
            <a:spAutoFit/>
          </a:bodyPr>
          <a:lstStyle/>
          <a:p>
            <a:pPr marL="342900" indent="-342900">
              <a:buClrTx/>
              <a:buFont typeface="Arial" pitchFamily="34" charset="0"/>
              <a:buChar char="•"/>
            </a:pPr>
            <a:r>
              <a:rPr lang="en-US" altLang="zh-TW" sz="2400" dirty="0"/>
              <a:t> In this Listening test, you will be asked to demonstrate how    well you understand spoken English</a:t>
            </a:r>
            <a:r>
              <a:rPr lang="en-US" altLang="zh-TW" sz="2400" dirty="0" smtClean="0"/>
              <a:t>.</a:t>
            </a:r>
            <a:endParaRPr lang="en-US" altLang="zh-TW" sz="2800" dirty="0"/>
          </a:p>
          <a:p>
            <a:pPr marL="457200" indent="-457200" algn="just">
              <a:buClrTx/>
              <a:buFont typeface="Arial" pitchFamily="34" charset="0"/>
              <a:buChar char="•"/>
            </a:pPr>
            <a:endParaRPr lang="en-US" altLang="zh-TW" sz="2800" dirty="0"/>
          </a:p>
          <a:p>
            <a:pPr marL="457200" indent="-457200">
              <a:buClrTx/>
              <a:buFont typeface="Arial" pitchFamily="34" charset="0"/>
              <a:buChar char="•"/>
            </a:pPr>
            <a:r>
              <a:rPr lang="en-US" altLang="zh-TW" sz="2800" dirty="0"/>
              <a:t> </a:t>
            </a:r>
            <a:r>
              <a:rPr lang="en-US" altLang="zh-TW" sz="2400" dirty="0"/>
              <a:t>The entire Listening test will last approximately 45 minutes.  There are four parts, and directions are given for each part.   You must mark your answers on the separate answer sheet.  Do not write your answers in your test book.</a:t>
            </a:r>
            <a:endParaRPr lang="en-IN" sz="2400" dirty="0"/>
          </a:p>
        </p:txBody>
      </p:sp>
      <p:sp>
        <p:nvSpPr>
          <p:cNvPr id="4" name="TextBox 3"/>
          <p:cNvSpPr txBox="1"/>
          <p:nvPr/>
        </p:nvSpPr>
        <p:spPr>
          <a:xfrm>
            <a:off x="1547664" y="764704"/>
            <a:ext cx="4176464" cy="523220"/>
          </a:xfrm>
          <a:prstGeom prst="rect">
            <a:avLst/>
          </a:prstGeom>
          <a:noFill/>
        </p:spPr>
        <p:txBody>
          <a:bodyPr wrap="square" rtlCol="0">
            <a:spAutoFit/>
          </a:bodyPr>
          <a:lstStyle/>
          <a:p>
            <a:r>
              <a:rPr lang="en-US" sz="2800" b="1" i="1" u="sng" dirty="0" smtClean="0"/>
              <a:t>Description : </a:t>
            </a:r>
            <a:endParaRPr lang="en-IN" sz="2800" b="1" i="1" u="sn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85720" y="857232"/>
            <a:ext cx="8572560" cy="5429288"/>
          </a:xfrm>
          <a:prstGeom prst="rect">
            <a:avLst/>
          </a:prstGeom>
        </p:spPr>
        <p:txBody>
          <a:bodyPr/>
          <a:lst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a:lstStyle>
          <a:p>
            <a:pPr>
              <a:buClrTx/>
            </a:pPr>
            <a:r>
              <a:rPr lang="en-US" altLang="zh-TW" sz="2400" b="1" smtClean="0"/>
              <a:t> </a:t>
            </a:r>
            <a:r>
              <a:rPr lang="en-US" altLang="zh-TW" sz="2400" b="1" u="sng" smtClean="0"/>
              <a:t>Directions:</a:t>
            </a:r>
          </a:p>
          <a:p>
            <a:pPr marL="0" indent="0">
              <a:buClrTx/>
              <a:buFont typeface="Wingdings" charset="2"/>
              <a:buNone/>
            </a:pPr>
            <a:endParaRPr lang="en-US" altLang="zh-TW" sz="2400" b="1" u="sng" smtClean="0"/>
          </a:p>
          <a:p>
            <a:pPr algn="just">
              <a:buClrTx/>
              <a:buFont typeface="Arial" pitchFamily="34" charset="0"/>
              <a:buChar char="•"/>
            </a:pPr>
            <a:r>
              <a:rPr lang="en-US" altLang="zh-TW" sz="2400" b="1" smtClean="0"/>
              <a:t> </a:t>
            </a:r>
            <a:r>
              <a:rPr lang="en-US" altLang="zh-TW" sz="2000" smtClean="0"/>
              <a:t>In the ‘ Toeic Photo Questions Listening Test ’ will hear four Statements or Questions about the Photograph.</a:t>
            </a:r>
          </a:p>
          <a:p>
            <a:pPr algn="just">
              <a:buClrTx/>
              <a:buFont typeface="Arial" pitchFamily="34" charset="0"/>
              <a:buChar char="•"/>
            </a:pPr>
            <a:endParaRPr lang="en-US" altLang="zh-TW" sz="2000" smtClean="0"/>
          </a:p>
          <a:p>
            <a:pPr algn="just">
              <a:buClrTx/>
              <a:buFont typeface="Arial" pitchFamily="34" charset="0"/>
              <a:buChar char="•"/>
            </a:pPr>
            <a:r>
              <a:rPr lang="en-US" altLang="zh-TW" sz="2000" smtClean="0"/>
              <a:t> These Statements /  Questions will not be printed in your test book and    will be spoken only once / one time only .</a:t>
            </a:r>
          </a:p>
          <a:p>
            <a:pPr algn="just">
              <a:buClrTx/>
              <a:buFont typeface="Arial" pitchFamily="34" charset="0"/>
              <a:buChar char="•"/>
            </a:pPr>
            <a:endParaRPr lang="en-US" altLang="zh-TW" sz="2000" smtClean="0"/>
          </a:p>
          <a:p>
            <a:pPr algn="just">
              <a:buClrTx/>
              <a:buFont typeface="Arial" pitchFamily="34" charset="0"/>
              <a:buChar char="•"/>
            </a:pPr>
            <a:r>
              <a:rPr lang="en-US" altLang="zh-TW" sz="2000" smtClean="0"/>
              <a:t> You will be required to ‘Select the Best Response to the Question or  Statement and “</a:t>
            </a:r>
            <a:r>
              <a:rPr lang="en-US" altLang="zh-TW" sz="2000" b="1" smtClean="0"/>
              <a:t>tick mark</a:t>
            </a:r>
            <a:r>
              <a:rPr lang="en-US" altLang="zh-TW" sz="2000" smtClean="0"/>
              <a:t>” the letter (A), (B), (C) or (D) on your answer   sheet.</a:t>
            </a:r>
          </a:p>
          <a:p>
            <a:pPr algn="just">
              <a:buClrTx/>
              <a:buFont typeface="Arial" pitchFamily="34" charset="0"/>
              <a:buChar char="•"/>
            </a:pPr>
            <a:endParaRPr lang="en-US" altLang="zh-TW" sz="2000" smtClean="0"/>
          </a:p>
          <a:p>
            <a:pPr>
              <a:buClrTx/>
              <a:buFont typeface="Arial" pitchFamily="34" charset="0"/>
              <a:buChar char="•"/>
            </a:pPr>
            <a:r>
              <a:rPr lang="en-US" altLang="zh-TW" sz="2400" smtClean="0"/>
              <a:t>  </a:t>
            </a:r>
            <a:r>
              <a:rPr lang="en-US" altLang="zh-TW" sz="2000" smtClean="0"/>
              <a:t>Mark your </a:t>
            </a:r>
            <a:r>
              <a:rPr lang="en-US" altLang="zh-TW" sz="2000" b="1" smtClean="0"/>
              <a:t>answer</a:t>
            </a:r>
            <a:r>
              <a:rPr lang="en-US" altLang="zh-TW" sz="2000" smtClean="0"/>
              <a:t> on your answer sheet.</a:t>
            </a:r>
            <a:endParaRPr lang="en-US" altLang="zh-TW"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1538" y="0"/>
            <a:ext cx="3286148" cy="369332"/>
          </a:xfrm>
          <a:prstGeom prst="rect">
            <a:avLst/>
          </a:prstGeom>
          <a:noFill/>
        </p:spPr>
        <p:txBody>
          <a:bodyPr wrap="square" rtlCol="0">
            <a:spAutoFit/>
          </a:bodyPr>
          <a:lstStyle/>
          <a:p>
            <a:endParaRPr lang="en-US" dirty="0">
              <a:solidFill>
                <a:schemeClr val="bg1"/>
              </a:solidFill>
            </a:endParaRPr>
          </a:p>
        </p:txBody>
      </p:sp>
      <p:pic>
        <p:nvPicPr>
          <p:cNvPr id="1026" name="Picture 2"/>
          <p:cNvPicPr>
            <a:picLocks noChangeAspect="1" noChangeArrowheads="1"/>
          </p:cNvPicPr>
          <p:nvPr/>
        </p:nvPicPr>
        <p:blipFill>
          <a:blip r:embed="rId4"/>
          <a:srcRect/>
          <a:stretch>
            <a:fillRect/>
          </a:stretch>
        </p:blipFill>
        <p:spPr bwMode="auto">
          <a:xfrm>
            <a:off x="1547664" y="1152525"/>
            <a:ext cx="6192688" cy="4248150"/>
          </a:xfrm>
          <a:prstGeom prst="rect">
            <a:avLst/>
          </a:prstGeom>
          <a:ln>
            <a:noFill/>
          </a:ln>
          <a:effectLst>
            <a:softEdge rad="112500"/>
          </a:effectLst>
        </p:spPr>
      </p:pic>
      <p:pic>
        <p:nvPicPr>
          <p:cNvPr id="5" name="PQ Ex !0.1.mp3">
            <a:hlinkClick r:id="" action="ppaction://media"/>
          </p:cNvPr>
          <p:cNvPicPr>
            <a:picLocks noRot="1" noChangeAspect="1"/>
          </p:cNvPicPr>
          <p:nvPr>
            <a:audioFile r:link="rId1"/>
          </p:nvPr>
        </p:nvPicPr>
        <p:blipFill>
          <a:blip r:embed="rId5"/>
          <a:stretch>
            <a:fillRect/>
          </a:stretch>
        </p:blipFill>
        <p:spPr>
          <a:xfrm>
            <a:off x="611560" y="1152525"/>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4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8596" y="642918"/>
          <a:ext cx="8507413" cy="4667250"/>
        </p:xfrm>
        <a:graphic>
          <a:graphicData uri="http://schemas.openxmlformats.org/drawingml/2006/table">
            <a:tbl>
              <a:tblPr/>
              <a:tblGrid>
                <a:gridCol w="1708150"/>
                <a:gridCol w="6799263"/>
              </a:tblGrid>
              <a:tr h="94297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24142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24142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24142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bl>
          </a:graphicData>
        </a:graphic>
      </p:graphicFrame>
      <p:pic>
        <p:nvPicPr>
          <p:cNvPr id="2050" name="Picture 2"/>
          <p:cNvPicPr>
            <a:picLocks noChangeAspect="1" noChangeArrowheads="1"/>
          </p:cNvPicPr>
          <p:nvPr/>
        </p:nvPicPr>
        <p:blipFill>
          <a:blip r:embed="rId4"/>
          <a:srcRect/>
          <a:stretch>
            <a:fillRect/>
          </a:stretch>
        </p:blipFill>
        <p:spPr bwMode="auto">
          <a:xfrm>
            <a:off x="1157286" y="1152525"/>
            <a:ext cx="6115013" cy="4076675"/>
          </a:xfrm>
          <a:prstGeom prst="rect">
            <a:avLst/>
          </a:prstGeom>
          <a:ln>
            <a:noFill/>
          </a:ln>
          <a:effectLst>
            <a:softEdge rad="112500"/>
          </a:effectLst>
        </p:spPr>
      </p:pic>
      <p:pic>
        <p:nvPicPr>
          <p:cNvPr id="6" name="PQ Ex !0.1.mp3">
            <a:hlinkClick r:id="" action="ppaction://media"/>
          </p:cNvPr>
          <p:cNvPicPr>
            <a:picLocks noRot="1" noChangeAspect="1"/>
          </p:cNvPicPr>
          <p:nvPr>
            <a:audioFile r:link="rId1"/>
          </p:nvPr>
        </p:nvPicPr>
        <p:blipFill>
          <a:blip r:embed="rId5"/>
          <a:stretch>
            <a:fillRect/>
          </a:stretch>
        </p:blipFill>
        <p:spPr>
          <a:xfrm>
            <a:off x="611560" y="1152525"/>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4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158" y="714356"/>
          <a:ext cx="8507413" cy="5716588"/>
        </p:xfrm>
        <a:graphic>
          <a:graphicData uri="http://schemas.openxmlformats.org/drawingml/2006/table">
            <a:tbl>
              <a:tblPr/>
              <a:tblGrid>
                <a:gridCol w="1600200"/>
                <a:gridCol w="6907213"/>
              </a:tblGrid>
              <a:tr h="1854200">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155700">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550988">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155700">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bl>
          </a:graphicData>
        </a:graphic>
      </p:graphicFrame>
      <p:pic>
        <p:nvPicPr>
          <p:cNvPr id="3074" name="Picture 2"/>
          <p:cNvPicPr>
            <a:picLocks noChangeAspect="1" noChangeArrowheads="1"/>
          </p:cNvPicPr>
          <p:nvPr/>
        </p:nvPicPr>
        <p:blipFill>
          <a:blip r:embed="rId4"/>
          <a:srcRect/>
          <a:stretch>
            <a:fillRect/>
          </a:stretch>
        </p:blipFill>
        <p:spPr bwMode="auto">
          <a:xfrm>
            <a:off x="1385886" y="1304925"/>
            <a:ext cx="5994425" cy="3996283"/>
          </a:xfrm>
          <a:prstGeom prst="rect">
            <a:avLst/>
          </a:prstGeom>
          <a:ln>
            <a:noFill/>
          </a:ln>
          <a:effectLst>
            <a:softEdge rad="112500"/>
          </a:effectLst>
        </p:spPr>
      </p:pic>
      <p:pic>
        <p:nvPicPr>
          <p:cNvPr id="5" name="PQ Ex !0.1.mp3">
            <a:hlinkClick r:id="" action="ppaction://media"/>
          </p:cNvPr>
          <p:cNvPicPr>
            <a:picLocks noRot="1" noChangeAspect="1"/>
          </p:cNvPicPr>
          <p:nvPr>
            <a:audioFile r:link="rId1"/>
          </p:nvPr>
        </p:nvPicPr>
        <p:blipFill>
          <a:blip r:embed="rId5"/>
          <a:stretch>
            <a:fillRect/>
          </a:stretch>
        </p:blipFill>
        <p:spPr>
          <a:xfrm>
            <a:off x="611560" y="1152525"/>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4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36588" y="694007"/>
          <a:ext cx="8507412" cy="5715001"/>
        </p:xfrm>
        <a:graphic>
          <a:graphicData uri="http://schemas.openxmlformats.org/drawingml/2006/table">
            <a:tbl>
              <a:tblPr/>
              <a:tblGrid>
                <a:gridCol w="1708150"/>
                <a:gridCol w="6799262"/>
              </a:tblGrid>
              <a:tr h="179387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065213">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2855913">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bl>
          </a:graphicData>
        </a:graphic>
      </p:graphicFrame>
      <p:pic>
        <p:nvPicPr>
          <p:cNvPr id="4098" name="Picture 2"/>
          <p:cNvPicPr>
            <a:picLocks noChangeAspect="1" noChangeArrowheads="1"/>
          </p:cNvPicPr>
          <p:nvPr/>
        </p:nvPicPr>
        <p:blipFill>
          <a:blip r:embed="rId4"/>
          <a:srcRect/>
          <a:stretch>
            <a:fillRect/>
          </a:stretch>
        </p:blipFill>
        <p:spPr bwMode="auto">
          <a:xfrm>
            <a:off x="1385886" y="1304925"/>
            <a:ext cx="6102437" cy="4068291"/>
          </a:xfrm>
          <a:prstGeom prst="rect">
            <a:avLst/>
          </a:prstGeom>
          <a:ln>
            <a:noFill/>
          </a:ln>
          <a:effectLst>
            <a:softEdge rad="112500"/>
          </a:effectLst>
        </p:spPr>
      </p:pic>
      <p:pic>
        <p:nvPicPr>
          <p:cNvPr id="6" name="PQ Ex !0.1.mp3">
            <a:hlinkClick r:id="" action="ppaction://media"/>
          </p:cNvPr>
          <p:cNvPicPr>
            <a:picLocks noRot="1" noChangeAspect="1"/>
          </p:cNvPicPr>
          <p:nvPr>
            <a:audioFile r:link="rId1"/>
          </p:nvPr>
        </p:nvPicPr>
        <p:blipFill>
          <a:blip r:embed="rId5"/>
          <a:stretch>
            <a:fillRect/>
          </a:stretch>
        </p:blipFill>
        <p:spPr>
          <a:xfrm>
            <a:off x="763960" y="1304925"/>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4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srcRect/>
          <a:stretch>
            <a:fillRect/>
          </a:stretch>
        </p:blipFill>
        <p:spPr bwMode="auto">
          <a:xfrm>
            <a:off x="1385886" y="1304925"/>
            <a:ext cx="6318461" cy="4212307"/>
          </a:xfrm>
          <a:prstGeom prst="rect">
            <a:avLst/>
          </a:prstGeom>
          <a:ln>
            <a:noFill/>
          </a:ln>
          <a:effectLst>
            <a:softEdge rad="112500"/>
          </a:effectLst>
        </p:spPr>
      </p:pic>
      <p:pic>
        <p:nvPicPr>
          <p:cNvPr id="4" name="PQ Ex !0.1.mp3">
            <a:hlinkClick r:id="" action="ppaction://media"/>
          </p:cNvPr>
          <p:cNvPicPr>
            <a:picLocks noRot="1" noChangeAspect="1"/>
          </p:cNvPicPr>
          <p:nvPr>
            <a:audioFile r:link="rId1"/>
          </p:nvPr>
        </p:nvPicPr>
        <p:blipFill>
          <a:blip r:embed="rId5"/>
          <a:stretch>
            <a:fillRect/>
          </a:stretch>
        </p:blipFill>
        <p:spPr>
          <a:xfrm>
            <a:off x="611560" y="1152525"/>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4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643570" y="571480"/>
          <a:ext cx="2643158" cy="4033839"/>
        </p:xfrm>
        <a:graphic>
          <a:graphicData uri="http://schemas.openxmlformats.org/drawingml/2006/table">
            <a:tbl>
              <a:tblPr/>
              <a:tblGrid>
                <a:gridCol w="2643158"/>
              </a:tblGrid>
              <a:tr h="838200">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065213">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065213">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065213">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bl>
          </a:graphicData>
        </a:graphic>
      </p:graphicFrame>
      <p:pic>
        <p:nvPicPr>
          <p:cNvPr id="6146" name="Picture 2"/>
          <p:cNvPicPr>
            <a:picLocks noChangeAspect="1" noChangeArrowheads="1"/>
          </p:cNvPicPr>
          <p:nvPr/>
        </p:nvPicPr>
        <p:blipFill>
          <a:blip r:embed="rId4"/>
          <a:srcRect/>
          <a:stretch>
            <a:fillRect/>
          </a:stretch>
        </p:blipFill>
        <p:spPr bwMode="auto">
          <a:xfrm>
            <a:off x="1403647" y="1152524"/>
            <a:ext cx="5925162" cy="4436715"/>
          </a:xfrm>
          <a:prstGeom prst="rect">
            <a:avLst/>
          </a:prstGeom>
          <a:ln>
            <a:noFill/>
          </a:ln>
          <a:effectLst>
            <a:softEdge rad="112500"/>
          </a:effectLst>
        </p:spPr>
      </p:pic>
      <p:pic>
        <p:nvPicPr>
          <p:cNvPr id="5" name="PQ Ex !0.1.mp3">
            <a:hlinkClick r:id="" action="ppaction://media"/>
          </p:cNvPr>
          <p:cNvPicPr>
            <a:picLocks noRot="1" noChangeAspect="1"/>
          </p:cNvPicPr>
          <p:nvPr>
            <a:audioFile r:link="rId1"/>
          </p:nvPr>
        </p:nvPicPr>
        <p:blipFill>
          <a:blip r:embed="rId5"/>
          <a:stretch>
            <a:fillRect/>
          </a:stretch>
        </p:blipFill>
        <p:spPr>
          <a:xfrm>
            <a:off x="611560" y="1152525"/>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4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TotalTime>
  <Words>400</Words>
  <Application>Microsoft Office PowerPoint</Application>
  <PresentationFormat>On-screen Show (4:3)</PresentationFormat>
  <Paragraphs>85</Paragraphs>
  <Slides>14</Slides>
  <Notes>10</Notes>
  <HiddenSlides>0</HiddenSlides>
  <MMClips>10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3_Default Design</vt:lpstr>
      <vt:lpstr>5_Default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New</cp:lastModifiedBy>
  <cp:revision>40</cp:revision>
  <dcterms:created xsi:type="dcterms:W3CDTF">2011-12-01T13:28:45Z</dcterms:created>
  <dcterms:modified xsi:type="dcterms:W3CDTF">2016-01-20T06:51:42Z</dcterms:modified>
</cp:coreProperties>
</file>