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113767-EC94-4D5E-87CF-6F396005DEFC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DFB68-9EAE-4B7B-9B41-1B2F92B189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07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Have you heard from Mary lately? What's she up to these days?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 got an e-mail from her last week. After she left our firm, she switched careers. Now she's a teacher.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Really? Good for her. I bet she'll be great at it!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Yeah, she always was good with kids.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Answers  -- 1)c  2)b  3)a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DFB68-9EAE-4B7B-9B41-1B2F92B189D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Cosmo Company. How may I direct your call?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I'd like to speak to Mr. Dimmit, please.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I'm afraid Mr. Dimmit is away from his desk. Would you like his voice mail?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Um, no thank you. Maybe there's someone else who can help me.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--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4)b  5)d  6)a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DFB68-9EAE-4B7B-9B41-1B2F92B189D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Excuse me. Is this the registration table for the Future Automobile Convention?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Yes sir. What's your name please? I'll find your information package and a name tag.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My name's Paul Hernandez. Also, would you happen to know when the discussion on plug-in electric cars will take place?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Let's see. That's scheduled for 3 p.m. in Building A. Room 322.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Answers  -- 7)c  8)a  9)d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DFB68-9EAE-4B7B-9B41-1B2F92B189D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Hi. I need the number for the Bank of Asia located in Newfoundland.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Do you know the address? My computer lists 4 branches there.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I'm not sure exactly, but I believe it's on Rose Street. And, could you also connect me please?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Certainly. That number is 209-555-7825. Hold a moment please while I put you through. Thanks for using directory assistance, and have a great day.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-- 10)a  11)b  12)c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DFB68-9EAE-4B7B-9B41-1B2F92B189D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Hi Tina. Good to see you! I brought a fruit salad.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Thanks, Jim. That was very thoughtful. Did you make it yourself?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Yeah, but it's nothing fancy. I didn't have time. I just cut up some melon, banana, and grapes and threw them together into a bowl.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No need to apologize. I'm sure the guests will love it. It will be a great side dish for the steak I'm grilling. Why don't you put it on the table next to the salads and chips.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Answers  -- 13)d  14)b  15)a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DFB68-9EAE-4B7B-9B41-1B2F92B189D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Do you know where Tanya is? I've been phoning her and sending e-mails for the past hour. She's not at her desk.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She had to go to the downtown office to clear up a problem. Apparently, they sent us the wrong invoices.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Well, I have some good news. We have a new advertising client, and I want Tanya to be in charge of their account.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That's great news! You should call her on her cell phone. I'm sure she'd rather hear the news from you than read it in an e-mail.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Answers – 16)c  17)b  18)d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DFB68-9EAE-4B7B-9B41-1B2F92B189D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Good morning, Mr. Wooster. Bill Callahan rang this morning, and he wants to reschedule his meeting with you from this afternoon to 8 a.m. tomorrow. Also, Ms.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Flaxon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from the Bermuda Group faxed a contract proposal. It's on your desk. She'd appreciate a response by Thursday, if possible.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Morning, Ms. Hobbs. Yes, go ahead and move the Callahan meeting to tomorrow, then ring Paul Frazier and ask if he has time for a conference call this afternoon, say about 3. If he doesn't, let's aim for late tomorrow morning.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Very good sir. Also, don't forget you have a noon luncheon today at the Rotary Club.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Thank you. That reminds me, could you please phone Dryden's Dry Cleaners and have them deliver my blue knit suit by 11:30? I'd like to wear that to lunch.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-- 19)c  20)a  21)d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DFB68-9EAE-4B7B-9B41-1B2F92B189D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Hi, Antonio? Are you coming to our staff meeting this morning? It's at 9 o'clock.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Oh! I thought the meeting had been cancelled because so many team members are on vacation this week.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Well, I decided to hold the meeting anyway, since I'm going to be away myself for the next three weeks.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— I see. Well, I'm expecting a phone call from a client at 9 o'clock, so I'll be there at about 9:20.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Answers  </a:t>
            </a:r>
            <a:r>
              <a:rPr lang="en-US" sz="1200" b="0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-- 22)a  23)b  24)d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DFB68-9EAE-4B7B-9B41-1B2F92B189D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632534"/>
            <a:ext cx="3214710" cy="153888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 dirty="0">
                <a:solidFill>
                  <a:srgbClr val="FFFFFF"/>
                </a:solidFill>
              </a:rPr>
              <a:t>© </a:t>
            </a:r>
            <a:r>
              <a:rPr lang="en-US" sz="1000" dirty="0" smtClean="0">
                <a:solidFill>
                  <a:srgbClr val="FFFFFF"/>
                </a:solidFill>
              </a:rPr>
              <a:t>2016</a:t>
            </a:r>
            <a:r>
              <a:rPr lang="en-US" sz="1000" baseline="0" dirty="0" smtClean="0">
                <a:solidFill>
                  <a:srgbClr val="FFFFFF"/>
                </a:solidFill>
              </a:rPr>
              <a:t> </a:t>
            </a:r>
            <a:r>
              <a:rPr lang="en-US" sz="1000" baseline="0" dirty="0" smtClean="0">
                <a:solidFill>
                  <a:srgbClr val="FFFFFF"/>
                </a:solidFill>
              </a:rPr>
              <a:t>albert-learning</a:t>
            </a:r>
            <a:r>
              <a:rPr lang="en-US" sz="1000" dirty="0" smtClean="0">
                <a:solidFill>
                  <a:srgbClr val="FFFFFF"/>
                </a:solidFill>
              </a:rPr>
              <a:t>.com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971600" y="44624"/>
            <a:ext cx="4553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TOEIC Short Conversations Exercise 24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472" y="-387424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00608" y="4509120"/>
            <a:ext cx="11189840" cy="2348880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SHORT CONVERSATIONS</a:t>
            </a:r>
          </a:p>
          <a:p>
            <a:r>
              <a:rPr lang="en-US" sz="400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Exercise 24</a:t>
            </a:r>
          </a:p>
          <a:p>
            <a:r>
              <a:rPr lang="en-US" sz="400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</a:t>
            </a:r>
            <a:endParaRPr lang="en-US" sz="4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4" name="Picture 2" descr="http://2.bp.blogspot.com/-izxfWjreg2Q/T1zHGM3i6vI/AAAAAAAAAc4/uNuqRe72YD8/s1600/toeic+exa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990600"/>
            <a:ext cx="4968552" cy="31163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1) Who are the speakers talking about?</a:t>
            </a:r>
          </a:p>
          <a:p>
            <a:pPr>
              <a:buNone/>
            </a:pPr>
            <a:r>
              <a:rPr lang="en-US" dirty="0" smtClean="0"/>
              <a:t>  A. One of their children</a:t>
            </a:r>
          </a:p>
          <a:p>
            <a:pPr>
              <a:buNone/>
            </a:pPr>
            <a:r>
              <a:rPr lang="en-US" dirty="0" smtClean="0"/>
              <a:t>  B. Their next-door neighbor</a:t>
            </a:r>
          </a:p>
          <a:p>
            <a:pPr>
              <a:buNone/>
            </a:pPr>
            <a:r>
              <a:rPr lang="en-US" dirty="0" smtClean="0"/>
              <a:t>  C. A former colleague</a:t>
            </a:r>
          </a:p>
          <a:p>
            <a:pPr>
              <a:buNone/>
            </a:pPr>
            <a:r>
              <a:rPr lang="en-US" dirty="0" smtClean="0"/>
              <a:t>  D. A business client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2) What is Mary's new profession?</a:t>
            </a:r>
          </a:p>
          <a:p>
            <a:pPr>
              <a:buNone/>
            </a:pPr>
            <a:r>
              <a:rPr lang="en-US" dirty="0" smtClean="0"/>
              <a:t>  A. Accountant</a:t>
            </a:r>
          </a:p>
          <a:p>
            <a:pPr>
              <a:buNone/>
            </a:pPr>
            <a:r>
              <a:rPr lang="en-US" dirty="0" smtClean="0"/>
              <a:t>  B. Teacher</a:t>
            </a:r>
          </a:p>
          <a:p>
            <a:pPr>
              <a:buNone/>
            </a:pPr>
            <a:r>
              <a:rPr lang="en-US" dirty="0" smtClean="0"/>
              <a:t>  C. Lawyer</a:t>
            </a:r>
          </a:p>
          <a:p>
            <a:pPr>
              <a:buNone/>
            </a:pPr>
            <a:r>
              <a:rPr lang="en-US" dirty="0" smtClean="0"/>
              <a:t>  D. Engineer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3) What does the man say about Mary?</a:t>
            </a:r>
          </a:p>
          <a:p>
            <a:pPr>
              <a:buNone/>
            </a:pPr>
            <a:r>
              <a:rPr lang="en-US" dirty="0" smtClean="0"/>
              <a:t>  A. She will succeed in her new career</a:t>
            </a:r>
          </a:p>
          <a:p>
            <a:pPr>
              <a:buNone/>
            </a:pPr>
            <a:r>
              <a:rPr lang="en-US" dirty="0" smtClean="0"/>
              <a:t>  B. She is very good with children</a:t>
            </a:r>
          </a:p>
          <a:p>
            <a:pPr>
              <a:buNone/>
            </a:pPr>
            <a:r>
              <a:rPr lang="en-US" dirty="0" smtClean="0"/>
              <a:t>  C. She has always been a hard worker</a:t>
            </a:r>
          </a:p>
          <a:p>
            <a:pPr>
              <a:buNone/>
            </a:pPr>
            <a:r>
              <a:rPr lang="en-US" dirty="0" smtClean="0"/>
              <a:t>  D. She did not make a good decision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4) What position does the woman hold?</a:t>
            </a:r>
          </a:p>
          <a:p>
            <a:pPr>
              <a:buNone/>
            </a:pPr>
            <a:r>
              <a:rPr lang="en-US" dirty="0" smtClean="0"/>
              <a:t>  A. Executive</a:t>
            </a:r>
          </a:p>
          <a:p>
            <a:pPr>
              <a:buNone/>
            </a:pPr>
            <a:r>
              <a:rPr lang="en-US" dirty="0" smtClean="0"/>
              <a:t>  B. Receptionist</a:t>
            </a:r>
          </a:p>
          <a:p>
            <a:pPr>
              <a:buNone/>
            </a:pPr>
            <a:r>
              <a:rPr lang="en-US" dirty="0" smtClean="0"/>
              <a:t>  C. Instructor</a:t>
            </a:r>
          </a:p>
          <a:p>
            <a:pPr>
              <a:buNone/>
            </a:pPr>
            <a:r>
              <a:rPr lang="en-US" dirty="0" smtClean="0"/>
              <a:t>  D. Doctor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5) Why can't the man speak to Mr. Dimmit?</a:t>
            </a:r>
          </a:p>
          <a:p>
            <a:pPr>
              <a:buNone/>
            </a:pPr>
            <a:r>
              <a:rPr lang="en-US" dirty="0" smtClean="0"/>
              <a:t>  A. Mr. Dimmit does not work there</a:t>
            </a:r>
          </a:p>
          <a:p>
            <a:pPr>
              <a:buNone/>
            </a:pPr>
            <a:r>
              <a:rPr lang="en-US" dirty="0" smtClean="0"/>
              <a:t>  B. Mr. Dimmit is sick today</a:t>
            </a:r>
          </a:p>
          <a:p>
            <a:pPr>
              <a:buNone/>
            </a:pPr>
            <a:r>
              <a:rPr lang="en-US" dirty="0" smtClean="0"/>
              <a:t>  C. Mr. Dimmit is out of town</a:t>
            </a:r>
          </a:p>
          <a:p>
            <a:pPr>
              <a:buNone/>
            </a:pPr>
            <a:r>
              <a:rPr lang="en-US" dirty="0" smtClean="0"/>
              <a:t>  D. Mr. Dimmit is temporarily busy.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6) How does the woman suggest helping the man?</a:t>
            </a:r>
          </a:p>
          <a:p>
            <a:pPr>
              <a:buNone/>
            </a:pPr>
            <a:r>
              <a:rPr lang="en-US" dirty="0" smtClean="0"/>
              <a:t>  A. By offering to let him leave a message</a:t>
            </a:r>
          </a:p>
          <a:p>
            <a:pPr>
              <a:buNone/>
            </a:pPr>
            <a:r>
              <a:rPr lang="en-US" dirty="0" smtClean="0"/>
              <a:t>  B. By promising a return phone call</a:t>
            </a:r>
          </a:p>
          <a:p>
            <a:pPr>
              <a:buNone/>
            </a:pPr>
            <a:r>
              <a:rPr lang="en-US" dirty="0" smtClean="0"/>
              <a:t>  C. By having Mr. Dimmit paged</a:t>
            </a:r>
          </a:p>
          <a:p>
            <a:pPr>
              <a:buNone/>
            </a:pPr>
            <a:r>
              <a:rPr lang="en-US" dirty="0" smtClean="0"/>
              <a:t>  D. By setting an appointment time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7) Where most likely are the speakers?</a:t>
            </a:r>
          </a:p>
          <a:p>
            <a:pPr>
              <a:buNone/>
            </a:pPr>
            <a:r>
              <a:rPr lang="en-US" dirty="0" smtClean="0"/>
              <a:t>  A. In a car dealership</a:t>
            </a:r>
          </a:p>
          <a:p>
            <a:pPr>
              <a:buNone/>
            </a:pPr>
            <a:r>
              <a:rPr lang="en-US" dirty="0" smtClean="0"/>
              <a:t>  B. In a manager's office</a:t>
            </a:r>
          </a:p>
          <a:p>
            <a:pPr>
              <a:buNone/>
            </a:pPr>
            <a:r>
              <a:rPr lang="en-US" dirty="0" smtClean="0"/>
              <a:t>  C. In a convention center</a:t>
            </a:r>
          </a:p>
          <a:p>
            <a:pPr>
              <a:buNone/>
            </a:pPr>
            <a:r>
              <a:rPr lang="en-US" dirty="0" smtClean="0"/>
              <a:t>  D. In an electricity plant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8) What will Mr. Hernandez receive?</a:t>
            </a:r>
          </a:p>
          <a:p>
            <a:pPr>
              <a:buNone/>
            </a:pPr>
            <a:r>
              <a:rPr lang="en-US" dirty="0" smtClean="0"/>
              <a:t>  A. An information packet</a:t>
            </a:r>
          </a:p>
          <a:p>
            <a:pPr>
              <a:buNone/>
            </a:pPr>
            <a:r>
              <a:rPr lang="en-US" dirty="0" smtClean="0"/>
              <a:t>  B. A list of names</a:t>
            </a:r>
          </a:p>
          <a:p>
            <a:pPr>
              <a:buNone/>
            </a:pPr>
            <a:r>
              <a:rPr lang="en-US" dirty="0" smtClean="0"/>
              <a:t>  C. A registration form</a:t>
            </a:r>
          </a:p>
          <a:p>
            <a:pPr>
              <a:buNone/>
            </a:pPr>
            <a:r>
              <a:rPr lang="en-US" dirty="0" smtClean="0"/>
              <a:t>  D. A training package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9) What does Mr. Hernandez ask about?</a:t>
            </a:r>
          </a:p>
          <a:p>
            <a:pPr>
              <a:buNone/>
            </a:pPr>
            <a:r>
              <a:rPr lang="en-US" dirty="0" smtClean="0"/>
              <a:t>  A. The subject of a discussion</a:t>
            </a:r>
          </a:p>
          <a:p>
            <a:pPr>
              <a:buNone/>
            </a:pPr>
            <a:r>
              <a:rPr lang="en-US" dirty="0" smtClean="0"/>
              <a:t>  B. The location of a hotel room</a:t>
            </a:r>
          </a:p>
          <a:p>
            <a:pPr>
              <a:buNone/>
            </a:pPr>
            <a:r>
              <a:rPr lang="en-US" dirty="0" smtClean="0"/>
              <a:t>  C. The cost of registration</a:t>
            </a:r>
          </a:p>
          <a:p>
            <a:pPr>
              <a:buNone/>
            </a:pPr>
            <a:r>
              <a:rPr lang="en-US" dirty="0" smtClean="0"/>
              <a:t>  D. The time of an event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10) Who is the woman talking to?</a:t>
            </a:r>
          </a:p>
          <a:p>
            <a:pPr>
              <a:buNone/>
            </a:pPr>
            <a:r>
              <a:rPr lang="en-US" dirty="0" smtClean="0"/>
              <a:t>  A. A telephone operator</a:t>
            </a:r>
          </a:p>
          <a:p>
            <a:pPr>
              <a:buNone/>
            </a:pPr>
            <a:r>
              <a:rPr lang="en-US" dirty="0" smtClean="0"/>
              <a:t>  B. A bank teller</a:t>
            </a:r>
          </a:p>
          <a:p>
            <a:pPr>
              <a:buNone/>
            </a:pPr>
            <a:r>
              <a:rPr lang="en-US" dirty="0" smtClean="0"/>
              <a:t>  C. A co-worker</a:t>
            </a:r>
          </a:p>
          <a:p>
            <a:pPr>
              <a:buNone/>
            </a:pPr>
            <a:r>
              <a:rPr lang="en-US" dirty="0" smtClean="0"/>
              <a:t>  D. A taxi driver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11) What is the woman not sure of?</a:t>
            </a:r>
          </a:p>
          <a:p>
            <a:pPr>
              <a:buNone/>
            </a:pPr>
            <a:r>
              <a:rPr lang="en-US" dirty="0" smtClean="0"/>
              <a:t>  A. The location of Asia</a:t>
            </a:r>
          </a:p>
          <a:p>
            <a:pPr>
              <a:buNone/>
            </a:pPr>
            <a:r>
              <a:rPr lang="en-US" dirty="0" smtClean="0"/>
              <a:t>  B. A bank's exact address</a:t>
            </a:r>
          </a:p>
          <a:p>
            <a:pPr>
              <a:buNone/>
            </a:pPr>
            <a:r>
              <a:rPr lang="en-US" dirty="0" smtClean="0"/>
              <a:t>  C. His cell phone number</a:t>
            </a:r>
          </a:p>
          <a:p>
            <a:pPr>
              <a:buNone/>
            </a:pPr>
            <a:r>
              <a:rPr lang="en-US" dirty="0" smtClean="0"/>
              <a:t>  D. The name of a company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12) What will the man probably do next?</a:t>
            </a:r>
          </a:p>
          <a:p>
            <a:pPr>
              <a:buNone/>
            </a:pPr>
            <a:r>
              <a:rPr lang="en-US" dirty="0" smtClean="0"/>
              <a:t>  A. Collect two branches</a:t>
            </a:r>
          </a:p>
          <a:p>
            <a:pPr>
              <a:buNone/>
            </a:pPr>
            <a:r>
              <a:rPr lang="en-US" dirty="0" smtClean="0"/>
              <a:t>  B. Return the woman's call</a:t>
            </a:r>
          </a:p>
          <a:p>
            <a:pPr>
              <a:buNone/>
            </a:pPr>
            <a:r>
              <a:rPr lang="en-US" dirty="0" smtClean="0"/>
              <a:t>  C. Connect a call</a:t>
            </a:r>
          </a:p>
          <a:p>
            <a:pPr>
              <a:buNone/>
            </a:pPr>
            <a:r>
              <a:rPr lang="en-US" dirty="0" smtClean="0"/>
              <a:t>  D. Phone the woman's bank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13) What did Jim bring?</a:t>
            </a:r>
          </a:p>
          <a:p>
            <a:pPr>
              <a:buNone/>
            </a:pPr>
            <a:r>
              <a:rPr lang="en-US" dirty="0" smtClean="0"/>
              <a:t>  A. Melons</a:t>
            </a:r>
          </a:p>
          <a:p>
            <a:pPr>
              <a:buNone/>
            </a:pPr>
            <a:r>
              <a:rPr lang="en-US" dirty="0" smtClean="0"/>
              <a:t>  B. Chips</a:t>
            </a:r>
          </a:p>
          <a:p>
            <a:pPr>
              <a:buNone/>
            </a:pPr>
            <a:r>
              <a:rPr lang="en-US" dirty="0" smtClean="0"/>
              <a:t>  C. A cake</a:t>
            </a:r>
          </a:p>
          <a:p>
            <a:pPr>
              <a:buNone/>
            </a:pPr>
            <a:r>
              <a:rPr lang="en-US" dirty="0" smtClean="0"/>
              <a:t>  D. A salad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14) What does Tina tell Jack?</a:t>
            </a:r>
          </a:p>
          <a:p>
            <a:pPr>
              <a:buNone/>
            </a:pPr>
            <a:r>
              <a:rPr lang="en-US" dirty="0" smtClean="0"/>
              <a:t>  A. He shouldn't have brought anything.</a:t>
            </a:r>
          </a:p>
          <a:p>
            <a:pPr>
              <a:buNone/>
            </a:pPr>
            <a:r>
              <a:rPr lang="en-US" dirty="0" smtClean="0"/>
              <a:t>  B. She appreciated his kindness.</a:t>
            </a:r>
          </a:p>
          <a:p>
            <a:pPr>
              <a:buNone/>
            </a:pPr>
            <a:r>
              <a:rPr lang="en-US" dirty="0" smtClean="0"/>
              <a:t>  C. She doesn't like fruit salads.</a:t>
            </a:r>
          </a:p>
          <a:p>
            <a:pPr>
              <a:buNone/>
            </a:pPr>
            <a:r>
              <a:rPr lang="en-US" dirty="0" smtClean="0"/>
              <a:t>  D. She deserves an apology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15) What is Tina doing?</a:t>
            </a:r>
          </a:p>
          <a:p>
            <a:pPr>
              <a:buNone/>
            </a:pPr>
            <a:r>
              <a:rPr lang="en-US" dirty="0" smtClean="0"/>
              <a:t>  A. Grilling steak</a:t>
            </a:r>
          </a:p>
          <a:p>
            <a:pPr>
              <a:buNone/>
            </a:pPr>
            <a:r>
              <a:rPr lang="en-US" dirty="0" smtClean="0"/>
              <a:t>  B. Making dessert</a:t>
            </a:r>
          </a:p>
          <a:p>
            <a:pPr>
              <a:buNone/>
            </a:pPr>
            <a:r>
              <a:rPr lang="en-US" dirty="0" smtClean="0"/>
              <a:t>  C. Mixing drinks</a:t>
            </a:r>
          </a:p>
          <a:p>
            <a:pPr>
              <a:buNone/>
            </a:pPr>
            <a:r>
              <a:rPr lang="en-US" dirty="0" smtClean="0"/>
              <a:t>  D. Cooking vegetables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16) Where is Tanya now?</a:t>
            </a:r>
          </a:p>
          <a:p>
            <a:pPr>
              <a:buNone/>
            </a:pPr>
            <a:r>
              <a:rPr lang="en-US" dirty="0" smtClean="0"/>
              <a:t>  A. In a meeting</a:t>
            </a:r>
          </a:p>
          <a:p>
            <a:pPr>
              <a:buNone/>
            </a:pPr>
            <a:r>
              <a:rPr lang="en-US" dirty="0" smtClean="0"/>
              <a:t>  B. At her desk</a:t>
            </a:r>
          </a:p>
          <a:p>
            <a:pPr>
              <a:buNone/>
            </a:pPr>
            <a:r>
              <a:rPr lang="en-US" dirty="0" smtClean="0"/>
              <a:t>  C. At a branch office</a:t>
            </a:r>
          </a:p>
          <a:p>
            <a:pPr>
              <a:buNone/>
            </a:pPr>
            <a:r>
              <a:rPr lang="en-US" dirty="0" smtClean="0"/>
              <a:t>  D. Out to lunch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17) What problem is Tanya handling?</a:t>
            </a:r>
          </a:p>
          <a:p>
            <a:pPr>
              <a:buNone/>
            </a:pPr>
            <a:r>
              <a:rPr lang="en-US" dirty="0" smtClean="0"/>
              <a:t>  A. An angry client</a:t>
            </a:r>
          </a:p>
          <a:p>
            <a:pPr>
              <a:buNone/>
            </a:pPr>
            <a:r>
              <a:rPr lang="en-US" dirty="0" smtClean="0"/>
              <a:t>  B. A paperwork mix-up</a:t>
            </a:r>
          </a:p>
          <a:p>
            <a:pPr>
              <a:buNone/>
            </a:pPr>
            <a:r>
              <a:rPr lang="en-US" dirty="0" smtClean="0"/>
              <a:t>  C. A printing mistake</a:t>
            </a:r>
          </a:p>
          <a:p>
            <a:pPr>
              <a:buNone/>
            </a:pPr>
            <a:r>
              <a:rPr lang="en-US" dirty="0" smtClean="0"/>
              <a:t>  D. A cancelled flight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18) How does the man suggest contacting Tanya?</a:t>
            </a:r>
          </a:p>
          <a:p>
            <a:pPr>
              <a:buNone/>
            </a:pPr>
            <a:r>
              <a:rPr lang="en-US" dirty="0" smtClean="0"/>
              <a:t>  A. By visiting her office</a:t>
            </a:r>
          </a:p>
          <a:p>
            <a:pPr>
              <a:buNone/>
            </a:pPr>
            <a:r>
              <a:rPr lang="en-US" dirty="0" smtClean="0"/>
              <a:t>  B. By leaving a message with a secretary</a:t>
            </a:r>
          </a:p>
          <a:p>
            <a:pPr>
              <a:buNone/>
            </a:pPr>
            <a:r>
              <a:rPr lang="en-US" dirty="0" smtClean="0"/>
              <a:t>  C. By sending her an e-mail</a:t>
            </a:r>
          </a:p>
          <a:p>
            <a:pPr>
              <a:buNone/>
            </a:pPr>
            <a:r>
              <a:rPr lang="en-US" dirty="0" smtClean="0"/>
              <a:t>  D. By calling her cell phone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19) What are the speakers mainly discussing?</a:t>
            </a:r>
          </a:p>
          <a:p>
            <a:pPr>
              <a:buNone/>
            </a:pPr>
            <a:r>
              <a:rPr lang="en-US" dirty="0" smtClean="0"/>
              <a:t>  A. Changing an appointment</a:t>
            </a:r>
          </a:p>
          <a:p>
            <a:pPr>
              <a:buNone/>
            </a:pPr>
            <a:r>
              <a:rPr lang="en-US" dirty="0" smtClean="0"/>
              <a:t>  B. A proposed contract</a:t>
            </a:r>
          </a:p>
          <a:p>
            <a:pPr>
              <a:buNone/>
            </a:pPr>
            <a:r>
              <a:rPr lang="en-US" dirty="0" smtClean="0"/>
              <a:t>  C. The man's schedule</a:t>
            </a:r>
          </a:p>
          <a:p>
            <a:pPr>
              <a:buNone/>
            </a:pPr>
            <a:r>
              <a:rPr lang="en-US" dirty="0" smtClean="0"/>
              <a:t>  D. A lunch menu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20) What is the woman's position?</a:t>
            </a:r>
          </a:p>
          <a:p>
            <a:pPr>
              <a:buNone/>
            </a:pPr>
            <a:r>
              <a:rPr lang="en-US" dirty="0" smtClean="0"/>
              <a:t>  A. Secretary</a:t>
            </a:r>
          </a:p>
          <a:p>
            <a:pPr>
              <a:buNone/>
            </a:pPr>
            <a:r>
              <a:rPr lang="en-US" dirty="0" smtClean="0"/>
              <a:t>  B. Administrator</a:t>
            </a:r>
          </a:p>
          <a:p>
            <a:pPr>
              <a:buNone/>
            </a:pPr>
            <a:r>
              <a:rPr lang="en-US" dirty="0" smtClean="0"/>
              <a:t>  C. Caterer</a:t>
            </a:r>
          </a:p>
          <a:p>
            <a:pPr>
              <a:buNone/>
            </a:pPr>
            <a:r>
              <a:rPr lang="en-US" dirty="0" smtClean="0"/>
              <a:t>  D. Dry Cleaner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21) What will the man do at noon?</a:t>
            </a:r>
          </a:p>
          <a:p>
            <a:pPr>
              <a:buNone/>
            </a:pPr>
            <a:r>
              <a:rPr lang="en-US" dirty="0" smtClean="0"/>
              <a:t>  A. Call Paul Frazier</a:t>
            </a:r>
          </a:p>
          <a:p>
            <a:pPr>
              <a:buNone/>
            </a:pPr>
            <a:r>
              <a:rPr lang="en-US" dirty="0" smtClean="0"/>
              <a:t>  B. Meet with Bill Callahan</a:t>
            </a:r>
          </a:p>
          <a:p>
            <a:pPr>
              <a:buNone/>
            </a:pPr>
            <a:r>
              <a:rPr lang="en-US" dirty="0" smtClean="0"/>
              <a:t>  C. Pick up his blue suit</a:t>
            </a:r>
          </a:p>
          <a:p>
            <a:pPr>
              <a:buNone/>
            </a:pPr>
            <a:r>
              <a:rPr lang="en-US" dirty="0" smtClean="0"/>
              <a:t>  D. Attend a special luncheon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22) What time does the meeting start?</a:t>
            </a:r>
          </a:p>
          <a:p>
            <a:pPr>
              <a:buNone/>
            </a:pPr>
            <a:r>
              <a:rPr lang="en-US" dirty="0" smtClean="0"/>
              <a:t>  A. At 9 o'clock</a:t>
            </a:r>
          </a:p>
          <a:p>
            <a:pPr>
              <a:buNone/>
            </a:pPr>
            <a:r>
              <a:rPr lang="en-US" dirty="0" smtClean="0"/>
              <a:t>  B. At 9:20</a:t>
            </a:r>
          </a:p>
          <a:p>
            <a:pPr>
              <a:buNone/>
            </a:pPr>
            <a:r>
              <a:rPr lang="en-US" dirty="0" smtClean="0"/>
              <a:t>  C. At 1 o'clock</a:t>
            </a:r>
          </a:p>
          <a:p>
            <a:pPr>
              <a:buNone/>
            </a:pPr>
            <a:r>
              <a:rPr lang="en-US" dirty="0" smtClean="0"/>
              <a:t>  D. At 1:20</a:t>
            </a:r>
            <a:endParaRPr lang="fr-FR" u="sng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23) What does the man say about the other employees?</a:t>
            </a:r>
          </a:p>
          <a:p>
            <a:pPr>
              <a:buNone/>
            </a:pPr>
            <a:r>
              <a:rPr lang="en-US" dirty="0" smtClean="0"/>
              <a:t>  A. They are eating lunch.</a:t>
            </a:r>
          </a:p>
          <a:p>
            <a:pPr>
              <a:buNone/>
            </a:pPr>
            <a:r>
              <a:rPr lang="en-US" dirty="0" smtClean="0"/>
              <a:t>  B. Most of them are on vacation.</a:t>
            </a:r>
          </a:p>
          <a:p>
            <a:pPr>
              <a:buNone/>
            </a:pPr>
            <a:r>
              <a:rPr lang="en-US" dirty="0" smtClean="0"/>
              <a:t>  C. They will be away the next three weeks.</a:t>
            </a:r>
          </a:p>
          <a:p>
            <a:pPr>
              <a:buNone/>
            </a:pPr>
            <a:r>
              <a:rPr lang="en-US" dirty="0" smtClean="0"/>
              <a:t>  D. They will cancel the meeting.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24) Why will the man come late to the meeting?</a:t>
            </a:r>
          </a:p>
          <a:p>
            <a:pPr>
              <a:buNone/>
            </a:pPr>
            <a:r>
              <a:rPr lang="en-US" dirty="0" smtClean="0"/>
              <a:t>  A. He has to finish a project</a:t>
            </a:r>
          </a:p>
          <a:p>
            <a:pPr>
              <a:buNone/>
            </a:pPr>
            <a:r>
              <a:rPr lang="en-US" dirty="0" smtClean="0"/>
              <a:t>  B. He needs to wait for a delivery</a:t>
            </a:r>
          </a:p>
          <a:p>
            <a:pPr>
              <a:buNone/>
            </a:pPr>
            <a:r>
              <a:rPr lang="en-US" dirty="0" smtClean="0"/>
              <a:t>  C. He needs to send a test message</a:t>
            </a:r>
          </a:p>
          <a:p>
            <a:pPr>
              <a:buNone/>
            </a:pPr>
            <a:r>
              <a:rPr lang="en-US" dirty="0" smtClean="0"/>
              <a:t>  D. He needs to wait for a phone call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902</Words>
  <Application>Microsoft Office PowerPoint</Application>
  <PresentationFormat>On-screen Show (4:3)</PresentationFormat>
  <Paragraphs>168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</dc:creator>
  <cp:lastModifiedBy>New</cp:lastModifiedBy>
  <cp:revision>40</cp:revision>
  <dcterms:created xsi:type="dcterms:W3CDTF">2014-02-13T10:50:47Z</dcterms:created>
  <dcterms:modified xsi:type="dcterms:W3CDTF">2016-01-20T07:03:32Z</dcterms:modified>
</cp:coreProperties>
</file>