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Shape 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Shape 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Shape 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 rot="5400000">
            <a:off x="2402680" y="-316706"/>
            <a:ext cx="4700588" cy="81089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16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57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93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57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57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57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57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57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 rot="5400000">
            <a:off x="5098255" y="2378868"/>
            <a:ext cx="5300662" cy="2117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 rot="5400000">
            <a:off x="785812" y="336550"/>
            <a:ext cx="5300662" cy="62023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16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57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93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57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57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57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57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57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16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57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93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57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57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57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57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57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698500" y="1387475"/>
            <a:ext cx="3978274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365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2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2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698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76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76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76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76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76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829175" y="1387475"/>
            <a:ext cx="3978274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365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2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2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698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76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76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76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76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76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71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76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9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25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603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603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603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603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603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71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76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9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25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603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603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603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603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603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6159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17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58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71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763" y="0"/>
            <a:ext cx="9139236" cy="38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/>
          <p:nvPr/>
        </p:nvSpPr>
        <p:spPr>
          <a:xfrm>
            <a:off x="4763" y="6473825"/>
            <a:ext cx="9139236" cy="384174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16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57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93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57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57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57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57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57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/>
        </p:nvSpPr>
        <p:spPr>
          <a:xfrm>
            <a:off x="990600" y="77788"/>
            <a:ext cx="181821" cy="305661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cxnSp>
        <p:nvCxnSpPr>
          <p:cNvPr id="15" name="Shape 15"/>
          <p:cNvCxnSpPr/>
          <p:nvPr/>
        </p:nvCxnSpPr>
        <p:spPr>
          <a:xfrm>
            <a:off x="990600" y="147638"/>
            <a:ext cx="1587" cy="234949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6" name="Shape 16"/>
          <p:cNvCxnSpPr/>
          <p:nvPr/>
        </p:nvCxnSpPr>
        <p:spPr>
          <a:xfrm>
            <a:off x="995362" y="6526212"/>
            <a:ext cx="1587" cy="1651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descr="E:\Logo albert_rouge.png" id="17" name="Shape 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40589" y="-315178"/>
            <a:ext cx="1151890" cy="115189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/>
          <p:nvPr/>
        </p:nvSpPr>
        <p:spPr>
          <a:xfrm>
            <a:off x="7119813" y="6620971"/>
            <a:ext cx="1628651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1" i="0" lang="ru-RU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b="0" i="0" lang="ru-RU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2015 albert-learning.com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21.png"/><Relationship Id="rId5" Type="http://schemas.openxmlformats.org/officeDocument/2006/relationships/image" Target="../media/image20.png"/><Relationship Id="rId6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5.jpg"/><Relationship Id="rId5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времена года" id="73" name="Shape 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044" y="1447800"/>
            <a:ext cx="8638724" cy="476929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>
            <p:ph type="title"/>
          </p:nvPr>
        </p:nvSpPr>
        <p:spPr>
          <a:xfrm>
            <a:off x="-914400" y="457200"/>
            <a:ext cx="10667999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ru-RU" sz="4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МЕСЯЦЫ И ВРЕМЕНА ГОДА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-381000" y="533400"/>
            <a:ext cx="8453437" cy="6841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ru-RU" sz="28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Как называются летние месяцы?</a:t>
            </a:r>
          </a:p>
        </p:txBody>
      </p:sp>
      <p:pic>
        <p:nvPicPr>
          <p:cNvPr descr="Related image" id="131" name="Shape 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1295400"/>
            <a:ext cx="6476999" cy="48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285719" y="533400"/>
            <a:ext cx="8453437" cy="6841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ru-RU" sz="28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r>
              <a:rPr b="1" i="0" lang="ru-RU" sz="36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Осень</a:t>
            </a:r>
          </a:p>
        </p:txBody>
      </p:sp>
      <p:pic>
        <p:nvPicPr>
          <p:cNvPr descr="Image result for осень" id="137" name="Shape 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1219200"/>
            <a:ext cx="6705599" cy="502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/>
        </p:nvSpPr>
        <p:spPr>
          <a:xfrm>
            <a:off x="304800" y="1981200"/>
            <a:ext cx="8241183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Осенью часто идёт дождь. Часто пасмурно. Листья на деревьях становятся золотыми, красными и тёмно-серыми. Листья опадают и ложатся на землю золотым ковром. Осень – время сбора урожая, крестьяне собирают зерновые и фрукты.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5400" y="533400"/>
            <a:ext cx="3728035" cy="148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67200"/>
            <a:ext cx="39497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-381000" y="533400"/>
            <a:ext cx="8453437" cy="6841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ru-RU" sz="28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Как называются осенние месяцы?</a:t>
            </a:r>
          </a:p>
        </p:txBody>
      </p:sp>
      <p:pic>
        <p:nvPicPr>
          <p:cNvPr descr="Image result for осенние месяцы" id="150" name="Shape 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6200" y="1371600"/>
            <a:ext cx="4867274" cy="486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6400" y="762000"/>
            <a:ext cx="3284692" cy="1730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81000"/>
            <a:ext cx="2412998" cy="2438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2832066" y="1051145"/>
            <a:ext cx="334013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ru-RU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Обсуждение: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1752600" y="1981200"/>
            <a:ext cx="503214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Назовите и опишите Ваше любимое время года.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Что Вы любите делать зимой?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Вы проводите лето?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91200" y="3581400"/>
            <a:ext cx="2857499" cy="285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4800" y="4038600"/>
            <a:ext cx="2160546" cy="2354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lated image" id="79" name="Shape 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1219200"/>
            <a:ext cx="7696199" cy="51308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>
            <p:ph type="title"/>
          </p:nvPr>
        </p:nvSpPr>
        <p:spPr>
          <a:xfrm>
            <a:off x="285719" y="533400"/>
            <a:ext cx="8453437" cy="6841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ru-RU" sz="28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r>
              <a:rPr b="1" i="0" lang="ru-RU" sz="36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Зима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1299248" y="1065745"/>
            <a:ext cx="6760685" cy="40934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ru-R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 можно делать зимой?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Лепить снеговика</a:t>
            </a: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Играть в снежки</a:t>
            </a: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Кататься на лыжах</a:t>
            </a: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Кататься на коньках</a:t>
            </a: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Кататься на санках</a:t>
            </a: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Валяться в снегу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Рыбачить</a:t>
            </a: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6300" y="4558496"/>
            <a:ext cx="2768599" cy="181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0" y="533400"/>
            <a:ext cx="8453437" cy="6841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ru-RU" sz="28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Как называются зимние месяцы?</a:t>
            </a:r>
          </a:p>
        </p:txBody>
      </p:sp>
      <p:pic>
        <p:nvPicPr>
          <p:cNvPr descr="Image result for зимние месяцы" id="92" name="Shape 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146629"/>
            <a:ext cx="7543800" cy="5148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285719" y="533400"/>
            <a:ext cx="8453437" cy="6841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ru-RU" sz="28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r>
              <a:rPr b="1" i="0" lang="ru-RU" sz="36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Весна</a:t>
            </a:r>
          </a:p>
        </p:txBody>
      </p:sp>
      <p:pic>
        <p:nvPicPr>
          <p:cNvPr descr="Image result for весна" id="98" name="Shape 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524000"/>
            <a:ext cx="7905044" cy="4446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/>
        </p:nvSpPr>
        <p:spPr>
          <a:xfrm>
            <a:off x="381000" y="609600"/>
            <a:ext cx="8009048" cy="31085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Весна - самое прекрасное время года. Весной пробуждается природа, становится тепло, ярко светит солнце.  Снег тает и на улицах журчат маленькие ручейки. Перелётные птицы возвращаются из дальних стран. Дети мастерят скворечники для птиц и вешают их на деревья.</a:t>
            </a:r>
          </a:p>
        </p:txBody>
      </p:sp>
      <p:pic>
        <p:nvPicPr>
          <p:cNvPr descr="Image result for весна" id="104" name="Shape 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200" y="3352800"/>
            <a:ext cx="4448175" cy="2914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-381000" y="533400"/>
            <a:ext cx="8453437" cy="6841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ru-RU" sz="28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Как называются весенние месяцы?</a:t>
            </a:r>
          </a:p>
        </p:txBody>
      </p:sp>
      <p:pic>
        <p:nvPicPr>
          <p:cNvPr descr="Image result for март" id="110" name="Shape 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219200"/>
            <a:ext cx="4027326" cy="2133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апрель" id="111" name="Shape 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8200" y="1219200"/>
            <a:ext cx="4038599" cy="21395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май" id="112" name="Shape 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5000" y="3429000"/>
            <a:ext cx="5260887" cy="2883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285719" y="533400"/>
            <a:ext cx="8453437" cy="6841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ru-RU" sz="28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r>
              <a:rPr b="1" i="0" lang="ru-RU" sz="36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Лето</a:t>
            </a:r>
          </a:p>
        </p:txBody>
      </p:sp>
      <p:pic>
        <p:nvPicPr>
          <p:cNvPr descr="Image result for лето" id="118" name="Shape 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1371600"/>
            <a:ext cx="8077199" cy="4543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/>
        </p:nvSpPr>
        <p:spPr>
          <a:xfrm>
            <a:off x="381000" y="2057400"/>
            <a:ext cx="8442461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Летом тепло. Ярко светит солнце. Можно хорошо отдохнуть. Для этого есть много возможностей: можно отправиться на курорт или в санаторий. Особенно прекрасно летом в деревне. В лесу уже растут ягоды и грибы.</a:t>
            </a: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4648200"/>
            <a:ext cx="2145946" cy="1751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38800" y="457200"/>
            <a:ext cx="3048000" cy="1756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