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embedTrueTypeFonts="1" strictFirstAndLastChars="0" saveSubsetFonts="1">
  <p:sldMasterIdLst>
    <p:sldMasterId id="2147483664"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6858000" cx="12192000"/>
  <p:notesSz cx="6858000" cy="9144000"/>
  <p:embeddedFontLst>
    <p:embeddedFont>
      <p:font typeface="Century Gothic"/>
      <p:regular r:id="rId14"/>
      <p:bold r:id="rId15"/>
      <p:italic r:id="rId16"/>
      <p:boldItalic r:id="rId17"/>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11" Type="http://schemas.openxmlformats.org/officeDocument/2006/relationships/slide" Target="slides/slide7.xml"/><Relationship Id="rId10" Type="http://schemas.openxmlformats.org/officeDocument/2006/relationships/slide" Target="slides/slide6.xml"/><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CenturyGothic-bold.fntdata"/><Relationship Id="rId14" Type="http://schemas.openxmlformats.org/officeDocument/2006/relationships/font" Target="fonts/CenturyGothic-regular.fntdata"/><Relationship Id="rId17" Type="http://schemas.openxmlformats.org/officeDocument/2006/relationships/font" Target="fonts/CenturyGothic-boldItalic.fntdata"/><Relationship Id="rId16" Type="http://schemas.openxmlformats.org/officeDocument/2006/relationships/font" Target="fonts/CenturyGothic-italic.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 name="Shape 2"/>
        <p:cNvGrpSpPr/>
        <p:nvPr/>
      </p:nvGrpSpPr>
      <p:grpSpPr>
        <a:xfrm>
          <a:off x="0" y="0"/>
          <a:ext cx="0" cy="0"/>
          <a:chOff x="0" y="0"/>
          <a:chExt cx="0" cy="0"/>
        </a:xfrm>
      </p:grpSpPr>
      <p:sp>
        <p:nvSpPr>
          <p:cNvPr id="3" name="Shape 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399" cy="4114800"/>
          </a:xfrm>
          <a:prstGeom prst="rect">
            <a:avLst/>
          </a:prstGeom>
          <a:noFill/>
          <a:ln>
            <a:noFill/>
          </a:ln>
        </p:spPr>
        <p:txBody>
          <a:bodyPr anchorCtr="0" anchor="t" bIns="91425" lIns="91425" rIns="91425" tIns="91425"/>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0" name="Shape 160"/>
        <p:cNvGrpSpPr/>
        <p:nvPr/>
      </p:nvGrpSpPr>
      <p:grpSpPr>
        <a:xfrm>
          <a:off x="0" y="0"/>
          <a:ext cx="0" cy="0"/>
          <a:chOff x="0" y="0"/>
          <a:chExt cx="0" cy="0"/>
        </a:xfrm>
      </p:grpSpPr>
      <p:sp>
        <p:nvSpPr>
          <p:cNvPr id="161" name="Shape 161"/>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2" name="Shape 162"/>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7" name="Shape 167"/>
        <p:cNvGrpSpPr/>
        <p:nvPr/>
      </p:nvGrpSpPr>
      <p:grpSpPr>
        <a:xfrm>
          <a:off x="0" y="0"/>
          <a:ext cx="0" cy="0"/>
          <a:chOff x="0" y="0"/>
          <a:chExt cx="0" cy="0"/>
        </a:xfrm>
      </p:grpSpPr>
      <p:sp>
        <p:nvSpPr>
          <p:cNvPr id="168" name="Shape 168"/>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69" name="Shape 169"/>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3" name="Shape 173"/>
        <p:cNvGrpSpPr/>
        <p:nvPr/>
      </p:nvGrpSpPr>
      <p:grpSpPr>
        <a:xfrm>
          <a:off x="0" y="0"/>
          <a:ext cx="0" cy="0"/>
          <a:chOff x="0" y="0"/>
          <a:chExt cx="0" cy="0"/>
        </a:xfrm>
      </p:grpSpPr>
      <p:sp>
        <p:nvSpPr>
          <p:cNvPr id="174" name="Shape 174"/>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75" name="Shape 175"/>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9" name="Shape 179"/>
        <p:cNvGrpSpPr/>
        <p:nvPr/>
      </p:nvGrpSpPr>
      <p:grpSpPr>
        <a:xfrm>
          <a:off x="0" y="0"/>
          <a:ext cx="0" cy="0"/>
          <a:chOff x="0" y="0"/>
          <a:chExt cx="0" cy="0"/>
        </a:xfrm>
      </p:grpSpPr>
      <p:sp>
        <p:nvSpPr>
          <p:cNvPr id="180" name="Shape 18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81" name="Shape 18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5" name="Shape 185"/>
        <p:cNvGrpSpPr/>
        <p:nvPr/>
      </p:nvGrpSpPr>
      <p:grpSpPr>
        <a:xfrm>
          <a:off x="0" y="0"/>
          <a:ext cx="0" cy="0"/>
          <a:chOff x="0" y="0"/>
          <a:chExt cx="0" cy="0"/>
        </a:xfrm>
      </p:grpSpPr>
      <p:sp>
        <p:nvSpPr>
          <p:cNvPr id="186" name="Shape 186"/>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87" name="Shape 187"/>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1" name="Shape 191"/>
        <p:cNvGrpSpPr/>
        <p:nvPr/>
      </p:nvGrpSpPr>
      <p:grpSpPr>
        <a:xfrm>
          <a:off x="0" y="0"/>
          <a:ext cx="0" cy="0"/>
          <a:chOff x="0" y="0"/>
          <a:chExt cx="0" cy="0"/>
        </a:xfrm>
      </p:grpSpPr>
      <p:sp>
        <p:nvSpPr>
          <p:cNvPr id="192" name="Shape 192"/>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193" name="Shape 193"/>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9" name="Shape 199"/>
        <p:cNvGrpSpPr/>
        <p:nvPr/>
      </p:nvGrpSpPr>
      <p:grpSpPr>
        <a:xfrm>
          <a:off x="0" y="0"/>
          <a:ext cx="0" cy="0"/>
          <a:chOff x="0" y="0"/>
          <a:chExt cx="0" cy="0"/>
        </a:xfrm>
      </p:grpSpPr>
      <p:sp>
        <p:nvSpPr>
          <p:cNvPr id="200" name="Shape 200"/>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01" name="Shape 201"/>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08" name="Shape 208"/>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2" name="Shape 212"/>
        <p:cNvGrpSpPr/>
        <p:nvPr/>
      </p:nvGrpSpPr>
      <p:grpSpPr>
        <a:xfrm>
          <a:off x="0" y="0"/>
          <a:ext cx="0" cy="0"/>
          <a:chOff x="0" y="0"/>
          <a:chExt cx="0" cy="0"/>
        </a:xfrm>
      </p:grpSpPr>
      <p:sp>
        <p:nvSpPr>
          <p:cNvPr id="213" name="Shape 213"/>
          <p:cNvSpPr txBox="1"/>
          <p:nvPr>
            <p:ph idx="1" type="body"/>
          </p:nvPr>
        </p:nvSpPr>
        <p:spPr>
          <a:xfrm>
            <a:off x="685800" y="4343400"/>
            <a:ext cx="5486399" cy="4114800"/>
          </a:xfrm>
          <a:prstGeom prst="rect">
            <a:avLst/>
          </a:prstGeom>
          <a:noFill/>
          <a:ln>
            <a:noFill/>
          </a:ln>
        </p:spPr>
        <p:txBody>
          <a:bodyPr anchorCtr="0" anchor="ctr" bIns="91425" lIns="91425" rIns="91425" tIns="91425">
            <a:noAutofit/>
          </a:bodyPr>
          <a:lstStyle/>
          <a:p>
            <a:pPr lvl="0">
              <a:spcBef>
                <a:spcPts val="0"/>
              </a:spcBef>
              <a:buNone/>
            </a:pPr>
            <a:r>
              <a:t/>
            </a:r>
            <a:endParaRPr/>
          </a:p>
        </p:txBody>
      </p:sp>
      <p:sp>
        <p:nvSpPr>
          <p:cNvPr id="214" name="Shape 214"/>
          <p:cNvSpPr/>
          <p:nvPr>
            <p:ph idx="2" type="sldImg"/>
          </p:nvPr>
        </p:nvSpPr>
        <p:spPr>
          <a:xfrm>
            <a:off x="1143225" y="685800"/>
            <a:ext cx="4572225" cy="342900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Титульный слайд">
    <p:spTree>
      <p:nvGrpSpPr>
        <p:cNvPr id="38" name="Shape 38"/>
        <p:cNvGrpSpPr/>
        <p:nvPr/>
      </p:nvGrpSpPr>
      <p:grpSpPr>
        <a:xfrm>
          <a:off x="0" y="0"/>
          <a:ext cx="0" cy="0"/>
          <a:chOff x="0" y="0"/>
          <a:chExt cx="0" cy="0"/>
        </a:xfrm>
      </p:grpSpPr>
      <p:sp>
        <p:nvSpPr>
          <p:cNvPr id="39" name="Shape 39"/>
          <p:cNvSpPr txBox="1"/>
          <p:nvPr>
            <p:ph type="ctrTitle"/>
          </p:nvPr>
        </p:nvSpPr>
        <p:spPr>
          <a:xfrm>
            <a:off x="2589213" y="2514600"/>
            <a:ext cx="8915398" cy="2262781"/>
          </a:xfrm>
          <a:prstGeom prst="rect">
            <a:avLst/>
          </a:prstGeom>
          <a:noFill/>
          <a:ln>
            <a:noFill/>
          </a:ln>
        </p:spPr>
        <p:txBody>
          <a:bodyPr anchorCtr="0" anchor="b" bIns="91425" lIns="91425" rIns="91425" tIns="91425"/>
          <a:lstStyle>
            <a:lvl1pPr indent="0" lvl="0" marL="0" marR="0" rtl="0" algn="l">
              <a:spcBef>
                <a:spcPts val="0"/>
              </a:spcBef>
              <a:buClr>
                <a:srgbClr val="262626"/>
              </a:buClr>
              <a:buFont typeface="Century Gothic"/>
              <a:buNone/>
              <a:defRPr b="0" i="0" sz="54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40" name="Shape 40"/>
          <p:cNvSpPr txBox="1"/>
          <p:nvPr>
            <p:ph idx="1" type="subTitle"/>
          </p:nvPr>
        </p:nvSpPr>
        <p:spPr>
          <a:xfrm>
            <a:off x="2589213" y="4777378"/>
            <a:ext cx="8915398" cy="1126282"/>
          </a:xfrm>
          <a:prstGeom prst="rect">
            <a:avLst/>
          </a:prstGeom>
          <a:noFill/>
          <a:ln>
            <a:noFill/>
          </a:ln>
        </p:spPr>
        <p:txBody>
          <a:bodyPr anchorCtr="0" anchor="t" bIns="91425" lIns="91425" rIns="91425" tIns="91425"/>
          <a:lstStyle>
            <a:lvl1pPr indent="0" lvl="0" marL="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0" lvl="1" marL="457200" marR="0" rtl="0" algn="ctr">
              <a:spcBef>
                <a:spcPts val="1000"/>
              </a:spcBef>
              <a:spcAft>
                <a:spcPts val="0"/>
              </a:spcAft>
              <a:buClr>
                <a:schemeClr val="accent1"/>
              </a:buClr>
              <a:buFont typeface="Noto Sans Symbols"/>
              <a:buNone/>
              <a:defRPr b="0" i="0" sz="1600" u="none" cap="none" strike="noStrike">
                <a:solidFill>
                  <a:srgbClr val="888888"/>
                </a:solidFill>
                <a:latin typeface="Century Gothic"/>
                <a:ea typeface="Century Gothic"/>
                <a:cs typeface="Century Gothic"/>
                <a:sym typeface="Century Gothic"/>
              </a:defRPr>
            </a:lvl2pPr>
            <a:lvl3pPr indent="0" lvl="2" marL="914400" marR="0" rtl="0" algn="ctr">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3pPr>
            <a:lvl4pPr indent="0" lvl="3" marL="13716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4pPr>
            <a:lvl5pPr indent="0" lvl="4" marL="18288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5pPr>
            <a:lvl6pPr indent="0" lvl="5" marL="22860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6pPr>
            <a:lvl7pPr indent="0" lvl="6" marL="27432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7pPr>
            <a:lvl8pPr indent="0" lvl="7" marL="32004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8pPr>
            <a:lvl9pPr indent="0" lvl="8" marL="3657600" marR="0" rtl="0" algn="ctr">
              <a:spcBef>
                <a:spcPts val="1000"/>
              </a:spcBef>
              <a:spcAft>
                <a:spcPts val="0"/>
              </a:spcAft>
              <a:buClr>
                <a:schemeClr val="accent1"/>
              </a:buClr>
              <a:buFont typeface="Noto Sans Symbols"/>
              <a:buNone/>
              <a:defRPr b="0" i="0" sz="1200" u="none" cap="none" strike="noStrike">
                <a:solidFill>
                  <a:srgbClr val="888888"/>
                </a:solidFill>
                <a:latin typeface="Century Gothic"/>
                <a:ea typeface="Century Gothic"/>
                <a:cs typeface="Century Gothic"/>
                <a:sym typeface="Century Gothic"/>
              </a:defRPr>
            </a:lvl9pPr>
          </a:lstStyle>
          <a:p/>
        </p:txBody>
      </p:sp>
      <p:sp>
        <p:nvSpPr>
          <p:cNvPr id="41" name="Shape 41"/>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42" name="Shape 42"/>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43" name="Shape 43"/>
          <p:cNvSpPr/>
          <p:nvPr/>
        </p:nvSpPr>
        <p:spPr>
          <a:xfrm>
            <a:off x="0" y="4323810"/>
            <a:ext cx="1744651" cy="778589"/>
          </a:xfrm>
          <a:custGeom>
            <a:pathLst>
              <a:path extrusionOk="0" h="120000" w="120000">
                <a:moveTo>
                  <a:pt x="92580" y="119999"/>
                </a:moveTo>
                <a:cubicBezTo>
                  <a:pt x="93548" y="119999"/>
                  <a:pt x="94193" y="119277"/>
                  <a:pt x="94516" y="118554"/>
                </a:cubicBezTo>
                <a:cubicBezTo>
                  <a:pt x="94516" y="117831"/>
                  <a:pt x="94838" y="117831"/>
                  <a:pt x="94838" y="117831"/>
                </a:cubicBezTo>
                <a:cubicBezTo>
                  <a:pt x="119354" y="62891"/>
                  <a:pt x="119354" y="62891"/>
                  <a:pt x="119354" y="62891"/>
                </a:cubicBezTo>
                <a:cubicBezTo>
                  <a:pt x="120000" y="61445"/>
                  <a:pt x="120000" y="58554"/>
                  <a:pt x="119354" y="56385"/>
                </a:cubicBezTo>
                <a:cubicBezTo>
                  <a:pt x="94838" y="2168"/>
                  <a:pt x="94838" y="2168"/>
                  <a:pt x="94838" y="2168"/>
                </a:cubicBezTo>
                <a:cubicBezTo>
                  <a:pt x="94838" y="1445"/>
                  <a:pt x="94516" y="1445"/>
                  <a:pt x="94516" y="1445"/>
                </a:cubicBezTo>
                <a:cubicBezTo>
                  <a:pt x="94193" y="722"/>
                  <a:pt x="93548" y="0"/>
                  <a:pt x="92580" y="0"/>
                </a:cubicBezTo>
                <a:cubicBezTo>
                  <a:pt x="0" y="0"/>
                  <a:pt x="0" y="0"/>
                  <a:pt x="0" y="0"/>
                </a:cubicBezTo>
                <a:cubicBezTo>
                  <a:pt x="0" y="119999"/>
                  <a:pt x="0" y="119999"/>
                  <a:pt x="0" y="119999"/>
                </a:cubicBezTo>
                <a:lnTo>
                  <a:pt x="92580" y="119999"/>
                </a:ln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44" name="Shape 44"/>
          <p:cNvSpPr txBox="1"/>
          <p:nvPr>
            <p:ph idx="12" type="sldNum"/>
          </p:nvPr>
        </p:nvSpPr>
        <p:spPr>
          <a:xfrm>
            <a:off x="531812" y="4529539"/>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de-DE" sz="2000" u="none" cap="none" strike="noStrike">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Заголовок и подпись">
    <p:spTree>
      <p:nvGrpSpPr>
        <p:cNvPr id="104" name="Shape 104"/>
        <p:cNvGrpSpPr/>
        <p:nvPr/>
      </p:nvGrpSpPr>
      <p:grpSpPr>
        <a:xfrm>
          <a:off x="0" y="0"/>
          <a:ext cx="0" cy="0"/>
          <a:chOff x="0" y="0"/>
          <a:chExt cx="0" cy="0"/>
        </a:xfrm>
      </p:grpSpPr>
      <p:sp>
        <p:nvSpPr>
          <p:cNvPr id="105" name="Shape 105"/>
          <p:cNvSpPr txBox="1"/>
          <p:nvPr>
            <p:ph type="title"/>
          </p:nvPr>
        </p:nvSpPr>
        <p:spPr>
          <a:xfrm>
            <a:off x="2589211" y="609600"/>
            <a:ext cx="8915398" cy="3117040"/>
          </a:xfrm>
          <a:prstGeom prst="rect">
            <a:avLst/>
          </a:prstGeom>
          <a:noFill/>
          <a:ln>
            <a:noFill/>
          </a:ln>
        </p:spPr>
        <p:txBody>
          <a:bodyPr anchorCtr="0" anchor="ctr" bIns="91425" lIns="91425" rIns="91425" tIns="91425"/>
          <a:lstStyle>
            <a:lvl1pPr indent="0" lvl="0" marL="0" marR="0" rtl="0" algn="l">
              <a:spcBef>
                <a:spcPts val="0"/>
              </a:spcBef>
              <a:buClr>
                <a:srgbClr val="262626"/>
              </a:buClr>
              <a:buFont typeface="Century Gothic"/>
              <a:buNone/>
              <a:defRPr b="0" i="0" sz="48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06" name="Shape 106"/>
          <p:cNvSpPr txBox="1"/>
          <p:nvPr>
            <p:ph idx="1" type="body"/>
          </p:nvPr>
        </p:nvSpPr>
        <p:spPr>
          <a:xfrm>
            <a:off x="2589211" y="4354046"/>
            <a:ext cx="8915398" cy="1555863"/>
          </a:xfrm>
          <a:prstGeom prst="rect">
            <a:avLst/>
          </a:prstGeom>
          <a:noFill/>
          <a:ln>
            <a:noFill/>
          </a:ln>
        </p:spPr>
        <p:txBody>
          <a:bodyPr anchorCtr="0" anchor="ctr" bIns="91425" lIns="91425" rIns="91425" tIns="91425"/>
          <a:lstStyle>
            <a:lvl1pPr indent="0" lvl="0" marL="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800" u="none" cap="none" strike="noStrike">
                <a:solidFill>
                  <a:srgbClr val="888888"/>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600" u="none" cap="none" strike="noStrike">
                <a:solidFill>
                  <a:srgbClr val="888888"/>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9pPr>
          </a:lstStyle>
          <a:p/>
        </p:txBody>
      </p:sp>
      <p:sp>
        <p:nvSpPr>
          <p:cNvPr id="107" name="Shape 107"/>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08" name="Shape 108"/>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09" name="Shape 109"/>
          <p:cNvSpPr/>
          <p:nvPr/>
        </p:nvSpPr>
        <p:spPr>
          <a:xfrm flipH="1" rot="10800000">
            <a:off x="-4188" y="31781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10" name="Shape 110"/>
          <p:cNvSpPr txBox="1"/>
          <p:nvPr>
            <p:ph idx="12" type="sldNum"/>
          </p:nvPr>
        </p:nvSpPr>
        <p:spPr>
          <a:xfrm>
            <a:off x="531812" y="3244139"/>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Цитата с подписью">
    <p:spTree>
      <p:nvGrpSpPr>
        <p:cNvPr id="111" name="Shape 111"/>
        <p:cNvGrpSpPr/>
        <p:nvPr/>
      </p:nvGrpSpPr>
      <p:grpSpPr>
        <a:xfrm>
          <a:off x="0" y="0"/>
          <a:ext cx="0" cy="0"/>
          <a:chOff x="0" y="0"/>
          <a:chExt cx="0" cy="0"/>
        </a:xfrm>
      </p:grpSpPr>
      <p:sp>
        <p:nvSpPr>
          <p:cNvPr id="112" name="Shape 112"/>
          <p:cNvSpPr txBox="1"/>
          <p:nvPr>
            <p:ph type="title"/>
          </p:nvPr>
        </p:nvSpPr>
        <p:spPr>
          <a:xfrm>
            <a:off x="2849949" y="609600"/>
            <a:ext cx="8393925" cy="2895600"/>
          </a:xfrm>
          <a:prstGeom prst="rect">
            <a:avLst/>
          </a:prstGeom>
          <a:noFill/>
          <a:ln>
            <a:noFill/>
          </a:ln>
        </p:spPr>
        <p:txBody>
          <a:bodyPr anchorCtr="0" anchor="ctr" bIns="91425" lIns="91425" rIns="91425" tIns="91425"/>
          <a:lstStyle>
            <a:lvl1pPr indent="0" lvl="0" marL="0" marR="0" rtl="0" algn="l">
              <a:spcBef>
                <a:spcPts val="0"/>
              </a:spcBef>
              <a:buClr>
                <a:srgbClr val="262626"/>
              </a:buClr>
              <a:buFont typeface="Century Gothic"/>
              <a:buNone/>
              <a:defRPr b="0" i="0" sz="48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13" name="Shape 113"/>
          <p:cNvSpPr txBox="1"/>
          <p:nvPr>
            <p:ph idx="1" type="body"/>
          </p:nvPr>
        </p:nvSpPr>
        <p:spPr>
          <a:xfrm>
            <a:off x="3275011" y="3505200"/>
            <a:ext cx="7536553" cy="381000"/>
          </a:xfrm>
          <a:prstGeom prst="rect">
            <a:avLst/>
          </a:prstGeom>
          <a:noFill/>
          <a:ln>
            <a:noFill/>
          </a:ln>
        </p:spPr>
        <p:txBody>
          <a:bodyPr anchorCtr="0" anchor="ctr" bIns="91425" lIns="91425" rIns="91425" tIns="91425"/>
          <a:lstStyle>
            <a:lvl1pPr indent="0" lvl="0" marL="0" marR="0" rtl="0" algn="l">
              <a:spcBef>
                <a:spcPts val="1000"/>
              </a:spcBef>
              <a:spcAft>
                <a:spcPts val="0"/>
              </a:spcAft>
              <a:buClr>
                <a:schemeClr val="accent1"/>
              </a:buClr>
              <a:buFont typeface="Noto Sans Symbols"/>
              <a:buNone/>
              <a:defRPr b="0" i="0" sz="1600" u="none" cap="none" strike="noStrike">
                <a:solidFill>
                  <a:srgbClr val="7F7F7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4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14" name="Shape 114"/>
          <p:cNvSpPr txBox="1"/>
          <p:nvPr>
            <p:ph idx="2" type="body"/>
          </p:nvPr>
        </p:nvSpPr>
        <p:spPr>
          <a:xfrm>
            <a:off x="2589211" y="4354046"/>
            <a:ext cx="8915398" cy="1555863"/>
          </a:xfrm>
          <a:prstGeom prst="rect">
            <a:avLst/>
          </a:prstGeom>
          <a:noFill/>
          <a:ln>
            <a:noFill/>
          </a:ln>
        </p:spPr>
        <p:txBody>
          <a:bodyPr anchorCtr="0" anchor="ctr" bIns="91425" lIns="91425" rIns="91425" tIns="91425"/>
          <a:lstStyle>
            <a:lvl1pPr indent="0" lvl="0" marL="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800" u="none" cap="none" strike="noStrike">
                <a:solidFill>
                  <a:srgbClr val="888888"/>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600" u="none" cap="none" strike="noStrike">
                <a:solidFill>
                  <a:srgbClr val="888888"/>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9pPr>
          </a:lstStyle>
          <a:p/>
        </p:txBody>
      </p:sp>
      <p:sp>
        <p:nvSpPr>
          <p:cNvPr id="115" name="Shape 115"/>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16" name="Shape 116"/>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17" name="Shape 117"/>
          <p:cNvSpPr/>
          <p:nvPr/>
        </p:nvSpPr>
        <p:spPr>
          <a:xfrm flipH="1" rot="10800000">
            <a:off x="-4188" y="31781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18" name="Shape 118"/>
          <p:cNvSpPr txBox="1"/>
          <p:nvPr>
            <p:ph idx="12" type="sldNum"/>
          </p:nvPr>
        </p:nvSpPr>
        <p:spPr>
          <a:xfrm>
            <a:off x="531812" y="3244139"/>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
        <p:nvSpPr>
          <p:cNvPr id="119" name="Shape 119"/>
          <p:cNvSpPr txBox="1"/>
          <p:nvPr/>
        </p:nvSpPr>
        <p:spPr>
          <a:xfrm>
            <a:off x="2467651" y="648004"/>
            <a:ext cx="609599" cy="584776"/>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lang="de-DE" sz="8000">
                <a:solidFill>
                  <a:schemeClr val="accent1"/>
                </a:solidFill>
                <a:latin typeface="Arial"/>
                <a:ea typeface="Arial"/>
                <a:cs typeface="Arial"/>
                <a:sym typeface="Arial"/>
              </a:rPr>
              <a:t>“</a:t>
            </a:r>
          </a:p>
        </p:txBody>
      </p:sp>
      <p:sp>
        <p:nvSpPr>
          <p:cNvPr id="120" name="Shape 120"/>
          <p:cNvSpPr txBox="1"/>
          <p:nvPr/>
        </p:nvSpPr>
        <p:spPr>
          <a:xfrm>
            <a:off x="11114852" y="2905306"/>
            <a:ext cx="609599" cy="584776"/>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lang="de-DE" sz="8000">
                <a:solidFill>
                  <a:schemeClr val="accent1"/>
                </a:solidFill>
                <a:latin typeface="Arial"/>
                <a:ea typeface="Arial"/>
                <a:cs typeface="Arial"/>
                <a:sym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Карточка имени">
    <p:spTree>
      <p:nvGrpSpPr>
        <p:cNvPr id="121" name="Shape 121"/>
        <p:cNvGrpSpPr/>
        <p:nvPr/>
      </p:nvGrpSpPr>
      <p:grpSpPr>
        <a:xfrm>
          <a:off x="0" y="0"/>
          <a:ext cx="0" cy="0"/>
          <a:chOff x="0" y="0"/>
          <a:chExt cx="0" cy="0"/>
        </a:xfrm>
      </p:grpSpPr>
      <p:sp>
        <p:nvSpPr>
          <p:cNvPr id="122" name="Shape 122"/>
          <p:cNvSpPr txBox="1"/>
          <p:nvPr>
            <p:ph type="title"/>
          </p:nvPr>
        </p:nvSpPr>
        <p:spPr>
          <a:xfrm>
            <a:off x="2589213" y="2438400"/>
            <a:ext cx="8915400" cy="2724845"/>
          </a:xfrm>
          <a:prstGeom prst="rect">
            <a:avLst/>
          </a:prstGeom>
          <a:noFill/>
          <a:ln>
            <a:noFill/>
          </a:ln>
        </p:spPr>
        <p:txBody>
          <a:bodyPr anchorCtr="0" anchor="b" bIns="91425" lIns="91425" rIns="91425" tIns="91425"/>
          <a:lstStyle>
            <a:lvl1pPr indent="0" lvl="0" marL="0" marR="0" rtl="0" algn="l">
              <a:spcBef>
                <a:spcPts val="0"/>
              </a:spcBef>
              <a:buClr>
                <a:srgbClr val="262626"/>
              </a:buClr>
              <a:buFont typeface="Century Gothic"/>
              <a:buNone/>
              <a:defRPr b="0" i="0" sz="48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23" name="Shape 123"/>
          <p:cNvSpPr txBox="1"/>
          <p:nvPr>
            <p:ph idx="1" type="body"/>
          </p:nvPr>
        </p:nvSpPr>
        <p:spPr>
          <a:xfrm>
            <a:off x="2589213" y="5181600"/>
            <a:ext cx="8915400" cy="729622"/>
          </a:xfrm>
          <a:prstGeom prst="rect">
            <a:avLst/>
          </a:prstGeom>
          <a:noFill/>
          <a:ln>
            <a:noFill/>
          </a:ln>
        </p:spPr>
        <p:txBody>
          <a:bodyPr anchorCtr="0" anchor="t" bIns="91425" lIns="91425" rIns="91425" tIns="91425"/>
          <a:lstStyle>
            <a:lvl1pPr indent="-342900" lvl="0" marL="34290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24" name="Shape 124"/>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25" name="Shape 125"/>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26" name="Shape 126"/>
          <p:cNvSpPr/>
          <p:nvPr/>
        </p:nvSpPr>
        <p:spPr>
          <a:xfrm flipH="1" rot="10800000">
            <a:off x="-4188" y="491172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27" name="Shape 127"/>
          <p:cNvSpPr txBox="1"/>
          <p:nvPr>
            <p:ph idx="12" type="sldNum"/>
          </p:nvPr>
        </p:nvSpPr>
        <p:spPr>
          <a:xfrm>
            <a:off x="531812" y="4983087"/>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Цитата карточки имени">
    <p:spTree>
      <p:nvGrpSpPr>
        <p:cNvPr id="128" name="Shape 128"/>
        <p:cNvGrpSpPr/>
        <p:nvPr/>
      </p:nvGrpSpPr>
      <p:grpSpPr>
        <a:xfrm>
          <a:off x="0" y="0"/>
          <a:ext cx="0" cy="0"/>
          <a:chOff x="0" y="0"/>
          <a:chExt cx="0" cy="0"/>
        </a:xfrm>
      </p:grpSpPr>
      <p:sp>
        <p:nvSpPr>
          <p:cNvPr id="129" name="Shape 129"/>
          <p:cNvSpPr txBox="1"/>
          <p:nvPr>
            <p:ph type="title"/>
          </p:nvPr>
        </p:nvSpPr>
        <p:spPr>
          <a:xfrm>
            <a:off x="2849949" y="609600"/>
            <a:ext cx="8393925" cy="2895600"/>
          </a:xfrm>
          <a:prstGeom prst="rect">
            <a:avLst/>
          </a:prstGeom>
          <a:noFill/>
          <a:ln>
            <a:noFill/>
          </a:ln>
        </p:spPr>
        <p:txBody>
          <a:bodyPr anchorCtr="0" anchor="ctr" bIns="91425" lIns="91425" rIns="91425" tIns="91425"/>
          <a:lstStyle>
            <a:lvl1pPr indent="0" lvl="0" marL="0" marR="0" rtl="0" algn="l">
              <a:spcBef>
                <a:spcPts val="0"/>
              </a:spcBef>
              <a:buClr>
                <a:srgbClr val="262626"/>
              </a:buClr>
              <a:buFont typeface="Century Gothic"/>
              <a:buNone/>
              <a:defRPr b="0" i="0" sz="48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30" name="Shape 130"/>
          <p:cNvSpPr txBox="1"/>
          <p:nvPr>
            <p:ph idx="1" type="body"/>
          </p:nvPr>
        </p:nvSpPr>
        <p:spPr>
          <a:xfrm>
            <a:off x="2589211" y="4343400"/>
            <a:ext cx="8915400" cy="838199"/>
          </a:xfrm>
          <a:prstGeom prst="rect">
            <a:avLst/>
          </a:prstGeom>
          <a:noFill/>
          <a:ln>
            <a:noFill/>
          </a:ln>
        </p:spPr>
        <p:txBody>
          <a:bodyPr anchorCtr="0" anchor="b" bIns="91425" lIns="91425" rIns="91425" tIns="91425"/>
          <a:lstStyle>
            <a:lvl1pPr indent="0" lvl="0" marL="0" marR="0" rtl="0" algn="l">
              <a:spcBef>
                <a:spcPts val="1000"/>
              </a:spcBef>
              <a:spcAft>
                <a:spcPts val="0"/>
              </a:spcAft>
              <a:buClr>
                <a:schemeClr val="accent1"/>
              </a:buClr>
              <a:buFont typeface="Noto Sans Symbols"/>
              <a:buNone/>
              <a:defRPr b="0" i="0" sz="2400" u="none" cap="none" strike="noStrike">
                <a:solidFill>
                  <a:schemeClr val="accent1"/>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4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31" name="Shape 131"/>
          <p:cNvSpPr txBox="1"/>
          <p:nvPr>
            <p:ph idx="2" type="body"/>
          </p:nvPr>
        </p:nvSpPr>
        <p:spPr>
          <a:xfrm>
            <a:off x="2589213" y="5181600"/>
            <a:ext cx="8915400" cy="729622"/>
          </a:xfrm>
          <a:prstGeom prst="rect">
            <a:avLst/>
          </a:prstGeom>
          <a:noFill/>
          <a:ln>
            <a:noFill/>
          </a:ln>
        </p:spPr>
        <p:txBody>
          <a:bodyPr anchorCtr="0" anchor="t" bIns="91425" lIns="91425" rIns="91425" tIns="91425"/>
          <a:lstStyle>
            <a:lvl1pPr indent="-342900" lvl="0" marL="34290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32" name="Shape 132"/>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33" name="Shape 133"/>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34" name="Shape 134"/>
          <p:cNvSpPr/>
          <p:nvPr/>
        </p:nvSpPr>
        <p:spPr>
          <a:xfrm flipH="1" rot="10800000">
            <a:off x="-4188" y="491172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35" name="Shape 135"/>
          <p:cNvSpPr txBox="1"/>
          <p:nvPr>
            <p:ph idx="12" type="sldNum"/>
          </p:nvPr>
        </p:nvSpPr>
        <p:spPr>
          <a:xfrm>
            <a:off x="531812" y="4983087"/>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
        <p:nvSpPr>
          <p:cNvPr id="136" name="Shape 136"/>
          <p:cNvSpPr txBox="1"/>
          <p:nvPr/>
        </p:nvSpPr>
        <p:spPr>
          <a:xfrm>
            <a:off x="2467651" y="648004"/>
            <a:ext cx="609599" cy="584776"/>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lang="de-DE" sz="8000">
                <a:solidFill>
                  <a:schemeClr val="accent1"/>
                </a:solidFill>
                <a:latin typeface="Arial"/>
                <a:ea typeface="Arial"/>
                <a:cs typeface="Arial"/>
                <a:sym typeface="Arial"/>
              </a:rPr>
              <a:t>“</a:t>
            </a:r>
          </a:p>
        </p:txBody>
      </p:sp>
      <p:sp>
        <p:nvSpPr>
          <p:cNvPr id="137" name="Shape 137"/>
          <p:cNvSpPr txBox="1"/>
          <p:nvPr/>
        </p:nvSpPr>
        <p:spPr>
          <a:xfrm>
            <a:off x="11114852" y="2905306"/>
            <a:ext cx="609599" cy="584776"/>
          </a:xfrm>
          <a:prstGeom prst="rect">
            <a:avLst/>
          </a:prstGeom>
          <a:noFill/>
          <a:ln>
            <a:noFill/>
          </a:ln>
        </p:spPr>
        <p:txBody>
          <a:bodyPr anchorCtr="0" anchor="ctr" bIns="45700" lIns="91425" rIns="91425" tIns="45700">
            <a:noAutofit/>
          </a:bodyPr>
          <a:lstStyle/>
          <a:p>
            <a:pPr indent="0" lvl="0" marL="0" marR="0" rtl="0" algn="l">
              <a:spcBef>
                <a:spcPts val="0"/>
              </a:spcBef>
              <a:buSzPct val="25000"/>
              <a:buNone/>
            </a:pPr>
            <a:r>
              <a:rPr lang="de-DE" sz="8000">
                <a:solidFill>
                  <a:schemeClr val="accent1"/>
                </a:solidFill>
                <a:latin typeface="Arial"/>
                <a:ea typeface="Arial"/>
                <a:cs typeface="Arial"/>
                <a:sym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name="Истина или ложь">
    <p:spTree>
      <p:nvGrpSpPr>
        <p:cNvPr id="138" name="Shape 138"/>
        <p:cNvGrpSpPr/>
        <p:nvPr/>
      </p:nvGrpSpPr>
      <p:grpSpPr>
        <a:xfrm>
          <a:off x="0" y="0"/>
          <a:ext cx="0" cy="0"/>
          <a:chOff x="0" y="0"/>
          <a:chExt cx="0" cy="0"/>
        </a:xfrm>
      </p:grpSpPr>
      <p:sp>
        <p:nvSpPr>
          <p:cNvPr id="139" name="Shape 139"/>
          <p:cNvSpPr txBox="1"/>
          <p:nvPr>
            <p:ph type="title"/>
          </p:nvPr>
        </p:nvSpPr>
        <p:spPr>
          <a:xfrm>
            <a:off x="2589211" y="627406"/>
            <a:ext cx="8915398" cy="2880019"/>
          </a:xfrm>
          <a:prstGeom prst="rect">
            <a:avLst/>
          </a:prstGeom>
          <a:noFill/>
          <a:ln>
            <a:noFill/>
          </a:ln>
        </p:spPr>
        <p:txBody>
          <a:bodyPr anchorCtr="0" anchor="ctr" bIns="91425" lIns="91425" rIns="91425" tIns="91425"/>
          <a:lstStyle>
            <a:lvl1pPr indent="0" lvl="0" marL="0" marR="0" rtl="0" algn="l">
              <a:spcBef>
                <a:spcPts val="0"/>
              </a:spcBef>
              <a:buClr>
                <a:srgbClr val="262626"/>
              </a:buClr>
              <a:buFont typeface="Century Gothic"/>
              <a:buNone/>
              <a:defRPr b="0" i="0" sz="48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40" name="Shape 140"/>
          <p:cNvSpPr txBox="1"/>
          <p:nvPr>
            <p:ph idx="1" type="body"/>
          </p:nvPr>
        </p:nvSpPr>
        <p:spPr>
          <a:xfrm>
            <a:off x="2589211" y="4343400"/>
            <a:ext cx="8915400" cy="838199"/>
          </a:xfrm>
          <a:prstGeom prst="rect">
            <a:avLst/>
          </a:prstGeom>
          <a:noFill/>
          <a:ln>
            <a:noFill/>
          </a:ln>
        </p:spPr>
        <p:txBody>
          <a:bodyPr anchorCtr="0" anchor="b" bIns="91425" lIns="91425" rIns="91425" tIns="91425"/>
          <a:lstStyle>
            <a:lvl1pPr indent="0" lvl="0" marL="0" marR="0" rtl="0" algn="l">
              <a:spcBef>
                <a:spcPts val="1000"/>
              </a:spcBef>
              <a:spcAft>
                <a:spcPts val="0"/>
              </a:spcAft>
              <a:buClr>
                <a:schemeClr val="accent1"/>
              </a:buClr>
              <a:buFont typeface="Noto Sans Symbols"/>
              <a:buNone/>
              <a:defRPr b="0" i="0" sz="2400" u="none" cap="none" strike="noStrike">
                <a:solidFill>
                  <a:schemeClr val="accent1"/>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4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41" name="Shape 141"/>
          <p:cNvSpPr txBox="1"/>
          <p:nvPr>
            <p:ph idx="2" type="body"/>
          </p:nvPr>
        </p:nvSpPr>
        <p:spPr>
          <a:xfrm>
            <a:off x="2589213" y="5181600"/>
            <a:ext cx="8915400" cy="729622"/>
          </a:xfrm>
          <a:prstGeom prst="rect">
            <a:avLst/>
          </a:prstGeom>
          <a:noFill/>
          <a:ln>
            <a:noFill/>
          </a:ln>
        </p:spPr>
        <p:txBody>
          <a:bodyPr anchorCtr="0" anchor="t" bIns="91425" lIns="91425" rIns="91425" tIns="91425"/>
          <a:lstStyle>
            <a:lvl1pPr indent="-342900" lvl="0" marL="342900" marR="0" rtl="0" algn="l">
              <a:spcBef>
                <a:spcPts val="1000"/>
              </a:spcBef>
              <a:spcAft>
                <a:spcPts val="0"/>
              </a:spcAft>
              <a:buClr>
                <a:schemeClr val="accent1"/>
              </a:buClr>
              <a:buFont typeface="Noto Sans Symbols"/>
              <a:buNone/>
              <a:defRPr b="0" i="0" sz="1800" u="none" cap="none" strike="noStrike">
                <a:solidFill>
                  <a:srgbClr val="595959"/>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42" name="Shape 142"/>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43" name="Shape 143"/>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44" name="Shape 144"/>
          <p:cNvSpPr/>
          <p:nvPr/>
        </p:nvSpPr>
        <p:spPr>
          <a:xfrm flipH="1" rot="10800000">
            <a:off x="-4188" y="491172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45" name="Shape 145"/>
          <p:cNvSpPr txBox="1"/>
          <p:nvPr>
            <p:ph idx="12" type="sldNum"/>
          </p:nvPr>
        </p:nvSpPr>
        <p:spPr>
          <a:xfrm>
            <a:off x="531812" y="4983087"/>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x">
  <p:cSld name="Заголовок и вертикальный текст">
    <p:spTree>
      <p:nvGrpSpPr>
        <p:cNvPr id="146" name="Shape 146"/>
        <p:cNvGrpSpPr/>
        <p:nvPr/>
      </p:nvGrpSpPr>
      <p:grpSpPr>
        <a:xfrm>
          <a:off x="0" y="0"/>
          <a:ext cx="0" cy="0"/>
          <a:chOff x="0" y="0"/>
          <a:chExt cx="0" cy="0"/>
        </a:xfrm>
      </p:grpSpPr>
      <p:sp>
        <p:nvSpPr>
          <p:cNvPr id="147" name="Shape 147"/>
          <p:cNvSpPr txBox="1"/>
          <p:nvPr>
            <p:ph type="title"/>
          </p:nvPr>
        </p:nvSpPr>
        <p:spPr>
          <a:xfrm>
            <a:off x="2592924"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48" name="Shape 148"/>
          <p:cNvSpPr txBox="1"/>
          <p:nvPr>
            <p:ph idx="1" type="body"/>
          </p:nvPr>
        </p:nvSpPr>
        <p:spPr>
          <a:xfrm rot="5400000">
            <a:off x="5103811" y="-381000"/>
            <a:ext cx="3886200" cy="8915400"/>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49" name="Shape 149"/>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50" name="Shape 150"/>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51" name="Shape 151"/>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52" name="Shape 152"/>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vertTitleAndTx">
  <p:cSld name="Вертикальный заголовок и текст">
    <p:spTree>
      <p:nvGrpSpPr>
        <p:cNvPr id="153" name="Shape 153"/>
        <p:cNvGrpSpPr/>
        <p:nvPr/>
      </p:nvGrpSpPr>
      <p:grpSpPr>
        <a:xfrm>
          <a:off x="0" y="0"/>
          <a:ext cx="0" cy="0"/>
          <a:chOff x="0" y="0"/>
          <a:chExt cx="0" cy="0"/>
        </a:xfrm>
      </p:grpSpPr>
      <p:sp>
        <p:nvSpPr>
          <p:cNvPr id="154" name="Shape 154"/>
          <p:cNvSpPr txBox="1"/>
          <p:nvPr>
            <p:ph type="title"/>
          </p:nvPr>
        </p:nvSpPr>
        <p:spPr>
          <a:xfrm rot="5400000">
            <a:off x="7756704" y="2165512"/>
            <a:ext cx="5283816" cy="2207601"/>
          </a:xfrm>
          <a:prstGeom prst="rect">
            <a:avLst/>
          </a:prstGeom>
          <a:noFill/>
          <a:ln>
            <a:noFill/>
          </a:ln>
        </p:spPr>
        <p:txBody>
          <a:bodyPr anchorCtr="0" anchor="ctr"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155" name="Shape 155"/>
          <p:cNvSpPr txBox="1"/>
          <p:nvPr>
            <p:ph idx="1" type="body"/>
          </p:nvPr>
        </p:nvSpPr>
        <p:spPr>
          <a:xfrm rot="5400000">
            <a:off x="3185803" y="30813"/>
            <a:ext cx="5283816" cy="6476999"/>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156" name="Shape 156"/>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57" name="Shape 157"/>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58" name="Shape 158"/>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59" name="Shape 159"/>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
  <p:cSld name="Заголовок и объект">
    <p:spTree>
      <p:nvGrpSpPr>
        <p:cNvPr id="45" name="Shape 45"/>
        <p:cNvGrpSpPr/>
        <p:nvPr/>
      </p:nvGrpSpPr>
      <p:grpSpPr>
        <a:xfrm>
          <a:off x="0" y="0"/>
          <a:ext cx="0" cy="0"/>
          <a:chOff x="0" y="0"/>
          <a:chExt cx="0" cy="0"/>
        </a:xfrm>
      </p:grpSpPr>
      <p:sp>
        <p:nvSpPr>
          <p:cNvPr id="46" name="Shape 46"/>
          <p:cNvSpPr txBox="1"/>
          <p:nvPr>
            <p:ph type="title"/>
          </p:nvPr>
        </p:nvSpPr>
        <p:spPr>
          <a:xfrm>
            <a:off x="2592925"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47" name="Shape 47"/>
          <p:cNvSpPr txBox="1"/>
          <p:nvPr>
            <p:ph idx="1" type="body"/>
          </p:nvPr>
        </p:nvSpPr>
        <p:spPr>
          <a:xfrm>
            <a:off x="2589211" y="2133600"/>
            <a:ext cx="8915400" cy="3777622"/>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48" name="Shape 48"/>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49" name="Shape 49"/>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50" name="Shape 50"/>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51" name="Shape 51"/>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de-DE" sz="2000" u="none" cap="none" strike="noStrike">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secHead">
  <p:cSld name="Заголовок раздела">
    <p:spTree>
      <p:nvGrpSpPr>
        <p:cNvPr id="52" name="Shape 52"/>
        <p:cNvGrpSpPr/>
        <p:nvPr/>
      </p:nvGrpSpPr>
      <p:grpSpPr>
        <a:xfrm>
          <a:off x="0" y="0"/>
          <a:ext cx="0" cy="0"/>
          <a:chOff x="0" y="0"/>
          <a:chExt cx="0" cy="0"/>
        </a:xfrm>
      </p:grpSpPr>
      <p:sp>
        <p:nvSpPr>
          <p:cNvPr id="53" name="Shape 53"/>
          <p:cNvSpPr txBox="1"/>
          <p:nvPr>
            <p:ph type="title"/>
          </p:nvPr>
        </p:nvSpPr>
        <p:spPr>
          <a:xfrm>
            <a:off x="2589211" y="2058750"/>
            <a:ext cx="8915398" cy="1468800"/>
          </a:xfrm>
          <a:prstGeom prst="rect">
            <a:avLst/>
          </a:prstGeom>
          <a:noFill/>
          <a:ln>
            <a:noFill/>
          </a:ln>
        </p:spPr>
        <p:txBody>
          <a:bodyPr anchorCtr="0" anchor="b" bIns="91425" lIns="91425" rIns="91425" tIns="91425"/>
          <a:lstStyle>
            <a:lvl1pPr indent="0" lvl="0" marL="0" marR="0" rtl="0" algn="l">
              <a:spcBef>
                <a:spcPts val="0"/>
              </a:spcBef>
              <a:buClr>
                <a:srgbClr val="262626"/>
              </a:buClr>
              <a:buFont typeface="Century Gothic"/>
              <a:buNone/>
              <a:defRPr b="0" i="0" sz="40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54" name="Shape 54"/>
          <p:cNvSpPr txBox="1"/>
          <p:nvPr>
            <p:ph idx="1" type="body"/>
          </p:nvPr>
        </p:nvSpPr>
        <p:spPr>
          <a:xfrm>
            <a:off x="2589211" y="3530128"/>
            <a:ext cx="8915398" cy="860399"/>
          </a:xfrm>
          <a:prstGeom prst="rect">
            <a:avLst/>
          </a:prstGeom>
          <a:noFill/>
          <a:ln>
            <a:noFill/>
          </a:ln>
        </p:spPr>
        <p:txBody>
          <a:bodyPr anchorCtr="0" anchor="t" bIns="91425" lIns="91425" rIns="91425" tIns="91425"/>
          <a:lstStyle>
            <a:lvl1pPr indent="0" lvl="0" marL="0" marR="0" rtl="0" algn="l">
              <a:spcBef>
                <a:spcPts val="1000"/>
              </a:spcBef>
              <a:spcAft>
                <a:spcPts val="0"/>
              </a:spcAft>
              <a:buClr>
                <a:schemeClr val="accent1"/>
              </a:buClr>
              <a:buFont typeface="Noto Sans Symbols"/>
              <a:buNone/>
              <a:defRPr b="0" i="0" sz="2000" u="none" cap="none" strike="noStrike">
                <a:solidFill>
                  <a:srgbClr val="595959"/>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800" u="none" cap="none" strike="noStrike">
                <a:solidFill>
                  <a:srgbClr val="888888"/>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600" u="none" cap="none" strike="noStrike">
                <a:solidFill>
                  <a:srgbClr val="888888"/>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1400" u="none" cap="none" strike="noStrike">
                <a:solidFill>
                  <a:srgbClr val="888888"/>
                </a:solidFill>
                <a:latin typeface="Century Gothic"/>
                <a:ea typeface="Century Gothic"/>
                <a:cs typeface="Century Gothic"/>
                <a:sym typeface="Century Gothic"/>
              </a:defRPr>
            </a:lvl9pPr>
          </a:lstStyle>
          <a:p/>
        </p:txBody>
      </p:sp>
      <p:sp>
        <p:nvSpPr>
          <p:cNvPr id="55" name="Shape 55"/>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56" name="Shape 56"/>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57" name="Shape 57"/>
          <p:cNvSpPr/>
          <p:nvPr/>
        </p:nvSpPr>
        <p:spPr>
          <a:xfrm flipH="1" rot="10800000">
            <a:off x="-4188" y="31781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58" name="Shape 58"/>
          <p:cNvSpPr txBox="1"/>
          <p:nvPr>
            <p:ph idx="12" type="sldNum"/>
          </p:nvPr>
        </p:nvSpPr>
        <p:spPr>
          <a:xfrm>
            <a:off x="531812" y="3244139"/>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Obj">
  <p:cSld name="Два объекта">
    <p:spTree>
      <p:nvGrpSpPr>
        <p:cNvPr id="59" name="Shape 59"/>
        <p:cNvGrpSpPr/>
        <p:nvPr/>
      </p:nvGrpSpPr>
      <p:grpSpPr>
        <a:xfrm>
          <a:off x="0" y="0"/>
          <a:ext cx="0" cy="0"/>
          <a:chOff x="0" y="0"/>
          <a:chExt cx="0" cy="0"/>
        </a:xfrm>
      </p:grpSpPr>
      <p:sp>
        <p:nvSpPr>
          <p:cNvPr id="60" name="Shape 60"/>
          <p:cNvSpPr txBox="1"/>
          <p:nvPr>
            <p:ph type="title"/>
          </p:nvPr>
        </p:nvSpPr>
        <p:spPr>
          <a:xfrm>
            <a:off x="2592924"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61" name="Shape 61"/>
          <p:cNvSpPr txBox="1"/>
          <p:nvPr>
            <p:ph idx="1" type="body"/>
          </p:nvPr>
        </p:nvSpPr>
        <p:spPr>
          <a:xfrm>
            <a:off x="2589211" y="2133600"/>
            <a:ext cx="4313863" cy="3777622"/>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62" name="Shape 62"/>
          <p:cNvSpPr txBox="1"/>
          <p:nvPr>
            <p:ph idx="2" type="body"/>
          </p:nvPr>
        </p:nvSpPr>
        <p:spPr>
          <a:xfrm>
            <a:off x="7190746" y="2126222"/>
            <a:ext cx="4313863" cy="3777622"/>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63" name="Shape 63"/>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64" name="Shape 64"/>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65" name="Shape 65"/>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66" name="Shape 66"/>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TxTwoObj">
  <p:cSld name="Сравнение">
    <p:spTree>
      <p:nvGrpSpPr>
        <p:cNvPr id="67" name="Shape 67"/>
        <p:cNvGrpSpPr/>
        <p:nvPr/>
      </p:nvGrpSpPr>
      <p:grpSpPr>
        <a:xfrm>
          <a:off x="0" y="0"/>
          <a:ext cx="0" cy="0"/>
          <a:chOff x="0" y="0"/>
          <a:chExt cx="0" cy="0"/>
        </a:xfrm>
      </p:grpSpPr>
      <p:sp>
        <p:nvSpPr>
          <p:cNvPr id="68" name="Shape 68"/>
          <p:cNvSpPr txBox="1"/>
          <p:nvPr>
            <p:ph type="title"/>
          </p:nvPr>
        </p:nvSpPr>
        <p:spPr>
          <a:xfrm>
            <a:off x="2592924"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69" name="Shape 69"/>
          <p:cNvSpPr txBox="1"/>
          <p:nvPr>
            <p:ph idx="1" type="body"/>
          </p:nvPr>
        </p:nvSpPr>
        <p:spPr>
          <a:xfrm>
            <a:off x="2939373" y="1972702"/>
            <a:ext cx="3992732" cy="576262"/>
          </a:xfrm>
          <a:prstGeom prst="rect">
            <a:avLst/>
          </a:prstGeom>
          <a:noFill/>
          <a:ln>
            <a:noFill/>
          </a:ln>
        </p:spPr>
        <p:txBody>
          <a:bodyPr anchorCtr="0" anchor="b" bIns="91425" lIns="91425" rIns="91425" tIns="91425"/>
          <a:lstStyle>
            <a:lvl1pPr indent="0" lvl="0" marL="0" marR="0" rtl="0" algn="l">
              <a:spcBef>
                <a:spcPts val="1000"/>
              </a:spcBef>
              <a:spcAft>
                <a:spcPts val="0"/>
              </a:spcAft>
              <a:buClr>
                <a:schemeClr val="accent1"/>
              </a:buClr>
              <a:buFont typeface="Noto Sans Symbols"/>
              <a:buNone/>
              <a:defRPr b="0" i="0" sz="2400" u="none" cap="none" strike="noStrike">
                <a:solidFill>
                  <a:srgbClr val="3F3F3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1" i="0" sz="20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1" i="0" sz="18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9pPr>
          </a:lstStyle>
          <a:p/>
        </p:txBody>
      </p:sp>
      <p:sp>
        <p:nvSpPr>
          <p:cNvPr id="70" name="Shape 70"/>
          <p:cNvSpPr txBox="1"/>
          <p:nvPr>
            <p:ph idx="2" type="body"/>
          </p:nvPr>
        </p:nvSpPr>
        <p:spPr>
          <a:xfrm>
            <a:off x="2589211" y="2548966"/>
            <a:ext cx="4342893" cy="3354060"/>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71" name="Shape 71"/>
          <p:cNvSpPr txBox="1"/>
          <p:nvPr>
            <p:ph idx="3" type="body"/>
          </p:nvPr>
        </p:nvSpPr>
        <p:spPr>
          <a:xfrm>
            <a:off x="7506628" y="1969475"/>
            <a:ext cx="3999000" cy="576262"/>
          </a:xfrm>
          <a:prstGeom prst="rect">
            <a:avLst/>
          </a:prstGeom>
          <a:noFill/>
          <a:ln>
            <a:noFill/>
          </a:ln>
        </p:spPr>
        <p:txBody>
          <a:bodyPr anchorCtr="0" anchor="b" bIns="91425" lIns="91425" rIns="91425" tIns="91425"/>
          <a:lstStyle>
            <a:lvl1pPr indent="0" lvl="0" marL="0" marR="0" rtl="0" algn="l">
              <a:spcBef>
                <a:spcPts val="1000"/>
              </a:spcBef>
              <a:spcAft>
                <a:spcPts val="0"/>
              </a:spcAft>
              <a:buClr>
                <a:schemeClr val="accent1"/>
              </a:buClr>
              <a:buFont typeface="Noto Sans Symbols"/>
              <a:buNone/>
              <a:defRPr b="0" i="0" sz="2400" u="none" cap="none" strike="noStrike">
                <a:solidFill>
                  <a:srgbClr val="3F3F3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1" i="0" sz="20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1" i="0" sz="18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1" i="0" sz="1600" u="none" cap="none" strike="noStrike">
                <a:solidFill>
                  <a:srgbClr val="3F3F3F"/>
                </a:solidFill>
                <a:latin typeface="Century Gothic"/>
                <a:ea typeface="Century Gothic"/>
                <a:cs typeface="Century Gothic"/>
                <a:sym typeface="Century Gothic"/>
              </a:defRPr>
            </a:lvl9pPr>
          </a:lstStyle>
          <a:p/>
        </p:txBody>
      </p:sp>
      <p:sp>
        <p:nvSpPr>
          <p:cNvPr id="72" name="Shape 72"/>
          <p:cNvSpPr txBox="1"/>
          <p:nvPr>
            <p:ph idx="4" type="body"/>
          </p:nvPr>
        </p:nvSpPr>
        <p:spPr>
          <a:xfrm>
            <a:off x="7166957" y="2545738"/>
            <a:ext cx="4338674" cy="3354060"/>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73" name="Shape 73"/>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74" name="Shape 74"/>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75" name="Shape 75"/>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76" name="Shape 76"/>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Только заголовок">
    <p:spTree>
      <p:nvGrpSpPr>
        <p:cNvPr id="77" name="Shape 77"/>
        <p:cNvGrpSpPr/>
        <p:nvPr/>
      </p:nvGrpSpPr>
      <p:grpSpPr>
        <a:xfrm>
          <a:off x="0" y="0"/>
          <a:ext cx="0" cy="0"/>
          <a:chOff x="0" y="0"/>
          <a:chExt cx="0" cy="0"/>
        </a:xfrm>
      </p:grpSpPr>
      <p:sp>
        <p:nvSpPr>
          <p:cNvPr id="78" name="Shape 78"/>
          <p:cNvSpPr txBox="1"/>
          <p:nvPr>
            <p:ph type="title"/>
          </p:nvPr>
        </p:nvSpPr>
        <p:spPr>
          <a:xfrm>
            <a:off x="2592924"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79" name="Shape 79"/>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80" name="Shape 80"/>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81" name="Shape 81"/>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82" name="Shape 82"/>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blank">
  <p:cSld name="Пустой слайд">
    <p:spTree>
      <p:nvGrpSpPr>
        <p:cNvPr id="83" name="Shape 83"/>
        <p:cNvGrpSpPr/>
        <p:nvPr/>
      </p:nvGrpSpPr>
      <p:grpSpPr>
        <a:xfrm>
          <a:off x="0" y="0"/>
          <a:ext cx="0" cy="0"/>
          <a:chOff x="0" y="0"/>
          <a:chExt cx="0" cy="0"/>
        </a:xfrm>
      </p:grpSpPr>
      <p:sp>
        <p:nvSpPr>
          <p:cNvPr id="84" name="Shape 84"/>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85" name="Shape 85"/>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86" name="Shape 86"/>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87" name="Shape 87"/>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objTx">
  <p:cSld name="Объект с подписью">
    <p:spTree>
      <p:nvGrpSpPr>
        <p:cNvPr id="88" name="Shape 88"/>
        <p:cNvGrpSpPr/>
        <p:nvPr/>
      </p:nvGrpSpPr>
      <p:grpSpPr>
        <a:xfrm>
          <a:off x="0" y="0"/>
          <a:ext cx="0" cy="0"/>
          <a:chOff x="0" y="0"/>
          <a:chExt cx="0" cy="0"/>
        </a:xfrm>
      </p:grpSpPr>
      <p:sp>
        <p:nvSpPr>
          <p:cNvPr id="89" name="Shape 89"/>
          <p:cNvSpPr txBox="1"/>
          <p:nvPr>
            <p:ph type="title"/>
          </p:nvPr>
        </p:nvSpPr>
        <p:spPr>
          <a:xfrm>
            <a:off x="2589211" y="446087"/>
            <a:ext cx="3505199" cy="976312"/>
          </a:xfrm>
          <a:prstGeom prst="rect">
            <a:avLst/>
          </a:prstGeom>
          <a:noFill/>
          <a:ln>
            <a:noFill/>
          </a:ln>
        </p:spPr>
        <p:txBody>
          <a:bodyPr anchorCtr="0" anchor="b" bIns="91425" lIns="91425" rIns="91425" tIns="91425"/>
          <a:lstStyle>
            <a:lvl1pPr indent="0" lvl="0" marL="0" marR="0" rtl="0" algn="l">
              <a:spcBef>
                <a:spcPts val="0"/>
              </a:spcBef>
              <a:buClr>
                <a:srgbClr val="262626"/>
              </a:buClr>
              <a:buFont typeface="Century Gothic"/>
              <a:buNone/>
              <a:defRPr b="0" i="0" sz="20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90" name="Shape 90"/>
          <p:cNvSpPr txBox="1"/>
          <p:nvPr>
            <p:ph idx="1" type="body"/>
          </p:nvPr>
        </p:nvSpPr>
        <p:spPr>
          <a:xfrm>
            <a:off x="6323012" y="446087"/>
            <a:ext cx="5181600" cy="5414963"/>
          </a:xfrm>
          <a:prstGeom prst="rect">
            <a:avLst/>
          </a:prstGeom>
          <a:noFill/>
          <a:ln>
            <a:noFill/>
          </a:ln>
        </p:spPr>
        <p:txBody>
          <a:bodyPr anchorCtr="0" anchor="ctr"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91" name="Shape 91"/>
          <p:cNvSpPr txBox="1"/>
          <p:nvPr>
            <p:ph idx="2" type="body"/>
          </p:nvPr>
        </p:nvSpPr>
        <p:spPr>
          <a:xfrm>
            <a:off x="2589211" y="1598612"/>
            <a:ext cx="3505199" cy="4262436"/>
          </a:xfrm>
          <a:prstGeom prst="rect">
            <a:avLst/>
          </a:prstGeom>
          <a:noFill/>
          <a:ln>
            <a:noFill/>
          </a:ln>
        </p:spPr>
        <p:txBody>
          <a:bodyPr anchorCtr="0" anchor="t" bIns="91425" lIns="91425" rIns="91425" tIns="91425"/>
          <a:lstStyle>
            <a:lvl1pPr indent="0" lvl="0" marL="0" marR="0" rtl="0" algn="l">
              <a:spcBef>
                <a:spcPts val="1000"/>
              </a:spcBef>
              <a:spcAft>
                <a:spcPts val="0"/>
              </a:spcAft>
              <a:buClr>
                <a:schemeClr val="accent1"/>
              </a:buClr>
              <a:buFont typeface="Noto Sans Symbols"/>
              <a:buNone/>
              <a:defRPr b="0" i="0" sz="1400" u="none" cap="none" strike="noStrike">
                <a:solidFill>
                  <a:srgbClr val="3F3F3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0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9pPr>
          </a:lstStyle>
          <a:p/>
        </p:txBody>
      </p:sp>
      <p:sp>
        <p:nvSpPr>
          <p:cNvPr id="92" name="Shape 92"/>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93" name="Shape 93"/>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94" name="Shape 94"/>
          <p:cNvSpPr/>
          <p:nvPr/>
        </p:nvSpPr>
        <p:spPr>
          <a:xfrm flipH="1" rot="10800000">
            <a:off x="-4188" y="71437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95" name="Shape 95"/>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picTx">
  <p:cSld name="Рисунок с подписью">
    <p:spTree>
      <p:nvGrpSpPr>
        <p:cNvPr id="96" name="Shape 96"/>
        <p:cNvGrpSpPr/>
        <p:nvPr/>
      </p:nvGrpSpPr>
      <p:grpSpPr>
        <a:xfrm>
          <a:off x="0" y="0"/>
          <a:ext cx="0" cy="0"/>
          <a:chOff x="0" y="0"/>
          <a:chExt cx="0" cy="0"/>
        </a:xfrm>
      </p:grpSpPr>
      <p:sp>
        <p:nvSpPr>
          <p:cNvPr id="97" name="Shape 97"/>
          <p:cNvSpPr txBox="1"/>
          <p:nvPr>
            <p:ph type="title"/>
          </p:nvPr>
        </p:nvSpPr>
        <p:spPr>
          <a:xfrm>
            <a:off x="2589213" y="4800600"/>
            <a:ext cx="8915400" cy="566737"/>
          </a:xfrm>
          <a:prstGeom prst="rect">
            <a:avLst/>
          </a:prstGeom>
          <a:noFill/>
          <a:ln>
            <a:noFill/>
          </a:ln>
        </p:spPr>
        <p:txBody>
          <a:bodyPr anchorCtr="0" anchor="b" bIns="91425" lIns="91425" rIns="91425" tIns="91425"/>
          <a:lstStyle>
            <a:lvl1pPr indent="0" lvl="0" marL="0" marR="0" rtl="0" algn="l">
              <a:spcBef>
                <a:spcPts val="0"/>
              </a:spcBef>
              <a:buClr>
                <a:srgbClr val="262626"/>
              </a:buClr>
              <a:buFont typeface="Century Gothic"/>
              <a:buNone/>
              <a:defRPr b="0" i="0" sz="24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98" name="Shape 98"/>
          <p:cNvSpPr/>
          <p:nvPr>
            <p:ph idx="2" type="pic"/>
          </p:nvPr>
        </p:nvSpPr>
        <p:spPr>
          <a:xfrm>
            <a:off x="2589211" y="634964"/>
            <a:ext cx="8915400" cy="3854969"/>
          </a:xfrm>
          <a:prstGeom prst="rect">
            <a:avLst/>
          </a:prstGeom>
          <a:noFill/>
          <a:ln>
            <a:noFill/>
          </a:ln>
        </p:spPr>
        <p:txBody>
          <a:bodyPr anchorCtr="0" anchor="t" bIns="91425" lIns="91425" rIns="91425" tIns="91425"/>
          <a:lstStyle>
            <a:lvl1pPr indent="0" lvl="0" marL="0" marR="0" rtl="0" algn="ctr">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1600" u="none" cap="none" strike="noStrike">
                <a:solidFill>
                  <a:srgbClr val="3F3F3F"/>
                </a:solidFill>
                <a:latin typeface="Century Gothic"/>
                <a:ea typeface="Century Gothic"/>
                <a:cs typeface="Century Gothic"/>
                <a:sym typeface="Century Gothic"/>
              </a:defRPr>
            </a:lvl9pPr>
          </a:lstStyle>
          <a:p/>
        </p:txBody>
      </p:sp>
      <p:sp>
        <p:nvSpPr>
          <p:cNvPr id="99" name="Shape 99"/>
          <p:cNvSpPr txBox="1"/>
          <p:nvPr>
            <p:ph idx="1" type="body"/>
          </p:nvPr>
        </p:nvSpPr>
        <p:spPr>
          <a:xfrm>
            <a:off x="2589213" y="5367337"/>
            <a:ext cx="8915400" cy="493711"/>
          </a:xfrm>
          <a:prstGeom prst="rect">
            <a:avLst/>
          </a:prstGeom>
          <a:noFill/>
          <a:ln>
            <a:noFill/>
          </a:ln>
        </p:spPr>
        <p:txBody>
          <a:bodyPr anchorCtr="0" anchor="t" bIns="91425" lIns="91425" rIns="91425" tIns="91425"/>
          <a:lstStyle>
            <a:lvl1pPr indent="0" lvl="0" marL="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1pPr>
            <a:lvl2pPr indent="0" lvl="1" marL="457200" marR="0" rtl="0" algn="l">
              <a:spcBef>
                <a:spcPts val="1000"/>
              </a:spcBef>
              <a:spcAft>
                <a:spcPts val="0"/>
              </a:spcAft>
              <a:buClr>
                <a:schemeClr val="accent1"/>
              </a:buClr>
              <a:buFont typeface="Noto Sans Symbols"/>
              <a:buNone/>
              <a:defRPr b="0" i="0" sz="1200" u="none" cap="none" strike="noStrike">
                <a:solidFill>
                  <a:srgbClr val="3F3F3F"/>
                </a:solidFill>
                <a:latin typeface="Century Gothic"/>
                <a:ea typeface="Century Gothic"/>
                <a:cs typeface="Century Gothic"/>
                <a:sym typeface="Century Gothic"/>
              </a:defRPr>
            </a:lvl2pPr>
            <a:lvl3pPr indent="0" lvl="2" marL="914400" marR="0" rtl="0" algn="l">
              <a:spcBef>
                <a:spcPts val="1000"/>
              </a:spcBef>
              <a:spcAft>
                <a:spcPts val="0"/>
              </a:spcAft>
              <a:buClr>
                <a:schemeClr val="accent1"/>
              </a:buClr>
              <a:buFont typeface="Noto Sans Symbols"/>
              <a:buNone/>
              <a:defRPr b="0" i="0" sz="1000" u="none" cap="none" strike="noStrike">
                <a:solidFill>
                  <a:srgbClr val="3F3F3F"/>
                </a:solidFill>
                <a:latin typeface="Century Gothic"/>
                <a:ea typeface="Century Gothic"/>
                <a:cs typeface="Century Gothic"/>
                <a:sym typeface="Century Gothic"/>
              </a:defRPr>
            </a:lvl3pPr>
            <a:lvl4pPr indent="0" lvl="3" marL="13716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4pPr>
            <a:lvl5pPr indent="0" lvl="4" marL="18288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5pPr>
            <a:lvl6pPr indent="0" lvl="5" marL="22860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6pPr>
            <a:lvl7pPr indent="0" lvl="6" marL="27432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7pPr>
            <a:lvl8pPr indent="0" lvl="7" marL="32004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8pPr>
            <a:lvl9pPr indent="0" lvl="8" marL="3657600" marR="0" rtl="0" algn="l">
              <a:spcBef>
                <a:spcPts val="1000"/>
              </a:spcBef>
              <a:spcAft>
                <a:spcPts val="0"/>
              </a:spcAft>
              <a:buClr>
                <a:schemeClr val="accent1"/>
              </a:buClr>
              <a:buFont typeface="Noto Sans Symbols"/>
              <a:buNone/>
              <a:defRPr b="0" i="0" sz="900" u="none" cap="none" strike="noStrike">
                <a:solidFill>
                  <a:srgbClr val="3F3F3F"/>
                </a:solidFill>
                <a:latin typeface="Century Gothic"/>
                <a:ea typeface="Century Gothic"/>
                <a:cs typeface="Century Gothic"/>
                <a:sym typeface="Century Gothic"/>
              </a:defRPr>
            </a:lvl9pPr>
          </a:lstStyle>
          <a:p/>
        </p:txBody>
      </p:sp>
      <p:sp>
        <p:nvSpPr>
          <p:cNvPr id="100" name="Shape 100"/>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01" name="Shape 101"/>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sz="900">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102" name="Shape 102"/>
          <p:cNvSpPr/>
          <p:nvPr/>
        </p:nvSpPr>
        <p:spPr>
          <a:xfrm flipH="1" rot="10800000">
            <a:off x="-4188" y="4911724"/>
            <a:ext cx="1588527" cy="507297"/>
          </a:xfrm>
          <a:custGeom>
            <a:pathLst>
              <a:path extrusionOk="0" h="120000" w="120000">
                <a:moveTo>
                  <a:pt x="120000" y="56412"/>
                </a:moveTo>
                <a:lnTo>
                  <a:pt x="102703" y="2256"/>
                </a:lnTo>
                <a:cubicBezTo>
                  <a:pt x="102586" y="1872"/>
                  <a:pt x="102443" y="1512"/>
                  <a:pt x="102326" y="1128"/>
                </a:cubicBezTo>
                <a:cubicBezTo>
                  <a:pt x="101976" y="0"/>
                  <a:pt x="101613" y="0"/>
                  <a:pt x="101250" y="0"/>
                </a:cubicBezTo>
                <a:lnTo>
                  <a:pt x="94398" y="0"/>
                </a:lnTo>
                <a:lnTo>
                  <a:pt x="0" y="840"/>
                </a:lnTo>
                <a:cubicBezTo>
                  <a:pt x="103" y="40560"/>
                  <a:pt x="220" y="80280"/>
                  <a:pt x="324" y="120000"/>
                </a:cubicBezTo>
                <a:lnTo>
                  <a:pt x="94398" y="119592"/>
                </a:lnTo>
                <a:lnTo>
                  <a:pt x="101250" y="119592"/>
                </a:lnTo>
                <a:cubicBezTo>
                  <a:pt x="101613" y="119592"/>
                  <a:pt x="101976" y="118464"/>
                  <a:pt x="102326" y="118464"/>
                </a:cubicBezTo>
                <a:cubicBezTo>
                  <a:pt x="102326" y="117336"/>
                  <a:pt x="102703" y="117336"/>
                  <a:pt x="102703" y="117336"/>
                </a:cubicBezTo>
                <a:lnTo>
                  <a:pt x="120000" y="63180"/>
                </a:lnTo>
                <a:cubicBezTo>
                  <a:pt x="120713" y="60924"/>
                  <a:pt x="120713" y="58668"/>
                  <a:pt x="120000" y="56412"/>
                </a:cubicBezTo>
                <a:close/>
              </a:path>
            </a:pathLst>
          </a:custGeom>
          <a:solidFill>
            <a:schemeClr val="accent1"/>
          </a:solidFill>
          <a:ln>
            <a:noFill/>
          </a:ln>
        </p:spPr>
        <p:txBody>
          <a:bodyPr anchorCtr="0" anchor="ctr" bIns="91425" lIns="91425" rIns="91425" tIns="91425">
            <a:noAutofit/>
          </a:bodyPr>
          <a:lstStyle/>
          <a:p>
            <a:pPr lvl="0">
              <a:spcBef>
                <a:spcPts val="0"/>
              </a:spcBef>
              <a:buNone/>
            </a:pPr>
            <a:r>
              <a:t/>
            </a:r>
            <a:endParaRPr/>
          </a:p>
        </p:txBody>
      </p:sp>
      <p:sp>
        <p:nvSpPr>
          <p:cNvPr id="103" name="Shape 103"/>
          <p:cNvSpPr txBox="1"/>
          <p:nvPr>
            <p:ph idx="12" type="sldNum"/>
          </p:nvPr>
        </p:nvSpPr>
        <p:spPr>
          <a:xfrm>
            <a:off x="531812" y="4983087"/>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lang="de-DE" sz="2000">
                <a:solidFill>
                  <a:srgbClr val="FEFFFF"/>
                </a:solidFill>
                <a:latin typeface="Century Gothic"/>
                <a:ea typeface="Century Gothic"/>
                <a:cs typeface="Century Gothic"/>
                <a:sym typeface="Century Gothic"/>
              </a:rPr>
              <a:t>‹#›</a:t>
            </a:fld>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7" Type="http://schemas.openxmlformats.org/officeDocument/2006/relationships/theme" Target="../theme/theme1.xml"/><Relationship Id="rId16" Type="http://schemas.openxmlformats.org/officeDocument/2006/relationships/slideLayout" Target="../slideLayouts/slideLayout16.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gradFill>
          <a:gsLst>
            <a:gs pos="0">
              <a:srgbClr val="FFFFFF"/>
            </a:gs>
            <a:gs pos="100000">
              <a:srgbClr val="DDE6C3"/>
            </a:gs>
          </a:gsLst>
          <a:path path="circle">
            <a:fillToRect b="100%" r="100%"/>
          </a:path>
          <a:tileRect l="-100%" t="-100%"/>
        </a:gradFill>
      </p:bgPr>
    </p:bg>
    <p:spTree>
      <p:nvGrpSpPr>
        <p:cNvPr id="5" name="Shape 5"/>
        <p:cNvGrpSpPr/>
        <p:nvPr/>
      </p:nvGrpSpPr>
      <p:grpSpPr>
        <a:xfrm>
          <a:off x="0" y="0"/>
          <a:ext cx="0" cy="0"/>
          <a:chOff x="0" y="0"/>
          <a:chExt cx="0" cy="0"/>
        </a:xfrm>
      </p:grpSpPr>
      <p:grpSp>
        <p:nvGrpSpPr>
          <p:cNvPr id="6" name="Shape 6"/>
          <p:cNvGrpSpPr/>
          <p:nvPr/>
        </p:nvGrpSpPr>
        <p:grpSpPr>
          <a:xfrm>
            <a:off x="1" y="228600"/>
            <a:ext cx="2851516" cy="6638628"/>
            <a:chOff x="2487613" y="285750"/>
            <a:chExt cx="2428874" cy="5654675"/>
          </a:xfrm>
        </p:grpSpPr>
        <p:sp>
          <p:nvSpPr>
            <p:cNvPr id="7" name="Shape 7"/>
            <p:cNvSpPr/>
            <p:nvPr/>
          </p:nvSpPr>
          <p:spPr>
            <a:xfrm>
              <a:off x="2487613" y="2284413"/>
              <a:ext cx="85724" cy="533399"/>
            </a:xfrm>
            <a:custGeom>
              <a:pathLst>
                <a:path extrusionOk="0" h="120000" w="120000">
                  <a:moveTo>
                    <a:pt x="120000" y="120000"/>
                  </a:moveTo>
                  <a:cubicBezTo>
                    <a:pt x="109090" y="103235"/>
                    <a:pt x="103636" y="87352"/>
                    <a:pt x="92727" y="70588"/>
                  </a:cubicBezTo>
                  <a:cubicBezTo>
                    <a:pt x="60000" y="47647"/>
                    <a:pt x="32727" y="23823"/>
                    <a:pt x="0" y="0"/>
                  </a:cubicBezTo>
                  <a:cubicBezTo>
                    <a:pt x="0" y="30882"/>
                    <a:pt x="0" y="30882"/>
                    <a:pt x="0" y="30882"/>
                  </a:cubicBezTo>
                  <a:cubicBezTo>
                    <a:pt x="32727" y="56470"/>
                    <a:pt x="70909" y="82941"/>
                    <a:pt x="109090" y="109411"/>
                  </a:cubicBezTo>
                  <a:cubicBezTo>
                    <a:pt x="109090" y="112941"/>
                    <a:pt x="114545" y="116470"/>
                    <a:pt x="120000" y="12000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8" name="Shape 8"/>
            <p:cNvSpPr/>
            <p:nvPr/>
          </p:nvSpPr>
          <p:spPr>
            <a:xfrm>
              <a:off x="2597150" y="2779713"/>
              <a:ext cx="550863" cy="1978025"/>
            </a:xfrm>
            <a:custGeom>
              <a:pathLst>
                <a:path extrusionOk="0" h="120000" w="120000">
                  <a:moveTo>
                    <a:pt x="73714" y="83333"/>
                  </a:moveTo>
                  <a:cubicBezTo>
                    <a:pt x="88285" y="95714"/>
                    <a:pt x="102857" y="107857"/>
                    <a:pt x="119142" y="120000"/>
                  </a:cubicBezTo>
                  <a:cubicBezTo>
                    <a:pt x="119142" y="117857"/>
                    <a:pt x="119142" y="115952"/>
                    <a:pt x="120000" y="113809"/>
                  </a:cubicBezTo>
                  <a:cubicBezTo>
                    <a:pt x="106285" y="103571"/>
                    <a:pt x="93428" y="93095"/>
                    <a:pt x="81428" y="82619"/>
                  </a:cubicBezTo>
                  <a:cubicBezTo>
                    <a:pt x="49714" y="55476"/>
                    <a:pt x="23142" y="27857"/>
                    <a:pt x="0" y="0"/>
                  </a:cubicBezTo>
                  <a:cubicBezTo>
                    <a:pt x="1714" y="4761"/>
                    <a:pt x="3428" y="9761"/>
                    <a:pt x="5142" y="14523"/>
                  </a:cubicBezTo>
                  <a:cubicBezTo>
                    <a:pt x="25714" y="37619"/>
                    <a:pt x="48000" y="60714"/>
                    <a:pt x="73714" y="83333"/>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9" name="Shape 9"/>
            <p:cNvSpPr/>
            <p:nvPr/>
          </p:nvSpPr>
          <p:spPr>
            <a:xfrm>
              <a:off x="3175000" y="4730750"/>
              <a:ext cx="519112" cy="1209675"/>
            </a:xfrm>
            <a:custGeom>
              <a:pathLst>
                <a:path extrusionOk="0" h="120000" w="120000">
                  <a:moveTo>
                    <a:pt x="7272" y="8571"/>
                  </a:moveTo>
                  <a:cubicBezTo>
                    <a:pt x="4545" y="5844"/>
                    <a:pt x="1818" y="3116"/>
                    <a:pt x="0" y="0"/>
                  </a:cubicBezTo>
                  <a:cubicBezTo>
                    <a:pt x="0" y="3896"/>
                    <a:pt x="0" y="7402"/>
                    <a:pt x="0" y="11298"/>
                  </a:cubicBezTo>
                  <a:cubicBezTo>
                    <a:pt x="19090" y="33116"/>
                    <a:pt x="40000" y="54545"/>
                    <a:pt x="61818" y="75584"/>
                  </a:cubicBezTo>
                  <a:cubicBezTo>
                    <a:pt x="77272" y="90389"/>
                    <a:pt x="94545" y="105194"/>
                    <a:pt x="111818" y="120000"/>
                  </a:cubicBezTo>
                  <a:cubicBezTo>
                    <a:pt x="120000" y="120000"/>
                    <a:pt x="120000" y="120000"/>
                    <a:pt x="120000" y="120000"/>
                  </a:cubicBezTo>
                  <a:cubicBezTo>
                    <a:pt x="102727" y="104805"/>
                    <a:pt x="85454" y="89610"/>
                    <a:pt x="70000" y="74025"/>
                  </a:cubicBezTo>
                  <a:cubicBezTo>
                    <a:pt x="47272" y="52597"/>
                    <a:pt x="26363" y="30779"/>
                    <a:pt x="7272" y="8571"/>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0" name="Shape 10"/>
            <p:cNvSpPr/>
            <p:nvPr/>
          </p:nvSpPr>
          <p:spPr>
            <a:xfrm>
              <a:off x="3305176" y="5630862"/>
              <a:ext cx="146050" cy="309562"/>
            </a:xfrm>
            <a:custGeom>
              <a:pathLst>
                <a:path extrusionOk="0" h="120000" w="120000">
                  <a:moveTo>
                    <a:pt x="90810" y="120000"/>
                  </a:moveTo>
                  <a:cubicBezTo>
                    <a:pt x="120000" y="120000"/>
                    <a:pt x="120000" y="120000"/>
                    <a:pt x="120000" y="120000"/>
                  </a:cubicBezTo>
                  <a:cubicBezTo>
                    <a:pt x="77837" y="80506"/>
                    <a:pt x="38918" y="41012"/>
                    <a:pt x="0" y="0"/>
                  </a:cubicBezTo>
                  <a:cubicBezTo>
                    <a:pt x="25945" y="41012"/>
                    <a:pt x="55135" y="80506"/>
                    <a:pt x="90810" y="12000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1" name="Shape 11"/>
            <p:cNvSpPr/>
            <p:nvPr/>
          </p:nvSpPr>
          <p:spPr>
            <a:xfrm>
              <a:off x="2573338" y="2817813"/>
              <a:ext cx="700087" cy="2835274"/>
            </a:xfrm>
            <a:custGeom>
              <a:pathLst>
                <a:path extrusionOk="0" h="120000" w="120000">
                  <a:moveTo>
                    <a:pt x="109213" y="109695"/>
                  </a:moveTo>
                  <a:cubicBezTo>
                    <a:pt x="97752" y="102714"/>
                    <a:pt x="87640" y="95734"/>
                    <a:pt x="78202" y="88753"/>
                  </a:cubicBezTo>
                  <a:cubicBezTo>
                    <a:pt x="56629" y="72631"/>
                    <a:pt x="39775" y="56011"/>
                    <a:pt x="26966" y="39224"/>
                  </a:cubicBezTo>
                  <a:cubicBezTo>
                    <a:pt x="19550" y="29085"/>
                    <a:pt x="13483" y="18781"/>
                    <a:pt x="8089" y="8476"/>
                  </a:cubicBezTo>
                  <a:cubicBezTo>
                    <a:pt x="5393" y="5650"/>
                    <a:pt x="2696" y="2825"/>
                    <a:pt x="0" y="0"/>
                  </a:cubicBezTo>
                  <a:cubicBezTo>
                    <a:pt x="5393" y="13130"/>
                    <a:pt x="12808" y="26426"/>
                    <a:pt x="22247" y="39390"/>
                  </a:cubicBezTo>
                  <a:cubicBezTo>
                    <a:pt x="34382" y="56343"/>
                    <a:pt x="51235" y="72963"/>
                    <a:pt x="72134" y="89252"/>
                  </a:cubicBezTo>
                  <a:cubicBezTo>
                    <a:pt x="82921" y="97396"/>
                    <a:pt x="95056" y="105373"/>
                    <a:pt x="107865" y="113185"/>
                  </a:cubicBezTo>
                  <a:cubicBezTo>
                    <a:pt x="111910" y="115512"/>
                    <a:pt x="115955" y="117673"/>
                    <a:pt x="120000" y="120000"/>
                  </a:cubicBezTo>
                  <a:cubicBezTo>
                    <a:pt x="118651" y="119168"/>
                    <a:pt x="117977" y="118504"/>
                    <a:pt x="117303" y="117673"/>
                  </a:cubicBezTo>
                  <a:cubicBezTo>
                    <a:pt x="113932" y="115013"/>
                    <a:pt x="111235" y="112354"/>
                    <a:pt x="109213" y="109695"/>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2" name="Shape 12"/>
            <p:cNvSpPr/>
            <p:nvPr/>
          </p:nvSpPr>
          <p:spPr>
            <a:xfrm>
              <a:off x="2506663" y="285750"/>
              <a:ext cx="90487" cy="2493963"/>
            </a:xfrm>
            <a:custGeom>
              <a:pathLst>
                <a:path extrusionOk="0" h="120000" w="120000">
                  <a:moveTo>
                    <a:pt x="57391" y="109039"/>
                  </a:moveTo>
                  <a:cubicBezTo>
                    <a:pt x="62608" y="109795"/>
                    <a:pt x="62608" y="110551"/>
                    <a:pt x="62608" y="111307"/>
                  </a:cubicBezTo>
                  <a:cubicBezTo>
                    <a:pt x="78260" y="113952"/>
                    <a:pt x="99130" y="116598"/>
                    <a:pt x="114782" y="119433"/>
                  </a:cubicBezTo>
                  <a:cubicBezTo>
                    <a:pt x="114782" y="119622"/>
                    <a:pt x="114782" y="119811"/>
                    <a:pt x="120000" y="120000"/>
                  </a:cubicBezTo>
                  <a:cubicBezTo>
                    <a:pt x="109565" y="116220"/>
                    <a:pt x="99130" y="112629"/>
                    <a:pt x="88695" y="108850"/>
                  </a:cubicBezTo>
                  <a:cubicBezTo>
                    <a:pt x="46956" y="89574"/>
                    <a:pt x="26086" y="70299"/>
                    <a:pt x="26086" y="50834"/>
                  </a:cubicBezTo>
                  <a:cubicBezTo>
                    <a:pt x="31304" y="33826"/>
                    <a:pt x="46956" y="17007"/>
                    <a:pt x="78260" y="0"/>
                  </a:cubicBezTo>
                  <a:cubicBezTo>
                    <a:pt x="62608" y="0"/>
                    <a:pt x="62608" y="0"/>
                    <a:pt x="62608" y="0"/>
                  </a:cubicBezTo>
                  <a:cubicBezTo>
                    <a:pt x="26086" y="16818"/>
                    <a:pt x="10434" y="33826"/>
                    <a:pt x="5217" y="50834"/>
                  </a:cubicBezTo>
                  <a:cubicBezTo>
                    <a:pt x="0" y="70299"/>
                    <a:pt x="15652" y="89574"/>
                    <a:pt x="57391" y="109039"/>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3" name="Shape 13"/>
            <p:cNvSpPr/>
            <p:nvPr/>
          </p:nvSpPr>
          <p:spPr>
            <a:xfrm>
              <a:off x="2554288" y="2598738"/>
              <a:ext cx="66674" cy="420687"/>
            </a:xfrm>
            <a:custGeom>
              <a:pathLst>
                <a:path extrusionOk="0" h="120000" w="120000">
                  <a:moveTo>
                    <a:pt x="0" y="0"/>
                  </a:moveTo>
                  <a:cubicBezTo>
                    <a:pt x="14117" y="21308"/>
                    <a:pt x="21176" y="41495"/>
                    <a:pt x="35294" y="62803"/>
                  </a:cubicBezTo>
                  <a:cubicBezTo>
                    <a:pt x="63529" y="81869"/>
                    <a:pt x="91764" y="100934"/>
                    <a:pt x="120000" y="120000"/>
                  </a:cubicBezTo>
                  <a:cubicBezTo>
                    <a:pt x="105882" y="97570"/>
                    <a:pt x="91764" y="74018"/>
                    <a:pt x="77647" y="51588"/>
                  </a:cubicBezTo>
                  <a:cubicBezTo>
                    <a:pt x="70588" y="50467"/>
                    <a:pt x="70588" y="49345"/>
                    <a:pt x="70588" y="48224"/>
                  </a:cubicBezTo>
                  <a:cubicBezTo>
                    <a:pt x="49411" y="31401"/>
                    <a:pt x="21176" y="15700"/>
                    <a:pt x="0" y="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4" name="Shape 14"/>
            <p:cNvSpPr/>
            <p:nvPr/>
          </p:nvSpPr>
          <p:spPr>
            <a:xfrm>
              <a:off x="3143250" y="4757737"/>
              <a:ext cx="161925" cy="873125"/>
            </a:xfrm>
            <a:custGeom>
              <a:pathLst>
                <a:path extrusionOk="0" h="120000" w="120000">
                  <a:moveTo>
                    <a:pt x="0" y="0"/>
                  </a:moveTo>
                  <a:cubicBezTo>
                    <a:pt x="0" y="16756"/>
                    <a:pt x="5853" y="33513"/>
                    <a:pt x="14634" y="50270"/>
                  </a:cubicBezTo>
                  <a:cubicBezTo>
                    <a:pt x="23414" y="63243"/>
                    <a:pt x="35121" y="76756"/>
                    <a:pt x="49756" y="89729"/>
                  </a:cubicBezTo>
                  <a:cubicBezTo>
                    <a:pt x="55609" y="92972"/>
                    <a:pt x="64390" y="96216"/>
                    <a:pt x="70243" y="99459"/>
                  </a:cubicBezTo>
                  <a:cubicBezTo>
                    <a:pt x="87804" y="106486"/>
                    <a:pt x="102439" y="112972"/>
                    <a:pt x="120000" y="120000"/>
                  </a:cubicBezTo>
                  <a:cubicBezTo>
                    <a:pt x="117073" y="118378"/>
                    <a:pt x="114146" y="116216"/>
                    <a:pt x="111219" y="114594"/>
                  </a:cubicBezTo>
                  <a:cubicBezTo>
                    <a:pt x="76097" y="92972"/>
                    <a:pt x="52682" y="71351"/>
                    <a:pt x="38048" y="49729"/>
                  </a:cubicBezTo>
                  <a:cubicBezTo>
                    <a:pt x="32195" y="36756"/>
                    <a:pt x="26341" y="24324"/>
                    <a:pt x="23414" y="11891"/>
                  </a:cubicBezTo>
                  <a:cubicBezTo>
                    <a:pt x="23414" y="11351"/>
                    <a:pt x="20487" y="10810"/>
                    <a:pt x="20487" y="9729"/>
                  </a:cubicBezTo>
                  <a:cubicBezTo>
                    <a:pt x="14634" y="6486"/>
                    <a:pt x="5853" y="3243"/>
                    <a:pt x="0" y="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5" name="Shape 15"/>
            <p:cNvSpPr/>
            <p:nvPr/>
          </p:nvSpPr>
          <p:spPr>
            <a:xfrm>
              <a:off x="3148013" y="1282700"/>
              <a:ext cx="1768474" cy="3448050"/>
            </a:xfrm>
            <a:custGeom>
              <a:pathLst>
                <a:path extrusionOk="0" h="120000" w="120000">
                  <a:moveTo>
                    <a:pt x="1866" y="116719"/>
                  </a:moveTo>
                  <a:cubicBezTo>
                    <a:pt x="2666" y="105512"/>
                    <a:pt x="6933" y="94441"/>
                    <a:pt x="13333" y="83781"/>
                  </a:cubicBezTo>
                  <a:cubicBezTo>
                    <a:pt x="20000" y="73120"/>
                    <a:pt x="29066" y="62870"/>
                    <a:pt x="39733" y="53029"/>
                  </a:cubicBezTo>
                  <a:cubicBezTo>
                    <a:pt x="50400" y="43189"/>
                    <a:pt x="62666" y="33895"/>
                    <a:pt x="76000" y="25011"/>
                  </a:cubicBezTo>
                  <a:cubicBezTo>
                    <a:pt x="82666" y="20637"/>
                    <a:pt x="89866" y="16264"/>
                    <a:pt x="97066" y="12164"/>
                  </a:cubicBezTo>
                  <a:cubicBezTo>
                    <a:pt x="100800" y="10113"/>
                    <a:pt x="104533" y="7927"/>
                    <a:pt x="108266" y="6013"/>
                  </a:cubicBezTo>
                  <a:cubicBezTo>
                    <a:pt x="112266" y="3963"/>
                    <a:pt x="116000" y="2050"/>
                    <a:pt x="120000" y="136"/>
                  </a:cubicBezTo>
                  <a:cubicBezTo>
                    <a:pt x="120000" y="0"/>
                    <a:pt x="120000" y="0"/>
                    <a:pt x="120000" y="0"/>
                  </a:cubicBezTo>
                  <a:cubicBezTo>
                    <a:pt x="115733" y="1913"/>
                    <a:pt x="112000" y="3826"/>
                    <a:pt x="108000" y="5876"/>
                  </a:cubicBezTo>
                  <a:cubicBezTo>
                    <a:pt x="104266" y="7790"/>
                    <a:pt x="100533" y="9840"/>
                    <a:pt x="96800" y="12027"/>
                  </a:cubicBezTo>
                  <a:cubicBezTo>
                    <a:pt x="89333" y="16127"/>
                    <a:pt x="82133" y="20364"/>
                    <a:pt x="75466" y="24738"/>
                  </a:cubicBezTo>
                  <a:cubicBezTo>
                    <a:pt x="61866" y="33621"/>
                    <a:pt x="49333" y="42915"/>
                    <a:pt x="38666" y="52756"/>
                  </a:cubicBezTo>
                  <a:cubicBezTo>
                    <a:pt x="27733" y="62460"/>
                    <a:pt x="18666" y="72847"/>
                    <a:pt x="12000" y="83507"/>
                  </a:cubicBezTo>
                  <a:cubicBezTo>
                    <a:pt x="5066" y="94305"/>
                    <a:pt x="800" y="105375"/>
                    <a:pt x="0" y="116719"/>
                  </a:cubicBezTo>
                  <a:cubicBezTo>
                    <a:pt x="0" y="116993"/>
                    <a:pt x="0" y="117129"/>
                    <a:pt x="0" y="117403"/>
                  </a:cubicBezTo>
                  <a:cubicBezTo>
                    <a:pt x="533" y="118223"/>
                    <a:pt x="1066" y="119179"/>
                    <a:pt x="1866" y="120000"/>
                  </a:cubicBezTo>
                  <a:cubicBezTo>
                    <a:pt x="1866" y="118906"/>
                    <a:pt x="1866" y="117813"/>
                    <a:pt x="1866" y="116719"/>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6" name="Shape 16"/>
            <p:cNvSpPr/>
            <p:nvPr/>
          </p:nvSpPr>
          <p:spPr>
            <a:xfrm>
              <a:off x="3273425" y="5653087"/>
              <a:ext cx="138112" cy="287338"/>
            </a:xfrm>
            <a:custGeom>
              <a:pathLst>
                <a:path extrusionOk="0" h="120000" w="120000">
                  <a:moveTo>
                    <a:pt x="0" y="0"/>
                  </a:moveTo>
                  <a:cubicBezTo>
                    <a:pt x="24000" y="39452"/>
                    <a:pt x="54857" y="80547"/>
                    <a:pt x="89142" y="119999"/>
                  </a:cubicBezTo>
                  <a:cubicBezTo>
                    <a:pt x="120000" y="119999"/>
                    <a:pt x="120000" y="119999"/>
                    <a:pt x="120000" y="119999"/>
                  </a:cubicBezTo>
                  <a:cubicBezTo>
                    <a:pt x="78857" y="80547"/>
                    <a:pt x="37714" y="39452"/>
                    <a:pt x="0" y="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7" name="Shape 17"/>
            <p:cNvSpPr/>
            <p:nvPr/>
          </p:nvSpPr>
          <p:spPr>
            <a:xfrm>
              <a:off x="3143250" y="4656137"/>
              <a:ext cx="31750" cy="188913"/>
            </a:xfrm>
            <a:custGeom>
              <a:pathLst>
                <a:path extrusionOk="0" h="120000" w="120000">
                  <a:moveTo>
                    <a:pt x="105000" y="110000"/>
                  </a:moveTo>
                  <a:cubicBezTo>
                    <a:pt x="105000" y="115000"/>
                    <a:pt x="120000" y="117500"/>
                    <a:pt x="120000" y="120000"/>
                  </a:cubicBezTo>
                  <a:cubicBezTo>
                    <a:pt x="120000" y="95000"/>
                    <a:pt x="120000" y="72500"/>
                    <a:pt x="120000" y="47500"/>
                  </a:cubicBezTo>
                  <a:cubicBezTo>
                    <a:pt x="75000" y="32500"/>
                    <a:pt x="45000" y="15000"/>
                    <a:pt x="15000" y="0"/>
                  </a:cubicBezTo>
                  <a:cubicBezTo>
                    <a:pt x="0" y="22500"/>
                    <a:pt x="0" y="42500"/>
                    <a:pt x="0" y="65000"/>
                  </a:cubicBezTo>
                  <a:cubicBezTo>
                    <a:pt x="30000" y="80000"/>
                    <a:pt x="75000" y="95000"/>
                    <a:pt x="105000" y="11000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sp>
          <p:nvSpPr>
            <p:cNvPr id="18" name="Shape 18"/>
            <p:cNvSpPr/>
            <p:nvPr/>
          </p:nvSpPr>
          <p:spPr>
            <a:xfrm>
              <a:off x="3211513" y="5410200"/>
              <a:ext cx="203199" cy="530224"/>
            </a:xfrm>
            <a:custGeom>
              <a:pathLst>
                <a:path extrusionOk="0" h="120000" w="120000">
                  <a:moveTo>
                    <a:pt x="16153" y="16000"/>
                  </a:moveTo>
                  <a:cubicBezTo>
                    <a:pt x="11538" y="10666"/>
                    <a:pt x="4615" y="5333"/>
                    <a:pt x="0" y="0"/>
                  </a:cubicBezTo>
                  <a:cubicBezTo>
                    <a:pt x="6923" y="14222"/>
                    <a:pt x="16153" y="28444"/>
                    <a:pt x="27692" y="42666"/>
                  </a:cubicBezTo>
                  <a:cubicBezTo>
                    <a:pt x="30000" y="47111"/>
                    <a:pt x="32307" y="50666"/>
                    <a:pt x="36923" y="55111"/>
                  </a:cubicBezTo>
                  <a:cubicBezTo>
                    <a:pt x="62307" y="76444"/>
                    <a:pt x="90000" y="98666"/>
                    <a:pt x="117692" y="120000"/>
                  </a:cubicBezTo>
                  <a:cubicBezTo>
                    <a:pt x="120000" y="120000"/>
                    <a:pt x="120000" y="120000"/>
                    <a:pt x="120000" y="120000"/>
                  </a:cubicBezTo>
                  <a:cubicBezTo>
                    <a:pt x="94615" y="96888"/>
                    <a:pt x="73846" y="73777"/>
                    <a:pt x="55384" y="49777"/>
                  </a:cubicBezTo>
                  <a:cubicBezTo>
                    <a:pt x="41538" y="38222"/>
                    <a:pt x="30000" y="27555"/>
                    <a:pt x="16153" y="16000"/>
                  </a:cubicBezTo>
                  <a:close/>
                </a:path>
              </a:pathLst>
            </a:custGeom>
            <a:solidFill>
              <a:schemeClr val="dk2">
                <a:alpha val="20000"/>
              </a:schemeClr>
            </a:solidFill>
            <a:ln>
              <a:noFill/>
            </a:ln>
          </p:spPr>
          <p:txBody>
            <a:bodyPr anchorCtr="0" anchor="ctr" bIns="91425" lIns="91425" rIns="91425" tIns="91425">
              <a:noAutofit/>
            </a:bodyPr>
            <a:lstStyle/>
            <a:p>
              <a:pPr lvl="0">
                <a:spcBef>
                  <a:spcPts val="0"/>
                </a:spcBef>
                <a:buNone/>
              </a:pPr>
              <a:r>
                <a:t/>
              </a:r>
              <a:endParaRPr/>
            </a:p>
          </p:txBody>
        </p:sp>
      </p:grpSp>
      <p:grpSp>
        <p:nvGrpSpPr>
          <p:cNvPr id="19" name="Shape 19"/>
          <p:cNvGrpSpPr/>
          <p:nvPr/>
        </p:nvGrpSpPr>
        <p:grpSpPr>
          <a:xfrm>
            <a:off x="27221" y="-785"/>
            <a:ext cx="2356674" cy="6854039"/>
            <a:chOff x="6627813" y="194832"/>
            <a:chExt cx="1952625" cy="5678917"/>
          </a:xfrm>
        </p:grpSpPr>
        <p:sp>
          <p:nvSpPr>
            <p:cNvPr id="20" name="Shape 20"/>
            <p:cNvSpPr/>
            <p:nvPr/>
          </p:nvSpPr>
          <p:spPr>
            <a:xfrm>
              <a:off x="6627813" y="194832"/>
              <a:ext cx="409575" cy="3646487"/>
            </a:xfrm>
            <a:custGeom>
              <a:pathLst>
                <a:path extrusionOk="0" h="120000" w="120000">
                  <a:moveTo>
                    <a:pt x="8155" y="27391"/>
                  </a:moveTo>
                  <a:cubicBezTo>
                    <a:pt x="12815" y="37565"/>
                    <a:pt x="19805" y="47869"/>
                    <a:pt x="30291" y="58043"/>
                  </a:cubicBezTo>
                  <a:cubicBezTo>
                    <a:pt x="39611" y="68217"/>
                    <a:pt x="51262" y="78391"/>
                    <a:pt x="66407" y="88565"/>
                  </a:cubicBezTo>
                  <a:cubicBezTo>
                    <a:pt x="80388" y="98739"/>
                    <a:pt x="97864" y="108782"/>
                    <a:pt x="117669" y="118826"/>
                  </a:cubicBezTo>
                  <a:cubicBezTo>
                    <a:pt x="118834" y="119217"/>
                    <a:pt x="120000" y="119608"/>
                    <a:pt x="120000" y="120000"/>
                  </a:cubicBezTo>
                  <a:cubicBezTo>
                    <a:pt x="118834" y="118043"/>
                    <a:pt x="116504" y="115956"/>
                    <a:pt x="115339" y="114000"/>
                  </a:cubicBezTo>
                  <a:cubicBezTo>
                    <a:pt x="115339" y="113608"/>
                    <a:pt x="115339" y="113217"/>
                    <a:pt x="115339" y="112956"/>
                  </a:cubicBezTo>
                  <a:cubicBezTo>
                    <a:pt x="99029" y="104739"/>
                    <a:pt x="85048" y="96652"/>
                    <a:pt x="73398" y="88434"/>
                  </a:cubicBezTo>
                  <a:cubicBezTo>
                    <a:pt x="58252" y="78260"/>
                    <a:pt x="45436" y="68217"/>
                    <a:pt x="34951" y="57913"/>
                  </a:cubicBezTo>
                  <a:cubicBezTo>
                    <a:pt x="24466" y="47739"/>
                    <a:pt x="16310" y="37565"/>
                    <a:pt x="10485" y="27260"/>
                  </a:cubicBezTo>
                  <a:cubicBezTo>
                    <a:pt x="8155" y="22173"/>
                    <a:pt x="5825" y="17086"/>
                    <a:pt x="3495" y="12000"/>
                  </a:cubicBezTo>
                  <a:cubicBezTo>
                    <a:pt x="2330" y="7956"/>
                    <a:pt x="1165" y="4043"/>
                    <a:pt x="1165" y="0"/>
                  </a:cubicBezTo>
                  <a:cubicBezTo>
                    <a:pt x="0" y="0"/>
                    <a:pt x="0" y="0"/>
                    <a:pt x="0" y="0"/>
                  </a:cubicBezTo>
                  <a:cubicBezTo>
                    <a:pt x="0" y="4043"/>
                    <a:pt x="1165" y="7956"/>
                    <a:pt x="1165" y="12000"/>
                  </a:cubicBezTo>
                  <a:cubicBezTo>
                    <a:pt x="3495" y="17086"/>
                    <a:pt x="4660" y="22173"/>
                    <a:pt x="8155" y="27391"/>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1" name="Shape 21"/>
            <p:cNvSpPr/>
            <p:nvPr/>
          </p:nvSpPr>
          <p:spPr>
            <a:xfrm>
              <a:off x="7061200" y="3771900"/>
              <a:ext cx="350837" cy="1309687"/>
            </a:xfrm>
            <a:custGeom>
              <a:pathLst>
                <a:path extrusionOk="0" h="120000" w="120000">
                  <a:moveTo>
                    <a:pt x="72272" y="83272"/>
                  </a:moveTo>
                  <a:cubicBezTo>
                    <a:pt x="87272" y="95636"/>
                    <a:pt x="102272" y="108000"/>
                    <a:pt x="120000" y="120000"/>
                  </a:cubicBezTo>
                  <a:cubicBezTo>
                    <a:pt x="120000" y="117454"/>
                    <a:pt x="120000" y="114545"/>
                    <a:pt x="120000" y="112000"/>
                  </a:cubicBezTo>
                  <a:cubicBezTo>
                    <a:pt x="120000" y="111636"/>
                    <a:pt x="120000" y="110909"/>
                    <a:pt x="120000" y="110545"/>
                  </a:cubicBezTo>
                  <a:cubicBezTo>
                    <a:pt x="107727" y="101090"/>
                    <a:pt x="95454" y="91636"/>
                    <a:pt x="84545" y="82181"/>
                  </a:cubicBezTo>
                  <a:cubicBezTo>
                    <a:pt x="51818" y="55272"/>
                    <a:pt x="23181" y="27636"/>
                    <a:pt x="0" y="0"/>
                  </a:cubicBezTo>
                  <a:cubicBezTo>
                    <a:pt x="2727" y="7636"/>
                    <a:pt x="5454" y="15272"/>
                    <a:pt x="9545" y="22909"/>
                  </a:cubicBezTo>
                  <a:cubicBezTo>
                    <a:pt x="28636" y="43272"/>
                    <a:pt x="49090" y="63272"/>
                    <a:pt x="72272" y="83272"/>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2" name="Shape 22"/>
            <p:cNvSpPr/>
            <p:nvPr/>
          </p:nvSpPr>
          <p:spPr>
            <a:xfrm>
              <a:off x="7439025" y="5053012"/>
              <a:ext cx="357188" cy="820737"/>
            </a:xfrm>
            <a:custGeom>
              <a:pathLst>
                <a:path extrusionOk="0" h="120000" w="120000">
                  <a:moveTo>
                    <a:pt x="8000" y="8695"/>
                  </a:moveTo>
                  <a:cubicBezTo>
                    <a:pt x="5333" y="5797"/>
                    <a:pt x="2666" y="2898"/>
                    <a:pt x="0" y="0"/>
                  </a:cubicBezTo>
                  <a:cubicBezTo>
                    <a:pt x="0" y="5217"/>
                    <a:pt x="0" y="11014"/>
                    <a:pt x="1333" y="16811"/>
                  </a:cubicBezTo>
                  <a:cubicBezTo>
                    <a:pt x="18666" y="35942"/>
                    <a:pt x="36000" y="55072"/>
                    <a:pt x="56000" y="73623"/>
                  </a:cubicBezTo>
                  <a:cubicBezTo>
                    <a:pt x="72000" y="89275"/>
                    <a:pt x="89333" y="104927"/>
                    <a:pt x="106666" y="120000"/>
                  </a:cubicBezTo>
                  <a:cubicBezTo>
                    <a:pt x="120000" y="120000"/>
                    <a:pt x="120000" y="120000"/>
                    <a:pt x="120000" y="120000"/>
                  </a:cubicBezTo>
                  <a:cubicBezTo>
                    <a:pt x="101333" y="104347"/>
                    <a:pt x="84000" y="88115"/>
                    <a:pt x="66666" y="71304"/>
                  </a:cubicBezTo>
                  <a:cubicBezTo>
                    <a:pt x="45333" y="51014"/>
                    <a:pt x="26666" y="29565"/>
                    <a:pt x="8000" y="8695"/>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3" name="Shape 23"/>
            <p:cNvSpPr/>
            <p:nvPr/>
          </p:nvSpPr>
          <p:spPr>
            <a:xfrm>
              <a:off x="7037388" y="3811587"/>
              <a:ext cx="457200" cy="1852613"/>
            </a:xfrm>
            <a:custGeom>
              <a:pathLst>
                <a:path extrusionOk="0" h="120000" w="120000">
                  <a:moveTo>
                    <a:pt x="105391" y="105096"/>
                  </a:moveTo>
                  <a:cubicBezTo>
                    <a:pt x="97043" y="99700"/>
                    <a:pt x="88695" y="94047"/>
                    <a:pt x="81391" y="88394"/>
                  </a:cubicBezTo>
                  <a:cubicBezTo>
                    <a:pt x="59478" y="72205"/>
                    <a:pt x="42782" y="55503"/>
                    <a:pt x="30260" y="38800"/>
                  </a:cubicBezTo>
                  <a:cubicBezTo>
                    <a:pt x="22956" y="30578"/>
                    <a:pt x="17739" y="22098"/>
                    <a:pt x="13565" y="13618"/>
                  </a:cubicBezTo>
                  <a:cubicBezTo>
                    <a:pt x="9391" y="8993"/>
                    <a:pt x="4173" y="4625"/>
                    <a:pt x="0" y="0"/>
                  </a:cubicBezTo>
                  <a:cubicBezTo>
                    <a:pt x="5217" y="13104"/>
                    <a:pt x="12521" y="26209"/>
                    <a:pt x="21913" y="39057"/>
                  </a:cubicBezTo>
                  <a:cubicBezTo>
                    <a:pt x="34434" y="56017"/>
                    <a:pt x="51130" y="72719"/>
                    <a:pt x="72000" y="89164"/>
                  </a:cubicBezTo>
                  <a:cubicBezTo>
                    <a:pt x="82434" y="97130"/>
                    <a:pt x="93913" y="105353"/>
                    <a:pt x="107478" y="113319"/>
                  </a:cubicBezTo>
                  <a:cubicBezTo>
                    <a:pt x="111652" y="115374"/>
                    <a:pt x="115826" y="117687"/>
                    <a:pt x="120000" y="119999"/>
                  </a:cubicBezTo>
                  <a:cubicBezTo>
                    <a:pt x="118956" y="119229"/>
                    <a:pt x="117913" y="118458"/>
                    <a:pt x="116869" y="117687"/>
                  </a:cubicBezTo>
                  <a:cubicBezTo>
                    <a:pt x="112695" y="113576"/>
                    <a:pt x="108521" y="109207"/>
                    <a:pt x="105391" y="105096"/>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4" name="Shape 24"/>
            <p:cNvSpPr/>
            <p:nvPr/>
          </p:nvSpPr>
          <p:spPr>
            <a:xfrm>
              <a:off x="6992938" y="1263650"/>
              <a:ext cx="144462" cy="2508250"/>
            </a:xfrm>
            <a:custGeom>
              <a:pathLst>
                <a:path extrusionOk="0" h="120000" w="120000">
                  <a:moveTo>
                    <a:pt x="56666" y="120000"/>
                  </a:moveTo>
                  <a:cubicBezTo>
                    <a:pt x="50000" y="117725"/>
                    <a:pt x="46666" y="115450"/>
                    <a:pt x="43333" y="113175"/>
                  </a:cubicBezTo>
                  <a:cubicBezTo>
                    <a:pt x="26666" y="100473"/>
                    <a:pt x="16666" y="87962"/>
                    <a:pt x="16666" y="75450"/>
                  </a:cubicBezTo>
                  <a:cubicBezTo>
                    <a:pt x="16666" y="62748"/>
                    <a:pt x="26666" y="50236"/>
                    <a:pt x="43333" y="37535"/>
                  </a:cubicBezTo>
                  <a:cubicBezTo>
                    <a:pt x="50000" y="31279"/>
                    <a:pt x="60000" y="25023"/>
                    <a:pt x="73333" y="18767"/>
                  </a:cubicBezTo>
                  <a:cubicBezTo>
                    <a:pt x="86666" y="12511"/>
                    <a:pt x="100000" y="6255"/>
                    <a:pt x="120000" y="0"/>
                  </a:cubicBezTo>
                  <a:cubicBezTo>
                    <a:pt x="116666" y="0"/>
                    <a:pt x="116666" y="0"/>
                    <a:pt x="116666" y="0"/>
                  </a:cubicBezTo>
                  <a:cubicBezTo>
                    <a:pt x="96666" y="6255"/>
                    <a:pt x="80000" y="12511"/>
                    <a:pt x="66666" y="18767"/>
                  </a:cubicBezTo>
                  <a:cubicBezTo>
                    <a:pt x="53333" y="25023"/>
                    <a:pt x="43333" y="31279"/>
                    <a:pt x="33333" y="37535"/>
                  </a:cubicBezTo>
                  <a:cubicBezTo>
                    <a:pt x="13333" y="50047"/>
                    <a:pt x="3333" y="62748"/>
                    <a:pt x="3333" y="75450"/>
                  </a:cubicBezTo>
                  <a:cubicBezTo>
                    <a:pt x="0" y="87393"/>
                    <a:pt x="6666" y="99526"/>
                    <a:pt x="23333" y="111658"/>
                  </a:cubicBezTo>
                  <a:cubicBezTo>
                    <a:pt x="33333" y="114312"/>
                    <a:pt x="43333" y="117156"/>
                    <a:pt x="53333" y="119810"/>
                  </a:cubicBezTo>
                  <a:cubicBezTo>
                    <a:pt x="53333" y="119810"/>
                    <a:pt x="56666" y="120000"/>
                    <a:pt x="56666" y="12000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5" name="Shape 25"/>
            <p:cNvSpPr/>
            <p:nvPr/>
          </p:nvSpPr>
          <p:spPr>
            <a:xfrm>
              <a:off x="7526338" y="5640387"/>
              <a:ext cx="111125" cy="233363"/>
            </a:xfrm>
            <a:custGeom>
              <a:pathLst>
                <a:path extrusionOk="0" h="120000" w="120000">
                  <a:moveTo>
                    <a:pt x="94285" y="120000"/>
                  </a:moveTo>
                  <a:cubicBezTo>
                    <a:pt x="119999" y="120000"/>
                    <a:pt x="119999" y="120000"/>
                    <a:pt x="119999" y="120000"/>
                  </a:cubicBezTo>
                  <a:cubicBezTo>
                    <a:pt x="77142" y="81355"/>
                    <a:pt x="38571" y="40677"/>
                    <a:pt x="0" y="0"/>
                  </a:cubicBezTo>
                  <a:cubicBezTo>
                    <a:pt x="25714" y="40677"/>
                    <a:pt x="55714" y="81355"/>
                    <a:pt x="94285" y="12000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6" name="Shape 26"/>
            <p:cNvSpPr/>
            <p:nvPr/>
          </p:nvSpPr>
          <p:spPr>
            <a:xfrm>
              <a:off x="7021513" y="3598862"/>
              <a:ext cx="68263" cy="423863"/>
            </a:xfrm>
            <a:custGeom>
              <a:pathLst>
                <a:path extrusionOk="0" h="120000" w="120000">
                  <a:moveTo>
                    <a:pt x="28235" y="60560"/>
                  </a:moveTo>
                  <a:cubicBezTo>
                    <a:pt x="56470" y="80747"/>
                    <a:pt x="91764" y="99813"/>
                    <a:pt x="120000" y="120000"/>
                  </a:cubicBezTo>
                  <a:cubicBezTo>
                    <a:pt x="98823" y="96448"/>
                    <a:pt x="84705" y="72897"/>
                    <a:pt x="70588" y="49345"/>
                  </a:cubicBezTo>
                  <a:cubicBezTo>
                    <a:pt x="70588" y="49345"/>
                    <a:pt x="63529" y="48224"/>
                    <a:pt x="63529" y="48224"/>
                  </a:cubicBezTo>
                  <a:cubicBezTo>
                    <a:pt x="42352" y="32523"/>
                    <a:pt x="21176" y="15700"/>
                    <a:pt x="0" y="0"/>
                  </a:cubicBezTo>
                  <a:cubicBezTo>
                    <a:pt x="0" y="2242"/>
                    <a:pt x="0" y="5607"/>
                    <a:pt x="0" y="8971"/>
                  </a:cubicBezTo>
                  <a:cubicBezTo>
                    <a:pt x="7058" y="25794"/>
                    <a:pt x="21176" y="43738"/>
                    <a:pt x="28235" y="6056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7" name="Shape 27"/>
            <p:cNvSpPr/>
            <p:nvPr/>
          </p:nvSpPr>
          <p:spPr>
            <a:xfrm>
              <a:off x="7412038" y="2801938"/>
              <a:ext cx="1168400" cy="2251075"/>
            </a:xfrm>
            <a:custGeom>
              <a:pathLst>
                <a:path extrusionOk="0" h="120000" w="120000">
                  <a:moveTo>
                    <a:pt x="3265" y="116830"/>
                  </a:moveTo>
                  <a:cubicBezTo>
                    <a:pt x="3673" y="105845"/>
                    <a:pt x="7755" y="94647"/>
                    <a:pt x="14285" y="83873"/>
                  </a:cubicBezTo>
                  <a:cubicBezTo>
                    <a:pt x="20816" y="73309"/>
                    <a:pt x="29795" y="62957"/>
                    <a:pt x="40408" y="53239"/>
                  </a:cubicBezTo>
                  <a:cubicBezTo>
                    <a:pt x="50612" y="43309"/>
                    <a:pt x="62857" y="34014"/>
                    <a:pt x="76326" y="25140"/>
                  </a:cubicBezTo>
                  <a:cubicBezTo>
                    <a:pt x="82857" y="20704"/>
                    <a:pt x="89795" y="16267"/>
                    <a:pt x="97142" y="12253"/>
                  </a:cubicBezTo>
                  <a:cubicBezTo>
                    <a:pt x="100816" y="10140"/>
                    <a:pt x="104489" y="8028"/>
                    <a:pt x="108163" y="5915"/>
                  </a:cubicBezTo>
                  <a:cubicBezTo>
                    <a:pt x="111836" y="4014"/>
                    <a:pt x="115918" y="1901"/>
                    <a:pt x="120000" y="0"/>
                  </a:cubicBezTo>
                  <a:cubicBezTo>
                    <a:pt x="119591" y="0"/>
                    <a:pt x="119591" y="0"/>
                    <a:pt x="119591" y="0"/>
                  </a:cubicBezTo>
                  <a:cubicBezTo>
                    <a:pt x="115510" y="1901"/>
                    <a:pt x="111428" y="3802"/>
                    <a:pt x="107755" y="5704"/>
                  </a:cubicBezTo>
                  <a:cubicBezTo>
                    <a:pt x="104081" y="7816"/>
                    <a:pt x="100408" y="9929"/>
                    <a:pt x="96734" y="11830"/>
                  </a:cubicBezTo>
                  <a:cubicBezTo>
                    <a:pt x="88979" y="16056"/>
                    <a:pt x="82040" y="20281"/>
                    <a:pt x="75510" y="24718"/>
                  </a:cubicBezTo>
                  <a:cubicBezTo>
                    <a:pt x="61632" y="33591"/>
                    <a:pt x="49387" y="42887"/>
                    <a:pt x="38775" y="52605"/>
                  </a:cubicBezTo>
                  <a:cubicBezTo>
                    <a:pt x="27755" y="62535"/>
                    <a:pt x="18775" y="72887"/>
                    <a:pt x="12244" y="83661"/>
                  </a:cubicBezTo>
                  <a:cubicBezTo>
                    <a:pt x="5306" y="94014"/>
                    <a:pt x="1224" y="105000"/>
                    <a:pt x="0" y="115985"/>
                  </a:cubicBezTo>
                  <a:cubicBezTo>
                    <a:pt x="1224" y="117253"/>
                    <a:pt x="2040" y="118521"/>
                    <a:pt x="2857" y="120000"/>
                  </a:cubicBezTo>
                  <a:cubicBezTo>
                    <a:pt x="2857" y="118943"/>
                    <a:pt x="2857" y="117887"/>
                    <a:pt x="3265" y="11683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8" name="Shape 28"/>
            <p:cNvSpPr/>
            <p:nvPr/>
          </p:nvSpPr>
          <p:spPr>
            <a:xfrm>
              <a:off x="7494588" y="5664200"/>
              <a:ext cx="100013" cy="209549"/>
            </a:xfrm>
            <a:custGeom>
              <a:pathLst>
                <a:path extrusionOk="0" h="120000" w="120000">
                  <a:moveTo>
                    <a:pt x="0" y="0"/>
                  </a:moveTo>
                  <a:cubicBezTo>
                    <a:pt x="24000" y="40754"/>
                    <a:pt x="57600" y="81509"/>
                    <a:pt x="91200" y="120000"/>
                  </a:cubicBezTo>
                  <a:cubicBezTo>
                    <a:pt x="120000" y="120000"/>
                    <a:pt x="120000" y="120000"/>
                    <a:pt x="120000" y="120000"/>
                  </a:cubicBezTo>
                  <a:cubicBezTo>
                    <a:pt x="76800" y="81509"/>
                    <a:pt x="38400" y="40754"/>
                    <a:pt x="0" y="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29" name="Shape 29"/>
            <p:cNvSpPr/>
            <p:nvPr/>
          </p:nvSpPr>
          <p:spPr>
            <a:xfrm>
              <a:off x="7412038" y="5081587"/>
              <a:ext cx="114300" cy="558799"/>
            </a:xfrm>
            <a:custGeom>
              <a:pathLst>
                <a:path extrusionOk="0" h="120000" w="120000">
                  <a:moveTo>
                    <a:pt x="0" y="0"/>
                  </a:moveTo>
                  <a:cubicBezTo>
                    <a:pt x="0" y="25531"/>
                    <a:pt x="8275" y="51063"/>
                    <a:pt x="28965" y="75744"/>
                  </a:cubicBezTo>
                  <a:cubicBezTo>
                    <a:pt x="45517" y="83404"/>
                    <a:pt x="57931" y="91914"/>
                    <a:pt x="74482" y="99574"/>
                  </a:cubicBezTo>
                  <a:cubicBezTo>
                    <a:pt x="91034" y="106382"/>
                    <a:pt x="103448" y="113191"/>
                    <a:pt x="120000" y="120000"/>
                  </a:cubicBezTo>
                  <a:cubicBezTo>
                    <a:pt x="115862" y="118297"/>
                    <a:pt x="115862" y="116595"/>
                    <a:pt x="111724" y="114893"/>
                  </a:cubicBezTo>
                  <a:cubicBezTo>
                    <a:pt x="66206" y="83404"/>
                    <a:pt x="41379" y="51063"/>
                    <a:pt x="33103" y="18723"/>
                  </a:cubicBezTo>
                  <a:cubicBezTo>
                    <a:pt x="28965" y="15319"/>
                    <a:pt x="20689" y="12765"/>
                    <a:pt x="16551" y="9361"/>
                  </a:cubicBezTo>
                  <a:cubicBezTo>
                    <a:pt x="8275" y="5957"/>
                    <a:pt x="4137" y="2553"/>
                    <a:pt x="0" y="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0" name="Shape 30"/>
            <p:cNvSpPr/>
            <p:nvPr/>
          </p:nvSpPr>
          <p:spPr>
            <a:xfrm>
              <a:off x="7412038" y="4978400"/>
              <a:ext cx="31750" cy="188913"/>
            </a:xfrm>
            <a:custGeom>
              <a:pathLst>
                <a:path extrusionOk="0" h="120000" w="120000">
                  <a:moveTo>
                    <a:pt x="0" y="65000"/>
                  </a:moveTo>
                  <a:cubicBezTo>
                    <a:pt x="15000" y="72500"/>
                    <a:pt x="30000" y="82500"/>
                    <a:pt x="60000" y="92500"/>
                  </a:cubicBezTo>
                  <a:cubicBezTo>
                    <a:pt x="75000" y="102500"/>
                    <a:pt x="105000" y="110000"/>
                    <a:pt x="120000" y="120000"/>
                  </a:cubicBezTo>
                  <a:cubicBezTo>
                    <a:pt x="105000" y="95000"/>
                    <a:pt x="105000" y="70000"/>
                    <a:pt x="105000" y="47500"/>
                  </a:cubicBezTo>
                  <a:cubicBezTo>
                    <a:pt x="75000" y="30000"/>
                    <a:pt x="45000" y="15000"/>
                    <a:pt x="0" y="0"/>
                  </a:cubicBezTo>
                  <a:cubicBezTo>
                    <a:pt x="0" y="2500"/>
                    <a:pt x="0" y="7500"/>
                    <a:pt x="0" y="10000"/>
                  </a:cubicBezTo>
                  <a:cubicBezTo>
                    <a:pt x="0" y="27500"/>
                    <a:pt x="0" y="47500"/>
                    <a:pt x="0" y="6500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1" name="Shape 31"/>
            <p:cNvSpPr/>
            <p:nvPr/>
          </p:nvSpPr>
          <p:spPr>
            <a:xfrm>
              <a:off x="7439025" y="5434012"/>
              <a:ext cx="174625" cy="439738"/>
            </a:xfrm>
            <a:custGeom>
              <a:pathLst>
                <a:path extrusionOk="0" h="120000" w="120000">
                  <a:moveTo>
                    <a:pt x="30000" y="30270"/>
                  </a:moveTo>
                  <a:cubicBezTo>
                    <a:pt x="19090" y="20540"/>
                    <a:pt x="10909" y="9729"/>
                    <a:pt x="0" y="0"/>
                  </a:cubicBezTo>
                  <a:cubicBezTo>
                    <a:pt x="8181" y="17297"/>
                    <a:pt x="19090" y="35675"/>
                    <a:pt x="30000" y="52972"/>
                  </a:cubicBezTo>
                  <a:cubicBezTo>
                    <a:pt x="32727" y="56216"/>
                    <a:pt x="35454" y="59459"/>
                    <a:pt x="38181" y="62702"/>
                  </a:cubicBezTo>
                  <a:cubicBezTo>
                    <a:pt x="60000" y="82162"/>
                    <a:pt x="81818" y="101621"/>
                    <a:pt x="106363" y="120000"/>
                  </a:cubicBezTo>
                  <a:cubicBezTo>
                    <a:pt x="120000" y="120000"/>
                    <a:pt x="120000" y="120000"/>
                    <a:pt x="120000" y="120000"/>
                  </a:cubicBezTo>
                  <a:cubicBezTo>
                    <a:pt x="95454" y="99459"/>
                    <a:pt x="76363" y="77837"/>
                    <a:pt x="60000" y="56216"/>
                  </a:cubicBezTo>
                  <a:cubicBezTo>
                    <a:pt x="49090" y="47567"/>
                    <a:pt x="40909" y="38918"/>
                    <a:pt x="30000" y="30270"/>
                  </a:cubicBezTo>
                  <a:close/>
                </a:path>
              </a:pathLst>
            </a:custGeom>
            <a:solidFill>
              <a:schemeClr val="dk2"/>
            </a:solidFill>
            <a:ln>
              <a:noFill/>
            </a:ln>
          </p:spPr>
          <p:txBody>
            <a:bodyPr anchorCtr="0" anchor="ctr" bIns="91425" lIns="91425" rIns="91425" tIns="91425">
              <a:noAutofit/>
            </a:bodyPr>
            <a:lstStyle/>
            <a:p>
              <a:pPr lvl="0">
                <a:spcBef>
                  <a:spcPts val="0"/>
                </a:spcBef>
                <a:buNone/>
              </a:pPr>
              <a:r>
                <a:t/>
              </a:r>
              <a:endParaRPr/>
            </a:p>
          </p:txBody>
        </p:sp>
      </p:grpSp>
      <p:sp>
        <p:nvSpPr>
          <p:cNvPr id="32" name="Shape 32"/>
          <p:cNvSpPr/>
          <p:nvPr/>
        </p:nvSpPr>
        <p:spPr>
          <a:xfrm>
            <a:off x="0" y="0"/>
            <a:ext cx="182879" cy="6858000"/>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3" name="Shape 33"/>
          <p:cNvSpPr txBox="1"/>
          <p:nvPr>
            <p:ph type="title"/>
          </p:nvPr>
        </p:nvSpPr>
        <p:spPr>
          <a:xfrm>
            <a:off x="2592924" y="624110"/>
            <a:ext cx="8911686" cy="1280889"/>
          </a:xfrm>
          <a:prstGeom prst="rect">
            <a:avLst/>
          </a:prstGeom>
          <a:noFill/>
          <a:ln>
            <a:noFill/>
          </a:ln>
        </p:spPr>
        <p:txBody>
          <a:bodyPr anchorCtr="0" anchor="t" bIns="91425" lIns="91425" rIns="91425" tIns="91425"/>
          <a:lstStyle>
            <a:lvl1pPr indent="0" lvl="0" marL="0" marR="0" rtl="0" algn="l">
              <a:spcBef>
                <a:spcPts val="0"/>
              </a:spcBef>
              <a:buClr>
                <a:srgbClr val="262626"/>
              </a:buClr>
              <a:buFont typeface="Century Gothic"/>
              <a:buNone/>
              <a:defRPr b="0" i="0" sz="3600" u="none" cap="none" strike="noStrike">
                <a:solidFill>
                  <a:srgbClr val="262626"/>
                </a:solidFill>
                <a:latin typeface="Century Gothic"/>
                <a:ea typeface="Century Gothic"/>
                <a:cs typeface="Century Gothic"/>
                <a:sym typeface="Century Gothic"/>
              </a:defRPr>
            </a:lvl1pPr>
            <a:lvl2pPr indent="0" lvl="1" marL="0" marR="0" rtl="0" algn="l">
              <a:spcBef>
                <a:spcPts val="0"/>
              </a:spcBef>
              <a:buNone/>
              <a:defRPr b="0" i="0" sz="1800" u="none" cap="none" strike="noStrike">
                <a:solidFill>
                  <a:schemeClr val="dk2"/>
                </a:solidFill>
              </a:defRPr>
            </a:lvl2pPr>
            <a:lvl3pPr indent="0" lvl="2" marL="0" marR="0" rtl="0" algn="l">
              <a:spcBef>
                <a:spcPts val="0"/>
              </a:spcBef>
              <a:buNone/>
              <a:defRPr b="0" i="0" sz="1800" u="none" cap="none" strike="noStrike">
                <a:solidFill>
                  <a:schemeClr val="dk2"/>
                </a:solidFill>
              </a:defRPr>
            </a:lvl3pPr>
            <a:lvl4pPr indent="0" lvl="3" marL="0" marR="0" rtl="0" algn="l">
              <a:spcBef>
                <a:spcPts val="0"/>
              </a:spcBef>
              <a:buNone/>
              <a:defRPr b="0" i="0" sz="1800" u="none" cap="none" strike="noStrike">
                <a:solidFill>
                  <a:schemeClr val="dk2"/>
                </a:solidFill>
              </a:defRPr>
            </a:lvl4pPr>
            <a:lvl5pPr indent="0" lvl="4" marL="0" marR="0" rtl="0" algn="l">
              <a:spcBef>
                <a:spcPts val="0"/>
              </a:spcBef>
              <a:buNone/>
              <a:defRPr b="0" i="0" sz="1800" u="none" cap="none" strike="noStrike">
                <a:solidFill>
                  <a:schemeClr val="dk2"/>
                </a:solidFill>
              </a:defRPr>
            </a:lvl5pPr>
            <a:lvl6pPr indent="0" lvl="5" marL="0" marR="0" rtl="0" algn="l">
              <a:spcBef>
                <a:spcPts val="0"/>
              </a:spcBef>
              <a:buNone/>
              <a:defRPr b="0" i="0" sz="1800" u="none" cap="none" strike="noStrike">
                <a:solidFill>
                  <a:schemeClr val="dk2"/>
                </a:solidFill>
              </a:defRPr>
            </a:lvl6pPr>
            <a:lvl7pPr indent="0" lvl="6" marL="0" marR="0" rtl="0" algn="l">
              <a:spcBef>
                <a:spcPts val="0"/>
              </a:spcBef>
              <a:buNone/>
              <a:defRPr b="0" i="0" sz="1800" u="none" cap="none" strike="noStrike">
                <a:solidFill>
                  <a:schemeClr val="dk2"/>
                </a:solidFill>
              </a:defRPr>
            </a:lvl7pPr>
            <a:lvl8pPr indent="0" lvl="7" marL="0" marR="0" rtl="0" algn="l">
              <a:spcBef>
                <a:spcPts val="0"/>
              </a:spcBef>
              <a:buNone/>
              <a:defRPr b="0" i="0" sz="1800" u="none" cap="none" strike="noStrike">
                <a:solidFill>
                  <a:schemeClr val="dk2"/>
                </a:solidFill>
              </a:defRPr>
            </a:lvl8pPr>
            <a:lvl9pPr indent="0" lvl="8" marL="0" marR="0" rtl="0" algn="l">
              <a:spcBef>
                <a:spcPts val="0"/>
              </a:spcBef>
              <a:buNone/>
              <a:defRPr b="0" i="0" sz="1800" u="none" cap="none" strike="noStrike">
                <a:solidFill>
                  <a:schemeClr val="dk2"/>
                </a:solidFill>
              </a:defRPr>
            </a:lvl9pPr>
          </a:lstStyle>
          <a:p/>
        </p:txBody>
      </p:sp>
      <p:sp>
        <p:nvSpPr>
          <p:cNvPr id="34" name="Shape 34"/>
          <p:cNvSpPr txBox="1"/>
          <p:nvPr>
            <p:ph idx="1" type="body"/>
          </p:nvPr>
        </p:nvSpPr>
        <p:spPr>
          <a:xfrm>
            <a:off x="2589211" y="2133600"/>
            <a:ext cx="8915400" cy="3886200"/>
          </a:xfrm>
          <a:prstGeom prst="rect">
            <a:avLst/>
          </a:prstGeom>
          <a:noFill/>
          <a:ln>
            <a:noFill/>
          </a:ln>
        </p:spPr>
        <p:txBody>
          <a:bodyPr anchorCtr="0" anchor="t" bIns="91425" lIns="91425" rIns="91425" tIns="91425"/>
          <a:lstStyle>
            <a:lvl1pPr indent="-228600" lvl="0" marL="342900" marR="0" rtl="0" algn="l">
              <a:spcBef>
                <a:spcPts val="1000"/>
              </a:spcBef>
              <a:spcAft>
                <a:spcPts val="0"/>
              </a:spcAft>
              <a:buClr>
                <a:schemeClr val="accent1"/>
              </a:buClr>
              <a:buSzPct val="100000"/>
              <a:buFont typeface="Noto Sans Symbols"/>
              <a:buChar char="•"/>
              <a:defRPr b="0" i="0" sz="1800" u="none" cap="none" strike="noStrike">
                <a:solidFill>
                  <a:srgbClr val="3F3F3F"/>
                </a:solidFill>
                <a:latin typeface="Century Gothic"/>
                <a:ea typeface="Century Gothic"/>
                <a:cs typeface="Century Gothic"/>
                <a:sym typeface="Century Gothic"/>
              </a:defRPr>
            </a:lvl1pPr>
            <a:lvl2pPr indent="-184150" lvl="1" marL="742950" marR="0" rtl="0" algn="l">
              <a:spcBef>
                <a:spcPts val="1000"/>
              </a:spcBef>
              <a:spcAft>
                <a:spcPts val="0"/>
              </a:spcAft>
              <a:buClr>
                <a:schemeClr val="accent1"/>
              </a:buClr>
              <a:buSzPct val="100000"/>
              <a:buFont typeface="Noto Sans Symbols"/>
              <a:buChar char="•"/>
              <a:defRPr b="0" i="0" sz="1600" u="none" cap="none" strike="noStrike">
                <a:solidFill>
                  <a:srgbClr val="3F3F3F"/>
                </a:solidFill>
                <a:latin typeface="Century Gothic"/>
                <a:ea typeface="Century Gothic"/>
                <a:cs typeface="Century Gothic"/>
                <a:sym typeface="Century Gothic"/>
              </a:defRPr>
            </a:lvl2pPr>
            <a:lvl3pPr indent="-139700" lvl="2" marL="1143000" marR="0" rtl="0" algn="l">
              <a:spcBef>
                <a:spcPts val="1000"/>
              </a:spcBef>
              <a:spcAft>
                <a:spcPts val="0"/>
              </a:spcAft>
              <a:buClr>
                <a:schemeClr val="accent1"/>
              </a:buClr>
              <a:buSzPct val="100000"/>
              <a:buFont typeface="Noto Sans Symbols"/>
              <a:buChar char="•"/>
              <a:defRPr b="0" i="0" sz="1400" u="none" cap="none" strike="noStrike">
                <a:solidFill>
                  <a:srgbClr val="3F3F3F"/>
                </a:solidFill>
                <a:latin typeface="Century Gothic"/>
                <a:ea typeface="Century Gothic"/>
                <a:cs typeface="Century Gothic"/>
                <a:sym typeface="Century Gothic"/>
              </a:defRPr>
            </a:lvl3pPr>
            <a:lvl4pPr indent="-152400" lvl="3" marL="1600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4pPr>
            <a:lvl5pPr indent="-152400" lvl="4" marL="20574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5pPr>
            <a:lvl6pPr indent="-152400" lvl="5" marL="25146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6pPr>
            <a:lvl7pPr indent="-152400" lvl="6" marL="29718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7pPr>
            <a:lvl8pPr indent="-152400" lvl="7" marL="34290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8pPr>
            <a:lvl9pPr indent="-152400" lvl="8" marL="3886200" marR="0" rtl="0" algn="l">
              <a:spcBef>
                <a:spcPts val="1000"/>
              </a:spcBef>
              <a:spcAft>
                <a:spcPts val="0"/>
              </a:spcAft>
              <a:buClr>
                <a:schemeClr val="accent1"/>
              </a:buClr>
              <a:buSzPct val="100000"/>
              <a:buFont typeface="Noto Sans Symbols"/>
              <a:buChar char="•"/>
              <a:defRPr b="0" i="0" sz="1200" u="none" cap="none" strike="noStrike">
                <a:solidFill>
                  <a:srgbClr val="3F3F3F"/>
                </a:solidFill>
                <a:latin typeface="Century Gothic"/>
                <a:ea typeface="Century Gothic"/>
                <a:cs typeface="Century Gothic"/>
                <a:sym typeface="Century Gothic"/>
              </a:defRPr>
            </a:lvl9pPr>
          </a:lstStyle>
          <a:p/>
        </p:txBody>
      </p:sp>
      <p:sp>
        <p:nvSpPr>
          <p:cNvPr id="35" name="Shape 35"/>
          <p:cNvSpPr txBox="1"/>
          <p:nvPr>
            <p:ph idx="10" type="dt"/>
          </p:nvPr>
        </p:nvSpPr>
        <p:spPr>
          <a:xfrm>
            <a:off x="10361611" y="6130437"/>
            <a:ext cx="1146282" cy="370396"/>
          </a:xfrm>
          <a:prstGeom prst="rect">
            <a:avLst/>
          </a:prstGeom>
          <a:noFill/>
          <a:ln>
            <a:noFill/>
          </a:ln>
        </p:spPr>
        <p:txBody>
          <a:bodyPr anchorCtr="0" anchor="ctr" bIns="91425" lIns="91425" rIns="91425" tIns="91425"/>
          <a:lstStyle>
            <a:lvl1pPr indent="0" lvl="0" marL="0" marR="0" rtl="0" algn="r">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36" name="Shape 36"/>
          <p:cNvSpPr txBox="1"/>
          <p:nvPr>
            <p:ph idx="11" type="ftr"/>
          </p:nvPr>
        </p:nvSpPr>
        <p:spPr>
          <a:xfrm>
            <a:off x="2589211" y="6135807"/>
            <a:ext cx="7619999" cy="365125"/>
          </a:xfrm>
          <a:prstGeom prst="rect">
            <a:avLst/>
          </a:prstGeom>
          <a:noFill/>
          <a:ln>
            <a:noFill/>
          </a:ln>
        </p:spPr>
        <p:txBody>
          <a:bodyPr anchorCtr="0" anchor="ctr" bIns="91425" lIns="91425" rIns="91425" tIns="91425"/>
          <a:lstStyle>
            <a:lvl1pPr indent="0" lvl="0" marL="0" marR="0" rtl="0" algn="l">
              <a:spcBef>
                <a:spcPts val="0"/>
              </a:spcBef>
              <a:buNone/>
              <a:defRPr b="0" i="0" sz="900" u="none" cap="none" strike="noStrike">
                <a:solidFill>
                  <a:srgbClr val="888888"/>
                </a:solidFill>
                <a:latin typeface="Century Gothic"/>
                <a:ea typeface="Century Gothic"/>
                <a:cs typeface="Century Gothic"/>
                <a:sym typeface="Century Gothic"/>
              </a:defRPr>
            </a:lvl1pPr>
            <a:lvl2pPr indent="0" lvl="1" marL="457200" marR="0" rtl="0" algn="l">
              <a:spcBef>
                <a:spcPts val="0"/>
              </a:spcBef>
              <a:buNone/>
              <a:defRPr b="0" i="0" sz="1800" u="none" cap="none" strike="noStrike">
                <a:solidFill>
                  <a:schemeClr val="dk1"/>
                </a:solidFill>
                <a:latin typeface="Century Gothic"/>
                <a:ea typeface="Century Gothic"/>
                <a:cs typeface="Century Gothic"/>
                <a:sym typeface="Century Gothic"/>
              </a:defRPr>
            </a:lvl2pPr>
            <a:lvl3pPr indent="0" lvl="2" marL="914400" marR="0" rtl="0" algn="l">
              <a:spcBef>
                <a:spcPts val="0"/>
              </a:spcBef>
              <a:buNone/>
              <a:defRPr b="0" i="0" sz="1800" u="none" cap="none" strike="noStrike">
                <a:solidFill>
                  <a:schemeClr val="dk1"/>
                </a:solidFill>
                <a:latin typeface="Century Gothic"/>
                <a:ea typeface="Century Gothic"/>
                <a:cs typeface="Century Gothic"/>
                <a:sym typeface="Century Gothic"/>
              </a:defRPr>
            </a:lvl3pPr>
            <a:lvl4pPr indent="0" lvl="3" marL="1371600" marR="0" rtl="0" algn="l">
              <a:spcBef>
                <a:spcPts val="0"/>
              </a:spcBef>
              <a:buNone/>
              <a:defRPr b="0" i="0" sz="1800" u="none" cap="none" strike="noStrike">
                <a:solidFill>
                  <a:schemeClr val="dk1"/>
                </a:solidFill>
                <a:latin typeface="Century Gothic"/>
                <a:ea typeface="Century Gothic"/>
                <a:cs typeface="Century Gothic"/>
                <a:sym typeface="Century Gothic"/>
              </a:defRPr>
            </a:lvl4pPr>
            <a:lvl5pPr indent="0" lvl="4" marL="1828800" marR="0" rtl="0" algn="l">
              <a:spcBef>
                <a:spcPts val="0"/>
              </a:spcBef>
              <a:buNone/>
              <a:defRPr b="0" i="0" sz="1800" u="none" cap="none" strike="noStrike">
                <a:solidFill>
                  <a:schemeClr val="dk1"/>
                </a:solidFill>
                <a:latin typeface="Century Gothic"/>
                <a:ea typeface="Century Gothic"/>
                <a:cs typeface="Century Gothic"/>
                <a:sym typeface="Century Gothic"/>
              </a:defRPr>
            </a:lvl5pPr>
            <a:lvl6pPr indent="0" lvl="5" marL="2286000" marR="0" rtl="0" algn="l">
              <a:spcBef>
                <a:spcPts val="0"/>
              </a:spcBef>
              <a:buNone/>
              <a:defRPr b="0" i="0" sz="1800" u="none" cap="none" strike="noStrike">
                <a:solidFill>
                  <a:schemeClr val="dk1"/>
                </a:solidFill>
                <a:latin typeface="Century Gothic"/>
                <a:ea typeface="Century Gothic"/>
                <a:cs typeface="Century Gothic"/>
                <a:sym typeface="Century Gothic"/>
              </a:defRPr>
            </a:lvl6pPr>
            <a:lvl7pPr indent="0" lvl="6" marL="2743200" marR="0" rtl="0" algn="l">
              <a:spcBef>
                <a:spcPts val="0"/>
              </a:spcBef>
              <a:buNone/>
              <a:defRPr b="0" i="0" sz="1800" u="none" cap="none" strike="noStrike">
                <a:solidFill>
                  <a:schemeClr val="dk1"/>
                </a:solidFill>
                <a:latin typeface="Century Gothic"/>
                <a:ea typeface="Century Gothic"/>
                <a:cs typeface="Century Gothic"/>
                <a:sym typeface="Century Gothic"/>
              </a:defRPr>
            </a:lvl7pPr>
            <a:lvl8pPr indent="0" lvl="7" marL="3200400" marR="0" rtl="0" algn="l">
              <a:spcBef>
                <a:spcPts val="0"/>
              </a:spcBef>
              <a:buNone/>
              <a:defRPr b="0" i="0" sz="1800" u="none" cap="none" strike="noStrike">
                <a:solidFill>
                  <a:schemeClr val="dk1"/>
                </a:solidFill>
                <a:latin typeface="Century Gothic"/>
                <a:ea typeface="Century Gothic"/>
                <a:cs typeface="Century Gothic"/>
                <a:sym typeface="Century Gothic"/>
              </a:defRPr>
            </a:lvl8pPr>
            <a:lvl9pPr indent="0" lvl="8" marL="3657600" marR="0" rtl="0" algn="l">
              <a:spcBef>
                <a:spcPts val="0"/>
              </a:spcBef>
              <a:buNone/>
              <a:defRPr b="0" i="0" sz="1800" u="none" cap="none" strike="noStrike">
                <a:solidFill>
                  <a:schemeClr val="dk1"/>
                </a:solidFill>
                <a:latin typeface="Century Gothic"/>
                <a:ea typeface="Century Gothic"/>
                <a:cs typeface="Century Gothic"/>
                <a:sym typeface="Century Gothic"/>
              </a:defRPr>
            </a:lvl9pPr>
          </a:lstStyle>
          <a:p/>
        </p:txBody>
      </p:sp>
      <p:sp>
        <p:nvSpPr>
          <p:cNvPr id="37" name="Shape 37"/>
          <p:cNvSpPr txBox="1"/>
          <p:nvPr>
            <p:ph idx="12" type="sldNum"/>
          </p:nvPr>
        </p:nvSpPr>
        <p:spPr>
          <a:xfrm>
            <a:off x="531812" y="787781"/>
            <a:ext cx="779766" cy="365125"/>
          </a:xfrm>
          <a:prstGeom prst="rect">
            <a:avLst/>
          </a:prstGeom>
          <a:noFill/>
          <a:ln>
            <a:noFill/>
          </a:ln>
        </p:spPr>
        <p:txBody>
          <a:bodyPr anchorCtr="0" anchor="ctr" bIns="45700" lIns="91425" rIns="91425" tIns="45700">
            <a:noAutofit/>
          </a:bodyPr>
          <a:lstStyle/>
          <a:p>
            <a:pPr indent="0" lvl="0" marL="0" marR="0" rtl="0" algn="r">
              <a:spcBef>
                <a:spcPts val="0"/>
              </a:spcBef>
              <a:buSzPct val="25000"/>
              <a:buNone/>
            </a:pPr>
            <a:fld id="{00000000-1234-1234-1234-123412341234}" type="slidenum">
              <a:rPr b="0" i="0" lang="de-DE" sz="2000" u="none" cap="none" strike="noStrike">
                <a:solidFill>
                  <a:srgbClr val="FEFFFF"/>
                </a:solidFill>
                <a:latin typeface="Century Gothic"/>
                <a:ea typeface="Century Gothic"/>
                <a:cs typeface="Century Gothic"/>
                <a:sym typeface="Century Gothic"/>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x="0" y="0"/>
          <a:ext cx="0" cy="0"/>
          <a:chOff x="0" y="0"/>
          <a:chExt cx="0" cy="0"/>
        </a:xfrm>
      </p:grpSpPr>
      <p:sp>
        <p:nvSpPr>
          <p:cNvPr id="164" name="Shape 164"/>
          <p:cNvSpPr txBox="1"/>
          <p:nvPr>
            <p:ph type="ctrTitle"/>
          </p:nvPr>
        </p:nvSpPr>
        <p:spPr>
          <a:xfrm>
            <a:off x="1524000" y="1122362"/>
            <a:ext cx="9019032" cy="1044765"/>
          </a:xfrm>
          <a:prstGeom prst="rect">
            <a:avLst/>
          </a:prstGeom>
          <a:noFill/>
          <a:ln>
            <a:noFill/>
          </a:ln>
        </p:spPr>
        <p:txBody>
          <a:bodyPr anchorCtr="0" anchor="b" bIns="45700" lIns="91425" rIns="91425" tIns="45700">
            <a:noAutofit/>
          </a:bodyPr>
          <a:lstStyle/>
          <a:p>
            <a:pPr indent="0" lvl="0" marL="0" marR="0" rtl="0" algn="l">
              <a:spcBef>
                <a:spcPts val="0"/>
              </a:spcBef>
              <a:buClr>
                <a:srgbClr val="262626"/>
              </a:buClr>
              <a:buSzPct val="25000"/>
              <a:buFont typeface="Century Gothic"/>
              <a:buNone/>
            </a:pPr>
            <a:r>
              <a:rPr b="1" i="0" lang="de-DE" sz="5400" u="none" cap="none" strike="noStrike">
                <a:solidFill>
                  <a:srgbClr val="262626"/>
                </a:solidFill>
                <a:latin typeface="Century Gothic"/>
                <a:ea typeface="Century Gothic"/>
                <a:cs typeface="Century Gothic"/>
                <a:sym typeface="Century Gothic"/>
              </a:rPr>
              <a:t>Atomkraft? Nein danke</a:t>
            </a:r>
          </a:p>
        </p:txBody>
      </p:sp>
      <p:sp>
        <p:nvSpPr>
          <p:cNvPr id="165" name="Shape 165"/>
          <p:cNvSpPr txBox="1"/>
          <p:nvPr>
            <p:ph idx="1" type="subTitle"/>
          </p:nvPr>
        </p:nvSpPr>
        <p:spPr>
          <a:xfrm>
            <a:off x="5529071" y="9070149"/>
            <a:ext cx="5047309" cy="591277"/>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accent1"/>
              </a:buClr>
              <a:buSzPct val="25000"/>
              <a:buFont typeface="Noto Sans Symbols"/>
              <a:buNone/>
            </a:pPr>
            <a:r>
              <a:t/>
            </a:r>
            <a:endParaRPr b="0" i="0" sz="1800" u="none" cap="none" strike="noStrike">
              <a:solidFill>
                <a:srgbClr val="595959"/>
              </a:solidFill>
              <a:latin typeface="Century Gothic"/>
              <a:ea typeface="Century Gothic"/>
              <a:cs typeface="Century Gothic"/>
              <a:sym typeface="Century Gothic"/>
            </a:endParaRPr>
          </a:p>
        </p:txBody>
      </p:sp>
      <p:pic>
        <p:nvPicPr>
          <p:cNvPr descr="https://upload.wikimedia.org/wikipedia/de/thumb/6/63/Atomkraft_Nein_Danke.svg/680px-Atomkraft_Nein_Danke.svg.png" id="166" name="Shape 166"/>
          <p:cNvPicPr preferRelativeResize="0"/>
          <p:nvPr/>
        </p:nvPicPr>
        <p:blipFill rotWithShape="1">
          <a:blip r:embed="rId3">
            <a:alphaModFix/>
          </a:blip>
          <a:srcRect b="0" l="0" r="0" t="0"/>
          <a:stretch/>
        </p:blipFill>
        <p:spPr>
          <a:xfrm>
            <a:off x="4160646" y="2359786"/>
            <a:ext cx="3602100" cy="36021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x="0" y="0"/>
          <a:ext cx="0" cy="0"/>
          <a:chOff x="0" y="0"/>
          <a:chExt cx="0" cy="0"/>
        </a:xfrm>
      </p:grpSpPr>
      <p:sp>
        <p:nvSpPr>
          <p:cNvPr id="171" name="Shape 171"/>
          <p:cNvSpPr txBox="1"/>
          <p:nvPr>
            <p:ph type="title"/>
          </p:nvPr>
        </p:nvSpPr>
        <p:spPr>
          <a:xfrm>
            <a:off x="2592925" y="624110"/>
            <a:ext cx="8911686" cy="1280889"/>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600" u="none" cap="none" strike="noStrike">
                <a:solidFill>
                  <a:srgbClr val="262626"/>
                </a:solidFill>
                <a:latin typeface="Century Gothic"/>
                <a:ea typeface="Century Gothic"/>
                <a:cs typeface="Century Gothic"/>
                <a:sym typeface="Century Gothic"/>
              </a:rPr>
              <a:t>Wo kam die Idee her?</a:t>
            </a:r>
          </a:p>
        </p:txBody>
      </p:sp>
      <p:sp>
        <p:nvSpPr>
          <p:cNvPr id="172" name="Shape 172"/>
          <p:cNvSpPr txBox="1"/>
          <p:nvPr>
            <p:ph idx="1" type="body"/>
          </p:nvPr>
        </p:nvSpPr>
        <p:spPr>
          <a:xfrm>
            <a:off x="2159443" y="2426208"/>
            <a:ext cx="8915400" cy="3777622"/>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accent1"/>
              </a:buClr>
              <a:buSzPct val="25000"/>
              <a:buFont typeface="Noto Sans Symbols"/>
              <a:buNone/>
            </a:pPr>
            <a:r>
              <a:rPr b="0" i="0" lang="de-DE" sz="2400" u="none" cap="none" strike="noStrike">
                <a:solidFill>
                  <a:srgbClr val="3F3F3F"/>
                </a:solidFill>
                <a:latin typeface="Century Gothic"/>
                <a:ea typeface="Century Gothic"/>
                <a:cs typeface="Century Gothic"/>
                <a:sym typeface="Century Gothic"/>
              </a:rPr>
              <a:t>Die Idee hatte die damals 22-jährige Studentin der Wirtschaftswissenschaften Anne Lund aus Dänemark im März 1975. Nach Gesprächen mit Søren Lisberg, einem anderen Aktivisten, zeichnete sie im April 1975 mit einem orangefarbenen Wachsmalstift erstmals das Logo mit dem Originalspruch „Atomkraft? Nej tak“. Die ersten 500 Buttons mit dem Logo fanden während der Erster-Mai-Kundgebung 1975 in Aarhus begeisterte Abnehmer.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x="0" y="0"/>
          <a:ext cx="0" cy="0"/>
          <a:chOff x="0" y="0"/>
          <a:chExt cx="0" cy="0"/>
        </a:xfrm>
      </p:grpSpPr>
      <p:sp>
        <p:nvSpPr>
          <p:cNvPr id="177" name="Shape 177"/>
          <p:cNvSpPr txBox="1"/>
          <p:nvPr>
            <p:ph type="title"/>
          </p:nvPr>
        </p:nvSpPr>
        <p:spPr>
          <a:xfrm>
            <a:off x="2592925" y="624110"/>
            <a:ext cx="8911686" cy="1280889"/>
          </a:xfrm>
          <a:prstGeom prst="rect">
            <a:avLst/>
          </a:prstGeom>
          <a:noFill/>
          <a:ln>
            <a:noFill/>
          </a:ln>
        </p:spPr>
        <p:txBody>
          <a:bodyPr anchorCtr="0" anchor="t" bIns="45700" lIns="91425" rIns="91425" tIns="45700">
            <a:noAutofit/>
          </a:bodyPr>
          <a:lstStyle/>
          <a:p>
            <a:pPr indent="0" lvl="0" marL="0" marR="0" rtl="0" algn="ctr">
              <a:spcBef>
                <a:spcPts val="0"/>
              </a:spcBef>
              <a:buClr>
                <a:srgbClr val="262626"/>
              </a:buClr>
              <a:buSzPct val="25000"/>
              <a:buFont typeface="Century Gothic"/>
              <a:buNone/>
            </a:pPr>
            <a:r>
              <a:rPr b="0" i="0" lang="de-DE" sz="3600" u="none" cap="none" strike="noStrike">
                <a:solidFill>
                  <a:srgbClr val="262626"/>
                </a:solidFill>
                <a:latin typeface="Century Gothic"/>
                <a:ea typeface="Century Gothic"/>
                <a:cs typeface="Century Gothic"/>
                <a:sym typeface="Century Gothic"/>
              </a:rPr>
              <a:t>Ziele im Jahre 1975 waren:</a:t>
            </a:r>
            <a:br>
              <a:rPr b="0" i="0" lang="de-DE" sz="3600" u="none" cap="none" strike="noStrike">
                <a:solidFill>
                  <a:srgbClr val="262626"/>
                </a:solidFill>
                <a:latin typeface="Century Gothic"/>
                <a:ea typeface="Century Gothic"/>
                <a:cs typeface="Century Gothic"/>
                <a:sym typeface="Century Gothic"/>
              </a:rPr>
            </a:br>
          </a:p>
        </p:txBody>
      </p:sp>
      <p:sp>
        <p:nvSpPr>
          <p:cNvPr id="178" name="Shape 178"/>
          <p:cNvSpPr txBox="1"/>
          <p:nvPr>
            <p:ph idx="1" type="body"/>
          </p:nvPr>
        </p:nvSpPr>
        <p:spPr>
          <a:xfrm>
            <a:off x="2589211" y="2133600"/>
            <a:ext cx="8915400" cy="3777622"/>
          </a:xfrm>
          <a:prstGeom prst="rect">
            <a:avLst/>
          </a:prstGeom>
          <a:noFill/>
          <a:ln>
            <a:noFill/>
          </a:ln>
        </p:spPr>
        <p:txBody>
          <a:bodyPr anchorCtr="0" anchor="t" bIns="45700" lIns="91425" rIns="91425" tIns="45700">
            <a:noAutofit/>
          </a:bodyPr>
          <a:lstStyle/>
          <a:p>
            <a:pPr indent="-342900" lvl="0" marL="342900" marR="0" rtl="0" algn="l">
              <a:spcBef>
                <a:spcPts val="0"/>
              </a:spcBef>
              <a:spcAft>
                <a:spcPts val="0"/>
              </a:spcAft>
              <a:buClr>
                <a:schemeClr val="accent1"/>
              </a:buClr>
              <a:buSzPct val="100000"/>
              <a:buFont typeface="Noto Sans Symbols"/>
              <a:buChar char="•"/>
            </a:pPr>
            <a:r>
              <a:rPr b="0" i="0" lang="de-DE" sz="2400" u="none" cap="none" strike="noStrike">
                <a:solidFill>
                  <a:srgbClr val="3F3F3F"/>
                </a:solidFill>
                <a:latin typeface="Century Gothic"/>
                <a:ea typeface="Century Gothic"/>
                <a:cs typeface="Century Gothic"/>
                <a:sym typeface="Century Gothic"/>
              </a:rPr>
              <a:t>in der angespannten Auseinandersetzung zu Freundlichkeit aufzurufen. Der Schriftzug stellt keine Forderung, sondern eine Frage („Atomkraft?“), die er auch freundlich-höflich („Nein danke“) beantwortet,</a:t>
            </a:r>
          </a:p>
          <a:p>
            <a:pPr indent="-342900" lvl="0" marL="342900" marR="0" rtl="0" algn="l">
              <a:spcBef>
                <a:spcPts val="1000"/>
              </a:spcBef>
              <a:spcAft>
                <a:spcPts val="0"/>
              </a:spcAft>
              <a:buClr>
                <a:schemeClr val="accent1"/>
              </a:buClr>
              <a:buSzPct val="100000"/>
              <a:buFont typeface="Noto Sans Symbols"/>
              <a:buChar char="•"/>
            </a:pPr>
            <a:r>
              <a:rPr b="0" i="0" lang="de-DE" sz="2400" u="none" cap="none" strike="noStrike">
                <a:solidFill>
                  <a:srgbClr val="3F3F3F"/>
                </a:solidFill>
                <a:latin typeface="Century Gothic"/>
                <a:ea typeface="Century Gothic"/>
                <a:cs typeface="Century Gothic"/>
                <a:sym typeface="Century Gothic"/>
              </a:rPr>
              <a:t>eine Alternative zur Atomkraft aufzuzeigen (die Sonne),</a:t>
            </a:r>
          </a:p>
          <a:p>
            <a:pPr indent="-342900" lvl="0" marL="342900" marR="0" rtl="0" algn="l">
              <a:spcBef>
                <a:spcPts val="1000"/>
              </a:spcBef>
              <a:spcAft>
                <a:spcPts val="0"/>
              </a:spcAft>
              <a:buClr>
                <a:schemeClr val="accent1"/>
              </a:buClr>
              <a:buSzPct val="100000"/>
              <a:buFont typeface="Noto Sans Symbols"/>
              <a:buChar char="•"/>
            </a:pPr>
            <a:r>
              <a:rPr b="0" i="0" lang="de-DE" sz="2400" u="none" cap="none" strike="noStrike">
                <a:solidFill>
                  <a:srgbClr val="3F3F3F"/>
                </a:solidFill>
                <a:latin typeface="Century Gothic"/>
                <a:ea typeface="Century Gothic"/>
                <a:cs typeface="Century Gothic"/>
                <a:sym typeface="Century Gothic"/>
              </a:rPr>
              <a:t>ein einfaches, wiedererkennbares Bild oder Logo zu schaffen.</a:t>
            </a:r>
          </a:p>
          <a:p>
            <a:pPr indent="-342900" lvl="0" marL="342900" marR="0" rtl="0" algn="l">
              <a:spcBef>
                <a:spcPts val="1000"/>
              </a:spcBef>
              <a:spcAft>
                <a:spcPts val="0"/>
              </a:spcAft>
              <a:buClr>
                <a:schemeClr val="accent1"/>
              </a:buClr>
              <a:buSzPct val="100000"/>
              <a:buFont typeface="Noto Sans Symbols"/>
              <a:buNone/>
            </a:pPr>
            <a:r>
              <a:t/>
            </a:r>
            <a:endParaRPr b="0" i="0" sz="1800" u="none" cap="none" strike="noStrike">
              <a:solidFill>
                <a:srgbClr val="3F3F3F"/>
              </a:solidFill>
              <a:latin typeface="Century Gothic"/>
              <a:ea typeface="Century Gothic"/>
              <a:cs typeface="Century Gothic"/>
              <a:sym typeface="Century Gothic"/>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2" name="Shape 182"/>
        <p:cNvGrpSpPr/>
        <p:nvPr/>
      </p:nvGrpSpPr>
      <p:grpSpPr>
        <a:xfrm>
          <a:off x="0" y="0"/>
          <a:ext cx="0" cy="0"/>
          <a:chOff x="0" y="0"/>
          <a:chExt cx="0" cy="0"/>
        </a:xfrm>
      </p:grpSpPr>
      <p:sp>
        <p:nvSpPr>
          <p:cNvPr id="183" name="Shape 183"/>
          <p:cNvSpPr txBox="1"/>
          <p:nvPr>
            <p:ph type="title"/>
          </p:nvPr>
        </p:nvSpPr>
        <p:spPr>
          <a:xfrm>
            <a:off x="2592925" y="624110"/>
            <a:ext cx="8911686" cy="1280889"/>
          </a:xfrm>
          <a:prstGeom prst="rect">
            <a:avLst/>
          </a:prstGeom>
          <a:noFill/>
          <a:ln>
            <a:noFill/>
          </a:ln>
        </p:spPr>
        <p:txBody>
          <a:bodyPr anchorCtr="0" anchor="t" bIns="45700" lIns="91425" rIns="91425" tIns="45700">
            <a:noAutofit/>
          </a:bodyPr>
          <a:lstStyle/>
          <a:p>
            <a:pPr indent="0" lvl="0" marL="0" marR="0" rtl="0" algn="ctr">
              <a:spcBef>
                <a:spcPts val="0"/>
              </a:spcBef>
              <a:buClr>
                <a:srgbClr val="262626"/>
              </a:buClr>
              <a:buSzPct val="25000"/>
              <a:buFont typeface="Century Gothic"/>
              <a:buNone/>
            </a:pPr>
            <a:r>
              <a:rPr b="1" i="0" lang="de-DE" sz="3600" u="none" cap="none" strike="noStrike">
                <a:solidFill>
                  <a:srgbClr val="262626"/>
                </a:solidFill>
                <a:latin typeface="Century Gothic"/>
                <a:ea typeface="Century Gothic"/>
                <a:cs typeface="Century Gothic"/>
                <a:sym typeface="Century Gothic"/>
              </a:rPr>
              <a:t>Anti-Atomkraft-Bewegung</a:t>
            </a:r>
            <a:r>
              <a:rPr b="0" i="0" lang="de-DE" sz="3600" u="none" cap="none" strike="noStrike">
                <a:solidFill>
                  <a:srgbClr val="262626"/>
                </a:solidFill>
                <a:latin typeface="Century Gothic"/>
                <a:ea typeface="Century Gothic"/>
                <a:cs typeface="Century Gothic"/>
                <a:sym typeface="Century Gothic"/>
              </a:rPr>
              <a:t> </a:t>
            </a:r>
          </a:p>
        </p:txBody>
      </p:sp>
      <p:sp>
        <p:nvSpPr>
          <p:cNvPr id="184" name="Shape 184"/>
          <p:cNvSpPr txBox="1"/>
          <p:nvPr>
            <p:ph idx="1" type="body"/>
          </p:nvPr>
        </p:nvSpPr>
        <p:spPr>
          <a:xfrm>
            <a:off x="2167127" y="1475232"/>
            <a:ext cx="8898571" cy="5090160"/>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accent1"/>
              </a:buClr>
              <a:buSzPct val="25000"/>
              <a:buFont typeface="Noto Sans Symbols"/>
              <a:buNone/>
            </a:pPr>
            <a:r>
              <a:rPr b="1" i="0" lang="de-DE" sz="2400" u="none" cap="none" strike="noStrike">
                <a:solidFill>
                  <a:srgbClr val="3F3F3F"/>
                </a:solidFill>
                <a:latin typeface="Century Gothic"/>
                <a:ea typeface="Century Gothic"/>
                <a:cs typeface="Century Gothic"/>
                <a:sym typeface="Century Gothic"/>
              </a:rPr>
              <a:t>Anti-Atomkraft-Bewegung</a:t>
            </a:r>
            <a:r>
              <a:rPr b="0" i="0" lang="de-DE" sz="2400" u="none" cap="none" strike="noStrike">
                <a:solidFill>
                  <a:srgbClr val="3F3F3F"/>
                </a:solidFill>
                <a:latin typeface="Century Gothic"/>
                <a:ea typeface="Century Gothic"/>
                <a:cs typeface="Century Gothic"/>
                <a:sym typeface="Century Gothic"/>
              </a:rPr>
              <a:t> bezeichnet soziale Bewegungen und zivilgesellschaftliches Engagement weltweit, welches sich für einen </a:t>
            </a:r>
            <a:r>
              <a:rPr b="0" i="0" lang="de-DE" sz="2400" u="none" cap="none" strike="noStrike">
                <a:solidFill>
                  <a:srgbClr val="FF0000"/>
                </a:solidFill>
                <a:latin typeface="Century Gothic"/>
                <a:ea typeface="Century Gothic"/>
                <a:cs typeface="Century Gothic"/>
                <a:sym typeface="Century Gothic"/>
              </a:rPr>
              <a:t>Atomausstieg</a:t>
            </a:r>
            <a:r>
              <a:rPr b="0" i="0" lang="de-DE" sz="2400" u="none" cap="none" strike="noStrike">
                <a:solidFill>
                  <a:srgbClr val="3F3F3F"/>
                </a:solidFill>
                <a:latin typeface="Century Gothic"/>
                <a:ea typeface="Century Gothic"/>
                <a:cs typeface="Century Gothic"/>
                <a:sym typeface="Century Gothic"/>
              </a:rPr>
              <a:t>, die Etablierung </a:t>
            </a:r>
            <a:r>
              <a:rPr b="0" i="0" lang="de-DE" sz="2400" u="none" cap="none" strike="noStrike">
                <a:solidFill>
                  <a:srgbClr val="FF0000"/>
                </a:solidFill>
                <a:latin typeface="Century Gothic"/>
                <a:ea typeface="Century Gothic"/>
                <a:cs typeface="Century Gothic"/>
                <a:sym typeface="Century Gothic"/>
              </a:rPr>
              <a:t>erneuerbarer Energien</a:t>
            </a:r>
            <a:r>
              <a:rPr b="0" i="0" lang="de-DE" sz="2400" u="none" cap="none" strike="noStrike">
                <a:solidFill>
                  <a:srgbClr val="3F3F3F"/>
                </a:solidFill>
                <a:latin typeface="Century Gothic"/>
                <a:ea typeface="Century Gothic"/>
                <a:cs typeface="Century Gothic"/>
                <a:sym typeface="Century Gothic"/>
              </a:rPr>
              <a:t> und gegen die Nutzung der </a:t>
            </a:r>
            <a:r>
              <a:rPr b="0" i="0" lang="de-DE" sz="2400" u="none" cap="none" strike="noStrike">
                <a:solidFill>
                  <a:srgbClr val="FF0000"/>
                </a:solidFill>
                <a:latin typeface="Century Gothic"/>
                <a:ea typeface="Century Gothic"/>
                <a:cs typeface="Century Gothic"/>
                <a:sym typeface="Century Gothic"/>
              </a:rPr>
              <a:t>Kernenergie</a:t>
            </a:r>
            <a:r>
              <a:rPr b="0" i="0" lang="de-DE" sz="2400" u="none" cap="none" strike="noStrike">
                <a:solidFill>
                  <a:srgbClr val="3F3F3F"/>
                </a:solidFill>
                <a:latin typeface="Century Gothic"/>
                <a:ea typeface="Century Gothic"/>
                <a:cs typeface="Century Gothic"/>
                <a:sym typeface="Century Gothic"/>
              </a:rPr>
              <a:t> wendet.</a:t>
            </a:r>
          </a:p>
          <a:p>
            <a:pPr indent="0" lvl="0" marL="0" marR="0" rtl="0" algn="l">
              <a:spcBef>
                <a:spcPts val="1000"/>
              </a:spcBef>
              <a:spcAft>
                <a:spcPts val="0"/>
              </a:spcAft>
              <a:buClr>
                <a:schemeClr val="accent1"/>
              </a:buClr>
              <a:buSzPct val="25000"/>
              <a:buFont typeface="Noto Sans Symbols"/>
              <a:buNone/>
            </a:pPr>
            <a:r>
              <a:t/>
            </a:r>
            <a:endParaRPr b="0" i="0" sz="2400" u="none" cap="none" strike="noStrike">
              <a:solidFill>
                <a:srgbClr val="3F3F3F"/>
              </a:solidFill>
              <a:latin typeface="Century Gothic"/>
              <a:ea typeface="Century Gothic"/>
              <a:cs typeface="Century Gothic"/>
              <a:sym typeface="Century Gothic"/>
            </a:endParaRPr>
          </a:p>
          <a:p>
            <a:pPr indent="-342900" lvl="0" marL="342900" marR="0" rtl="0" algn="l">
              <a:spcBef>
                <a:spcPts val="1000"/>
              </a:spcBef>
              <a:spcAft>
                <a:spcPts val="0"/>
              </a:spcAft>
              <a:buClr>
                <a:schemeClr val="accent1"/>
              </a:buClr>
              <a:buSzPct val="100000"/>
              <a:buFont typeface="Noto Sans Symbols"/>
              <a:buChar char="•"/>
            </a:pPr>
            <a:r>
              <a:rPr b="0" i="1" lang="de-DE" sz="2000" u="none" cap="none" strike="noStrike">
                <a:solidFill>
                  <a:srgbClr val="3F3F3F"/>
                </a:solidFill>
                <a:latin typeface="Century Gothic"/>
                <a:ea typeface="Century Gothic"/>
                <a:cs typeface="Century Gothic"/>
                <a:sym typeface="Century Gothic"/>
              </a:rPr>
              <a:t>Erkläre die rotmarkierten Ausdrücke!</a:t>
            </a:r>
          </a:p>
          <a:p>
            <a:pPr indent="-342900" lvl="0" marL="342900" marR="0" rtl="0" algn="l">
              <a:spcBef>
                <a:spcPts val="1000"/>
              </a:spcBef>
              <a:spcAft>
                <a:spcPts val="0"/>
              </a:spcAft>
              <a:buClr>
                <a:schemeClr val="accent1"/>
              </a:buClr>
              <a:buSzPct val="100000"/>
              <a:buFont typeface="Noto Sans Symbols"/>
              <a:buChar char="•"/>
            </a:pPr>
            <a:r>
              <a:rPr b="0" i="1" lang="de-DE" sz="2000" u="none" cap="none" strike="noStrike">
                <a:solidFill>
                  <a:srgbClr val="3F3F3F"/>
                </a:solidFill>
                <a:latin typeface="Century Gothic"/>
                <a:ea typeface="Century Gothic"/>
                <a:cs typeface="Century Gothic"/>
                <a:sym typeface="Century Gothic"/>
              </a:rPr>
              <a:t> Bilde Sätze mit den rotmarkierten Ausdrücken</a:t>
            </a:r>
          </a:p>
          <a:p>
            <a:pPr indent="0" lvl="0" marL="0" marR="0" rtl="0" algn="l">
              <a:spcBef>
                <a:spcPts val="1000"/>
              </a:spcBef>
              <a:spcAft>
                <a:spcPts val="0"/>
              </a:spcAft>
              <a:buClr>
                <a:schemeClr val="accent1"/>
              </a:buClr>
              <a:buSzPct val="25000"/>
              <a:buFont typeface="Noto Sans Symbols"/>
              <a:buNone/>
            </a:pPr>
            <a:r>
              <a:t/>
            </a:r>
            <a:endParaRPr b="0" i="0" sz="2400" u="none" cap="none" strike="noStrike">
              <a:solidFill>
                <a:srgbClr val="3F3F3F"/>
              </a:solidFill>
              <a:latin typeface="Century Gothic"/>
              <a:ea typeface="Century Gothic"/>
              <a:cs typeface="Century Gothic"/>
              <a:sym typeface="Century Gothic"/>
            </a:endParaRPr>
          </a:p>
          <a:p>
            <a:pPr indent="0" lvl="0" marL="0" marR="0" rtl="0" algn="l">
              <a:spcBef>
                <a:spcPts val="1000"/>
              </a:spcBef>
              <a:spcAft>
                <a:spcPts val="0"/>
              </a:spcAft>
              <a:buClr>
                <a:schemeClr val="accent1"/>
              </a:buClr>
              <a:buSzPct val="25000"/>
              <a:buFont typeface="Noto Sans Symbols"/>
              <a:buNone/>
            </a:pPr>
            <a:r>
              <a:t/>
            </a:r>
            <a:endParaRPr b="0" i="0" sz="2400" u="none" cap="none" strike="noStrike">
              <a:solidFill>
                <a:srgbClr val="3F3F3F"/>
              </a:solidFill>
              <a:latin typeface="Century Gothic"/>
              <a:ea typeface="Century Gothic"/>
              <a:cs typeface="Century Gothic"/>
              <a:sym typeface="Century Gothic"/>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x="0" y="0"/>
          <a:ext cx="0" cy="0"/>
          <a:chOff x="0" y="0"/>
          <a:chExt cx="0" cy="0"/>
        </a:xfrm>
      </p:grpSpPr>
      <p:sp>
        <p:nvSpPr>
          <p:cNvPr id="189" name="Shape 189"/>
          <p:cNvSpPr txBox="1"/>
          <p:nvPr>
            <p:ph type="title"/>
          </p:nvPr>
        </p:nvSpPr>
        <p:spPr>
          <a:xfrm>
            <a:off x="2592925" y="624110"/>
            <a:ext cx="8911686" cy="1280889"/>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240" u="none" cap="none" strike="noStrike">
                <a:solidFill>
                  <a:srgbClr val="262626"/>
                </a:solidFill>
                <a:latin typeface="Century Gothic"/>
                <a:ea typeface="Century Gothic"/>
                <a:cs typeface="Century Gothic"/>
                <a:sym typeface="Century Gothic"/>
              </a:rPr>
              <a:t>Anti-Atomkraft-Bewegung in Deutschland</a:t>
            </a:r>
            <a:br>
              <a:rPr b="0" i="0" lang="de-DE" sz="3240" u="none" cap="none" strike="noStrike">
                <a:solidFill>
                  <a:srgbClr val="262626"/>
                </a:solidFill>
                <a:latin typeface="Century Gothic"/>
                <a:ea typeface="Century Gothic"/>
                <a:cs typeface="Century Gothic"/>
                <a:sym typeface="Century Gothic"/>
              </a:rPr>
            </a:br>
          </a:p>
        </p:txBody>
      </p:sp>
      <p:sp>
        <p:nvSpPr>
          <p:cNvPr id="190" name="Shape 190"/>
          <p:cNvSpPr txBox="1"/>
          <p:nvPr>
            <p:ph idx="1" type="body"/>
          </p:nvPr>
        </p:nvSpPr>
        <p:spPr>
          <a:xfrm>
            <a:off x="1078991" y="2133600"/>
            <a:ext cx="10425619" cy="3777622"/>
          </a:xfrm>
          <a:prstGeom prst="rect">
            <a:avLst/>
          </a:prstGeom>
          <a:noFill/>
          <a:ln>
            <a:noFill/>
          </a:ln>
        </p:spPr>
        <p:txBody>
          <a:bodyPr anchorCtr="0" anchor="t" bIns="45700" lIns="91425" rIns="91425" tIns="45700">
            <a:noAutofit/>
          </a:bodyPr>
          <a:lstStyle/>
          <a:p>
            <a:pPr indent="-342900" lvl="0" marL="342900" marR="0" rtl="0" algn="l">
              <a:spcBef>
                <a:spcPts val="0"/>
              </a:spcBef>
              <a:spcAft>
                <a:spcPts val="0"/>
              </a:spcAft>
              <a:buClr>
                <a:schemeClr val="accent1"/>
              </a:buClr>
              <a:buSzPct val="100000"/>
              <a:buFont typeface="Noto Sans Symbols"/>
              <a:buChar char="•"/>
            </a:pPr>
            <a:r>
              <a:rPr b="0" i="0" lang="de-DE" sz="2000" u="none" cap="none" strike="noStrike">
                <a:solidFill>
                  <a:srgbClr val="3F3F3F"/>
                </a:solidFill>
                <a:latin typeface="Century Gothic"/>
                <a:ea typeface="Century Gothic"/>
                <a:cs typeface="Century Gothic"/>
                <a:sym typeface="Century Gothic"/>
              </a:rPr>
              <a:t>Im europäischen Vergleich zeichnet sich die deutsche Anti-Atomkraft-Bewegung durch ihre Stärke und insbesondere durch ihre </a:t>
            </a:r>
            <a:r>
              <a:rPr b="0" i="0" lang="de-DE" sz="2000" u="none" cap="none" strike="noStrike">
                <a:solidFill>
                  <a:srgbClr val="FF0000"/>
                </a:solidFill>
                <a:latin typeface="Century Gothic"/>
                <a:ea typeface="Century Gothic"/>
                <a:cs typeface="Century Gothic"/>
                <a:sym typeface="Century Gothic"/>
              </a:rPr>
              <a:t>Kontinuität</a:t>
            </a:r>
            <a:r>
              <a:rPr b="0" i="0" lang="de-DE" sz="2000" u="none" cap="none" strike="noStrike">
                <a:solidFill>
                  <a:srgbClr val="3F3F3F"/>
                </a:solidFill>
                <a:latin typeface="Century Gothic"/>
                <a:ea typeface="Century Gothic"/>
                <a:cs typeface="Century Gothic"/>
                <a:sym typeface="Century Gothic"/>
              </a:rPr>
              <a:t> aus.</a:t>
            </a:r>
          </a:p>
          <a:p>
            <a:pPr indent="-342900" lvl="0" marL="342900" marR="0" rtl="0" algn="l">
              <a:spcBef>
                <a:spcPts val="1000"/>
              </a:spcBef>
              <a:spcAft>
                <a:spcPts val="0"/>
              </a:spcAft>
              <a:buClr>
                <a:schemeClr val="accent1"/>
              </a:buClr>
              <a:buSzPct val="100000"/>
              <a:buFont typeface="Noto Sans Symbols"/>
              <a:buChar char="•"/>
            </a:pPr>
            <a:r>
              <a:rPr b="0" i="0" lang="de-DE" sz="2000" u="none" cap="none" strike="noStrike">
                <a:solidFill>
                  <a:srgbClr val="3F3F3F"/>
                </a:solidFill>
                <a:latin typeface="Century Gothic"/>
                <a:ea typeface="Century Gothic"/>
                <a:cs typeface="Century Gothic"/>
                <a:sym typeface="Century Gothic"/>
              </a:rPr>
              <a:t> Die Ablehnung der Kernenergie bezieht sich in der Regel nicht auf eine bestimmte Anlage oder ein bestimmtes Land, sondern wendet sich prinzipiell gegen die Nutzung der Kernenergie. </a:t>
            </a:r>
          </a:p>
          <a:p>
            <a:pPr indent="-342900" lvl="0" marL="342900" marR="0" rtl="0" algn="l">
              <a:spcBef>
                <a:spcPts val="1000"/>
              </a:spcBef>
              <a:spcAft>
                <a:spcPts val="0"/>
              </a:spcAft>
              <a:buClr>
                <a:schemeClr val="accent1"/>
              </a:buClr>
              <a:buSzPct val="100000"/>
              <a:buFont typeface="Noto Sans Symbols"/>
              <a:buChar char="•"/>
            </a:pPr>
            <a:r>
              <a:rPr b="0" i="0" lang="de-DE" sz="2000" u="none" cap="none" strike="noStrike">
                <a:solidFill>
                  <a:srgbClr val="3F3F3F"/>
                </a:solidFill>
                <a:latin typeface="Century Gothic"/>
                <a:ea typeface="Century Gothic"/>
                <a:cs typeface="Century Gothic"/>
                <a:sym typeface="Century Gothic"/>
              </a:rPr>
              <a:t>Es gibt </a:t>
            </a:r>
            <a:r>
              <a:rPr b="0" i="0" lang="de-DE" sz="2000" u="none" cap="none" strike="noStrike">
                <a:solidFill>
                  <a:srgbClr val="FF0000"/>
                </a:solidFill>
                <a:latin typeface="Century Gothic"/>
                <a:ea typeface="Century Gothic"/>
                <a:cs typeface="Century Gothic"/>
                <a:sym typeface="Century Gothic"/>
              </a:rPr>
              <a:t>Überschneidungen</a:t>
            </a:r>
            <a:r>
              <a:rPr b="0" i="0" lang="de-DE" sz="2000" u="none" cap="none" strike="noStrike">
                <a:solidFill>
                  <a:srgbClr val="3F3F3F"/>
                </a:solidFill>
                <a:latin typeface="Century Gothic"/>
                <a:ea typeface="Century Gothic"/>
                <a:cs typeface="Century Gothic"/>
                <a:sym typeface="Century Gothic"/>
              </a:rPr>
              <a:t> mit der Umweltbewegung. Alle in Deutschland bekannten und namhaften Umweltorganisationen (zum Beispiel Greenpeace, Robin Wood oder der BUND) </a:t>
            </a:r>
            <a:r>
              <a:rPr b="0" i="0" lang="de-DE" sz="2000" u="none" cap="none" strike="noStrike">
                <a:solidFill>
                  <a:srgbClr val="FF0000"/>
                </a:solidFill>
                <a:latin typeface="Century Gothic"/>
                <a:ea typeface="Century Gothic"/>
                <a:cs typeface="Century Gothic"/>
                <a:sym typeface="Century Gothic"/>
              </a:rPr>
              <a:t>lehnen</a:t>
            </a:r>
            <a:r>
              <a:rPr b="0" i="0" lang="de-DE" sz="2000" u="none" cap="none" strike="noStrike">
                <a:solidFill>
                  <a:srgbClr val="3F3F3F"/>
                </a:solidFill>
                <a:latin typeface="Century Gothic"/>
                <a:ea typeface="Century Gothic"/>
                <a:cs typeface="Century Gothic"/>
                <a:sym typeface="Century Gothic"/>
              </a:rPr>
              <a:t> seit ihrer Gründung die Atomkraft explizit </a:t>
            </a:r>
            <a:r>
              <a:rPr b="0" i="0" lang="de-DE" sz="2000" u="none" cap="none" strike="noStrike">
                <a:solidFill>
                  <a:srgbClr val="FF0000"/>
                </a:solidFill>
                <a:latin typeface="Century Gothic"/>
                <a:ea typeface="Century Gothic"/>
                <a:cs typeface="Century Gothic"/>
                <a:sym typeface="Century Gothic"/>
              </a:rPr>
              <a:t>ab</a:t>
            </a:r>
            <a:r>
              <a:rPr b="0" i="0" lang="de-DE" sz="2000" u="none" cap="none" strike="noStrike">
                <a:solidFill>
                  <a:srgbClr val="3F3F3F"/>
                </a:solidFill>
                <a:latin typeface="Century Gothic"/>
                <a:ea typeface="Century Gothic"/>
                <a:cs typeface="Century Gothic"/>
                <a:sym typeface="Century Gothic"/>
              </a:rPr>
              <a:t>.</a:t>
            </a:r>
          </a:p>
          <a:p>
            <a:pPr indent="0" lvl="0" marL="0" marR="0" rtl="0" algn="l">
              <a:spcBef>
                <a:spcPts val="1000"/>
              </a:spcBef>
              <a:spcAft>
                <a:spcPts val="0"/>
              </a:spcAft>
              <a:buClr>
                <a:schemeClr val="accent1"/>
              </a:buClr>
              <a:buSzPct val="25000"/>
              <a:buFont typeface="Noto Sans Symbols"/>
              <a:buNone/>
            </a:pPr>
            <a:r>
              <a:t/>
            </a:r>
            <a:endParaRPr b="0" i="0" sz="1800" u="none" cap="none" strike="noStrike">
              <a:solidFill>
                <a:srgbClr val="3F3F3F"/>
              </a:solidFill>
              <a:latin typeface="Century Gothic"/>
              <a:ea typeface="Century Gothic"/>
              <a:cs typeface="Century Gothic"/>
              <a:sym typeface="Century Gothic"/>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4" name="Shape 194"/>
        <p:cNvGrpSpPr/>
        <p:nvPr/>
      </p:nvGrpSpPr>
      <p:grpSpPr>
        <a:xfrm>
          <a:off x="0" y="0"/>
          <a:ext cx="0" cy="0"/>
          <a:chOff x="0" y="0"/>
          <a:chExt cx="0" cy="0"/>
        </a:xfrm>
      </p:grpSpPr>
      <p:sp>
        <p:nvSpPr>
          <p:cNvPr id="195" name="Shape 195"/>
          <p:cNvSpPr txBox="1"/>
          <p:nvPr>
            <p:ph type="title"/>
          </p:nvPr>
        </p:nvSpPr>
        <p:spPr>
          <a:xfrm>
            <a:off x="2592925" y="624110"/>
            <a:ext cx="8911686" cy="1280889"/>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240" u="none" cap="none" strike="noStrike">
                <a:solidFill>
                  <a:srgbClr val="262626"/>
                </a:solidFill>
                <a:latin typeface="Century Gothic"/>
                <a:ea typeface="Century Gothic"/>
                <a:cs typeface="Century Gothic"/>
                <a:sym typeface="Century Gothic"/>
              </a:rPr>
              <a:t>					Atomausstieg</a:t>
            </a:r>
            <a:br>
              <a:rPr b="0" i="0" lang="de-DE" sz="3240" u="none" cap="none" strike="noStrike">
                <a:solidFill>
                  <a:srgbClr val="262626"/>
                </a:solidFill>
                <a:latin typeface="Century Gothic"/>
                <a:ea typeface="Century Gothic"/>
                <a:cs typeface="Century Gothic"/>
                <a:sym typeface="Century Gothic"/>
              </a:rPr>
            </a:br>
            <a:br>
              <a:rPr b="0" i="0" lang="de-DE" sz="3240" u="none" cap="none" strike="noStrike">
                <a:solidFill>
                  <a:srgbClr val="262626"/>
                </a:solidFill>
                <a:latin typeface="Century Gothic"/>
                <a:ea typeface="Century Gothic"/>
                <a:cs typeface="Century Gothic"/>
                <a:sym typeface="Century Gothic"/>
              </a:rPr>
            </a:br>
            <a:r>
              <a:rPr b="0" i="1" lang="de-DE" sz="1620" u="none" cap="none" strike="noStrike">
                <a:solidFill>
                  <a:srgbClr val="262626"/>
                </a:solidFill>
                <a:latin typeface="Century Gothic"/>
                <a:ea typeface="Century Gothic"/>
                <a:cs typeface="Century Gothic"/>
                <a:sym typeface="Century Gothic"/>
              </a:rPr>
              <a:t>Ergänze den Lückentext mit den Wörtern aus dem Kasten:</a:t>
            </a:r>
            <a:br>
              <a:rPr b="0" i="0" lang="de-DE" sz="3240" u="none" cap="none" strike="noStrike">
                <a:solidFill>
                  <a:srgbClr val="262626"/>
                </a:solidFill>
                <a:latin typeface="Century Gothic"/>
                <a:ea typeface="Century Gothic"/>
                <a:cs typeface="Century Gothic"/>
                <a:sym typeface="Century Gothic"/>
              </a:rPr>
            </a:br>
          </a:p>
        </p:txBody>
      </p:sp>
      <p:sp>
        <p:nvSpPr>
          <p:cNvPr id="196" name="Shape 196"/>
          <p:cNvSpPr txBox="1"/>
          <p:nvPr>
            <p:ph idx="1" type="body"/>
          </p:nvPr>
        </p:nvSpPr>
        <p:spPr>
          <a:xfrm>
            <a:off x="1801367" y="2133600"/>
            <a:ext cx="9473183" cy="1898904"/>
          </a:xfrm>
          <a:prstGeom prst="rect">
            <a:avLst/>
          </a:prstGeom>
          <a:noFill/>
          <a:ln>
            <a:noFill/>
          </a:ln>
        </p:spPr>
        <p:txBody>
          <a:bodyPr anchorCtr="0" anchor="t" bIns="45700" lIns="91425" rIns="91425" tIns="45700">
            <a:noAutofit/>
          </a:bodyPr>
          <a:lstStyle/>
          <a:p>
            <a:pPr indent="0" lvl="0" marL="0" marR="0" rtl="0" algn="l">
              <a:spcBef>
                <a:spcPts val="0"/>
              </a:spcBef>
              <a:spcAft>
                <a:spcPts val="0"/>
              </a:spcAft>
              <a:buClr>
                <a:schemeClr val="accent1"/>
              </a:buClr>
              <a:buSzPct val="25000"/>
              <a:buFont typeface="Noto Sans Symbols"/>
              <a:buNone/>
            </a:pPr>
            <a:r>
              <a:rPr b="0" i="0" lang="de-DE" sz="2000" u="none" cap="none" strike="noStrike">
                <a:solidFill>
                  <a:srgbClr val="3F3F3F"/>
                </a:solidFill>
                <a:latin typeface="Century Gothic"/>
                <a:ea typeface="Century Gothic"/>
                <a:cs typeface="Century Gothic"/>
                <a:sym typeface="Century Gothic"/>
              </a:rPr>
              <a:t>Nach dem Beginn der </a:t>
            </a:r>
            <a:r>
              <a:rPr b="0" i="0" lang="de-DE" sz="2000" u="none" cap="none" strike="noStrike">
                <a:solidFill>
                  <a:srgbClr val="FF0000"/>
                </a:solidFill>
                <a:latin typeface="Century Gothic"/>
                <a:ea typeface="Century Gothic"/>
                <a:cs typeface="Century Gothic"/>
                <a:sym typeface="Century Gothic"/>
              </a:rPr>
              <a:t>………</a:t>
            </a:r>
            <a:r>
              <a:rPr b="0" i="0" lang="de-DE" sz="2000" u="none" cap="none" strike="noStrike">
                <a:solidFill>
                  <a:srgbClr val="3F3F3F"/>
                </a:solidFill>
                <a:latin typeface="Century Gothic"/>
                <a:ea typeface="Century Gothic"/>
                <a:cs typeface="Century Gothic"/>
                <a:sym typeface="Century Gothic"/>
              </a:rPr>
              <a:t> von Fukushima (</a:t>
            </a:r>
            <a:r>
              <a:rPr b="0" i="0" lang="de-DE" sz="2000" u="none" cap="none" strike="noStrike">
                <a:solidFill>
                  <a:srgbClr val="FF0000"/>
                </a:solidFill>
                <a:latin typeface="Century Gothic"/>
                <a:ea typeface="Century Gothic"/>
                <a:cs typeface="Century Gothic"/>
                <a:sym typeface="Century Gothic"/>
              </a:rPr>
              <a:t>…..</a:t>
            </a:r>
            <a:r>
              <a:rPr b="0" i="0" lang="de-DE" sz="2000" u="none" cap="none" strike="noStrike">
                <a:solidFill>
                  <a:srgbClr val="3F3F3F"/>
                </a:solidFill>
                <a:latin typeface="Century Gothic"/>
                <a:ea typeface="Century Gothic"/>
                <a:cs typeface="Century Gothic"/>
                <a:sym typeface="Century Gothic"/>
              </a:rPr>
              <a:t>) kam es in vielen deutschen Städten zu starken </a:t>
            </a:r>
            <a:r>
              <a:rPr b="0" i="0" lang="de-DE" sz="2000" u="none" cap="none" strike="noStrike">
                <a:solidFill>
                  <a:srgbClr val="FF0000"/>
                </a:solidFill>
                <a:latin typeface="Century Gothic"/>
                <a:ea typeface="Century Gothic"/>
                <a:cs typeface="Century Gothic"/>
                <a:sym typeface="Century Gothic"/>
              </a:rPr>
              <a:t>………</a:t>
            </a:r>
            <a:r>
              <a:rPr b="0" i="0" lang="de-DE" sz="2000" u="none" cap="none" strike="noStrike">
                <a:solidFill>
                  <a:srgbClr val="3F3F3F"/>
                </a:solidFill>
                <a:latin typeface="Century Gothic"/>
                <a:ea typeface="Century Gothic"/>
                <a:cs typeface="Century Gothic"/>
                <a:sym typeface="Century Gothic"/>
              </a:rPr>
              <a:t> gegen Atomkraft bzw. für den </a:t>
            </a:r>
            <a:r>
              <a:rPr b="0" i="0" lang="de-DE" sz="2000" u="none" cap="none" strike="noStrike">
                <a:solidFill>
                  <a:srgbClr val="FF0000"/>
                </a:solidFill>
                <a:latin typeface="Century Gothic"/>
                <a:ea typeface="Century Gothic"/>
                <a:cs typeface="Century Gothic"/>
                <a:sym typeface="Century Gothic"/>
              </a:rPr>
              <a:t>……..</a:t>
            </a:r>
            <a:r>
              <a:rPr b="0" i="0" lang="de-DE" sz="2000" u="none" cap="none" strike="noStrike">
                <a:solidFill>
                  <a:srgbClr val="3F3F3F"/>
                </a:solidFill>
                <a:latin typeface="Century Gothic"/>
                <a:ea typeface="Century Gothic"/>
                <a:cs typeface="Century Gothic"/>
                <a:sym typeface="Century Gothic"/>
              </a:rPr>
              <a:t> Im Juni 2011 beschloss der Bundestag einen Atomausstieg mit festen </a:t>
            </a:r>
            <a:r>
              <a:rPr b="0" i="0" lang="de-DE" sz="2000" u="none" cap="none" strike="noStrike">
                <a:solidFill>
                  <a:srgbClr val="FF0000"/>
                </a:solidFill>
                <a:latin typeface="Century Gothic"/>
                <a:ea typeface="Century Gothic"/>
                <a:cs typeface="Century Gothic"/>
                <a:sym typeface="Century Gothic"/>
              </a:rPr>
              <a:t>…….</a:t>
            </a:r>
            <a:r>
              <a:rPr b="0" i="0" lang="de-DE" sz="2000" u="none" cap="none" strike="noStrike">
                <a:solidFill>
                  <a:schemeClr val="dk1"/>
                </a:solidFill>
                <a:latin typeface="Century Gothic"/>
                <a:ea typeface="Century Gothic"/>
                <a:cs typeface="Century Gothic"/>
                <a:sym typeface="Century Gothic"/>
              </a:rPr>
              <a:t> (</a:t>
            </a:r>
            <a:r>
              <a:rPr b="0" i="0" lang="de-DE" sz="2000" u="none" cap="none" strike="noStrike">
                <a:solidFill>
                  <a:srgbClr val="3F3F3F"/>
                </a:solidFill>
                <a:latin typeface="Century Gothic"/>
                <a:ea typeface="Century Gothic"/>
                <a:cs typeface="Century Gothic"/>
                <a:sym typeface="Century Gothic"/>
              </a:rPr>
              <a:t>nicht wie zuvor mit Reststrommengen). Teile der Anti-Atomkraft-Bewegung drängten auf einen deutlich schnelleren Ausstieg.</a:t>
            </a:r>
          </a:p>
          <a:p>
            <a:pPr indent="0" lvl="0" marL="0" marR="0" rtl="0" algn="l">
              <a:spcBef>
                <a:spcPts val="1000"/>
              </a:spcBef>
              <a:spcAft>
                <a:spcPts val="0"/>
              </a:spcAft>
              <a:buClr>
                <a:schemeClr val="accent1"/>
              </a:buClr>
              <a:buSzPct val="25000"/>
              <a:buFont typeface="Noto Sans Symbols"/>
              <a:buNone/>
            </a:pPr>
            <a:r>
              <a:t/>
            </a:r>
            <a:endParaRPr b="0" i="0" sz="1800" u="none" cap="none" strike="noStrike">
              <a:solidFill>
                <a:srgbClr val="3F3F3F"/>
              </a:solidFill>
              <a:latin typeface="Century Gothic"/>
              <a:ea typeface="Century Gothic"/>
              <a:cs typeface="Century Gothic"/>
              <a:sym typeface="Century Gothic"/>
            </a:endParaRPr>
          </a:p>
        </p:txBody>
      </p:sp>
      <p:sp>
        <p:nvSpPr>
          <p:cNvPr id="197" name="Shape 197"/>
          <p:cNvSpPr txBox="1"/>
          <p:nvPr/>
        </p:nvSpPr>
        <p:spPr>
          <a:xfrm>
            <a:off x="2770632" y="4261103"/>
            <a:ext cx="2551175" cy="1477328"/>
          </a:xfrm>
          <a:prstGeom prst="rect">
            <a:avLst/>
          </a:prstGeom>
          <a:solidFill>
            <a:srgbClr val="FAE5CD"/>
          </a:solidFill>
          <a:ln cap="flat" cmpd="sng" w="9525">
            <a:solidFill>
              <a:schemeClr val="accent1"/>
            </a:solidFill>
            <a:prstDash val="solid"/>
            <a:round/>
            <a:headEnd len="med" w="med" type="none"/>
            <a:tailEnd len="med" w="med" type="none"/>
          </a:ln>
        </p:spPr>
        <p:txBody>
          <a:bodyPr anchorCtr="0" anchor="t" bIns="45700" lIns="91425" rIns="91425" tIns="45700">
            <a:noAutofit/>
          </a:bodyPr>
          <a:lstStyle/>
          <a:p>
            <a:pPr indent="0" lvl="0" marL="0" marR="0" rtl="0" algn="l">
              <a:spcBef>
                <a:spcPts val="0"/>
              </a:spcBef>
              <a:buSzPct val="25000"/>
              <a:buNone/>
            </a:pPr>
            <a:r>
              <a:rPr b="0" i="0" lang="de-DE" sz="1800" u="none" cap="none" strike="noStrike">
                <a:solidFill>
                  <a:schemeClr val="dk1"/>
                </a:solidFill>
                <a:latin typeface="Century Gothic"/>
                <a:ea typeface="Century Gothic"/>
                <a:cs typeface="Century Gothic"/>
                <a:sym typeface="Century Gothic"/>
              </a:rPr>
              <a:t>Protesten,</a:t>
            </a:r>
          </a:p>
          <a:p>
            <a:pPr indent="0" lvl="0" marL="0" marR="0" rtl="0" algn="l">
              <a:spcBef>
                <a:spcPts val="0"/>
              </a:spcBef>
              <a:buSzPct val="25000"/>
              <a:buNone/>
            </a:pPr>
            <a:r>
              <a:rPr lang="de-DE" sz="1800">
                <a:solidFill>
                  <a:schemeClr val="dk1"/>
                </a:solidFill>
                <a:latin typeface="Century Gothic"/>
                <a:ea typeface="Century Gothic"/>
                <a:cs typeface="Century Gothic"/>
                <a:sym typeface="Century Gothic"/>
              </a:rPr>
              <a:t>Terminen, </a:t>
            </a:r>
          </a:p>
          <a:p>
            <a:pPr indent="0" lvl="0" marL="0" marR="0" rtl="0" algn="l">
              <a:spcBef>
                <a:spcPts val="0"/>
              </a:spcBef>
              <a:buSzPct val="25000"/>
              <a:buNone/>
            </a:pPr>
            <a:r>
              <a:rPr lang="de-DE" sz="1800">
                <a:solidFill>
                  <a:schemeClr val="dk1"/>
                </a:solidFill>
                <a:latin typeface="Century Gothic"/>
                <a:ea typeface="Century Gothic"/>
                <a:cs typeface="Century Gothic"/>
                <a:sym typeface="Century Gothic"/>
              </a:rPr>
              <a:t>März 2011</a:t>
            </a:r>
          </a:p>
          <a:p>
            <a:pPr indent="0" lvl="0" marL="0" marR="0" rtl="0" algn="l">
              <a:spcBef>
                <a:spcPts val="0"/>
              </a:spcBef>
              <a:buSzPct val="25000"/>
              <a:buNone/>
            </a:pPr>
            <a:r>
              <a:rPr lang="de-DE" sz="1800">
                <a:solidFill>
                  <a:schemeClr val="dk1"/>
                </a:solidFill>
                <a:latin typeface="Century Gothic"/>
                <a:ea typeface="Century Gothic"/>
                <a:cs typeface="Century Gothic"/>
                <a:sym typeface="Century Gothic"/>
              </a:rPr>
              <a:t>Nuklearkatastrophe,</a:t>
            </a:r>
          </a:p>
          <a:p>
            <a:pPr indent="0" lvl="0" marL="0" marR="0" rtl="0" algn="l">
              <a:spcBef>
                <a:spcPts val="0"/>
              </a:spcBef>
              <a:buSzPct val="25000"/>
              <a:buNone/>
            </a:pPr>
            <a:r>
              <a:rPr lang="de-DE" sz="1800">
                <a:solidFill>
                  <a:schemeClr val="dk1"/>
                </a:solidFill>
                <a:latin typeface="Century Gothic"/>
                <a:ea typeface="Century Gothic"/>
                <a:cs typeface="Century Gothic"/>
                <a:sym typeface="Century Gothic"/>
              </a:rPr>
              <a:t>Atomausstieg,</a:t>
            </a:r>
          </a:p>
        </p:txBody>
      </p:sp>
      <p:pic>
        <p:nvPicPr>
          <p:cNvPr descr="http://www.newsiversum.de/wp-content/uploads/Atomausstieg.jpg" id="198" name="Shape 198"/>
          <p:cNvPicPr preferRelativeResize="0"/>
          <p:nvPr/>
        </p:nvPicPr>
        <p:blipFill rotWithShape="1">
          <a:blip r:embed="rId3">
            <a:alphaModFix/>
          </a:blip>
          <a:srcRect b="0" l="0" r="0" t="0"/>
          <a:stretch/>
        </p:blipFill>
        <p:spPr>
          <a:xfrm>
            <a:off x="7424928" y="3867014"/>
            <a:ext cx="3849624" cy="2569443"/>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2" name="Shape 202"/>
        <p:cNvGrpSpPr/>
        <p:nvPr/>
      </p:nvGrpSpPr>
      <p:grpSpPr>
        <a:xfrm>
          <a:off x="0" y="0"/>
          <a:ext cx="0" cy="0"/>
          <a:chOff x="0" y="0"/>
          <a:chExt cx="0" cy="0"/>
        </a:xfrm>
      </p:grpSpPr>
      <p:sp>
        <p:nvSpPr>
          <p:cNvPr id="203" name="Shape 203"/>
          <p:cNvSpPr txBox="1"/>
          <p:nvPr>
            <p:ph type="title"/>
          </p:nvPr>
        </p:nvSpPr>
        <p:spPr>
          <a:xfrm>
            <a:off x="1550508" y="0"/>
            <a:ext cx="9522874" cy="1170431"/>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240" u="none" cap="none" strike="noStrike">
                <a:solidFill>
                  <a:srgbClr val="262626"/>
                </a:solidFill>
                <a:latin typeface="Century Gothic"/>
                <a:ea typeface="Century Gothic"/>
                <a:cs typeface="Century Gothic"/>
                <a:sym typeface="Century Gothic"/>
              </a:rPr>
              <a:t>Wann wollen die Deutschen den Atomausstieg? – </a:t>
            </a:r>
            <a:r>
              <a:rPr b="0" i="1" lang="de-DE" sz="2430" u="none" cap="none" strike="noStrike">
                <a:solidFill>
                  <a:srgbClr val="262626"/>
                </a:solidFill>
                <a:latin typeface="Century Gothic"/>
                <a:ea typeface="Century Gothic"/>
                <a:cs typeface="Century Gothic"/>
                <a:sym typeface="Century Gothic"/>
              </a:rPr>
              <a:t>Kommentiere die Grafik!</a:t>
            </a:r>
          </a:p>
        </p:txBody>
      </p:sp>
      <p:pic>
        <p:nvPicPr>
          <p:cNvPr descr="http://de.statista.com/graphic/1/147/persoenliche-meinung-zum-atomausstieg.jpg" id="204" name="Shape 204"/>
          <p:cNvPicPr preferRelativeResize="0"/>
          <p:nvPr>
            <p:ph idx="1" type="body"/>
          </p:nvPr>
        </p:nvPicPr>
        <p:blipFill rotWithShape="1">
          <a:blip r:embed="rId3">
            <a:alphaModFix/>
          </a:blip>
          <a:srcRect b="0" l="0" r="0" t="0"/>
          <a:stretch/>
        </p:blipFill>
        <p:spPr>
          <a:xfrm>
            <a:off x="4489703" y="1095791"/>
            <a:ext cx="7598663" cy="5645807"/>
          </a:xfrm>
          <a:prstGeom prst="rect">
            <a:avLst/>
          </a:prstGeom>
          <a:noFill/>
          <a:ln>
            <a:noFill/>
          </a:ln>
        </p:spPr>
      </p:pic>
      <p:sp>
        <p:nvSpPr>
          <p:cNvPr id="205" name="Shape 205"/>
          <p:cNvSpPr txBox="1"/>
          <p:nvPr/>
        </p:nvSpPr>
        <p:spPr>
          <a:xfrm>
            <a:off x="941832" y="1581912"/>
            <a:ext cx="3703319" cy="3416319"/>
          </a:xfrm>
          <a:prstGeom prst="rect">
            <a:avLst/>
          </a:prstGeom>
          <a:noFill/>
          <a:ln>
            <a:noFill/>
          </a:ln>
        </p:spPr>
        <p:txBody>
          <a:bodyPr anchorCtr="0" anchor="t" bIns="45700" lIns="91425" rIns="91425" tIns="45700">
            <a:noAutofit/>
          </a:bodyPr>
          <a:lstStyle/>
          <a:p>
            <a:pPr indent="-342900" lvl="0" marL="342900" marR="0" rtl="0" algn="l">
              <a:spcBef>
                <a:spcPts val="0"/>
              </a:spcBef>
              <a:buClr>
                <a:schemeClr val="dk1"/>
              </a:buClr>
              <a:buSzPct val="100000"/>
              <a:buFont typeface="Century Gothic"/>
              <a:buAutoNum type="arabicPeriod"/>
            </a:pPr>
            <a:r>
              <a:rPr lang="de-DE" sz="1800">
                <a:solidFill>
                  <a:schemeClr val="dk1"/>
                </a:solidFill>
                <a:latin typeface="Century Gothic"/>
                <a:ea typeface="Century Gothic"/>
                <a:cs typeface="Century Gothic"/>
                <a:sym typeface="Century Gothic"/>
              </a:rPr>
              <a:t> Lässt sich der Grafik entnehmen, dass die Deutschen einen sofortigen Atomausstieg wünschen?</a:t>
            </a:r>
          </a:p>
          <a:p>
            <a:pPr indent="-342900" lvl="0" marL="342900" marR="0" rtl="0" algn="l">
              <a:spcBef>
                <a:spcPts val="0"/>
              </a:spcBef>
              <a:buClr>
                <a:schemeClr val="dk1"/>
              </a:buClr>
              <a:buFont typeface="Century Gothic"/>
              <a:buNone/>
            </a:pPr>
            <a:r>
              <a:t/>
            </a:r>
            <a:endParaRPr sz="1800">
              <a:solidFill>
                <a:schemeClr val="dk1"/>
              </a:solidFill>
              <a:latin typeface="Century Gothic"/>
              <a:ea typeface="Century Gothic"/>
              <a:cs typeface="Century Gothic"/>
              <a:sym typeface="Century Gothic"/>
            </a:endParaRPr>
          </a:p>
          <a:p>
            <a:pPr indent="-342900" lvl="0" marL="342900" marR="0" rtl="0" algn="l">
              <a:spcBef>
                <a:spcPts val="0"/>
              </a:spcBef>
              <a:buClr>
                <a:schemeClr val="dk1"/>
              </a:buClr>
              <a:buSzPct val="100000"/>
              <a:buFont typeface="Century Gothic"/>
              <a:buAutoNum type="arabicPeriod"/>
            </a:pPr>
            <a:r>
              <a:rPr lang="de-DE" sz="1800">
                <a:solidFill>
                  <a:schemeClr val="dk1"/>
                </a:solidFill>
                <a:latin typeface="Century Gothic"/>
                <a:ea typeface="Century Gothic"/>
                <a:cs typeface="Century Gothic"/>
                <a:sym typeface="Century Gothic"/>
              </a:rPr>
              <a:t>Wieviel Prozent der Deutschen seien, der Grafik nach, „atombewusst“?</a:t>
            </a:r>
          </a:p>
          <a:p>
            <a:pPr indent="-342900" lvl="0" marL="342900" marR="0" rtl="0" algn="l">
              <a:spcBef>
                <a:spcPts val="0"/>
              </a:spcBef>
              <a:buClr>
                <a:schemeClr val="dk1"/>
              </a:buClr>
              <a:buFont typeface="Century Gothic"/>
              <a:buNone/>
            </a:pPr>
            <a:r>
              <a:t/>
            </a:r>
            <a:endParaRPr sz="1800">
              <a:solidFill>
                <a:schemeClr val="dk1"/>
              </a:solidFill>
              <a:latin typeface="Century Gothic"/>
              <a:ea typeface="Century Gothic"/>
              <a:cs typeface="Century Gothic"/>
              <a:sym typeface="Century Gothic"/>
            </a:endParaRPr>
          </a:p>
          <a:p>
            <a:pPr indent="0" lvl="0" marL="0" marR="0" rtl="0" algn="l">
              <a:spcBef>
                <a:spcPts val="0"/>
              </a:spcBef>
              <a:buNone/>
            </a:pPr>
            <a:r>
              <a:t/>
            </a:r>
            <a:endParaRPr sz="1800">
              <a:solidFill>
                <a:schemeClr val="dk1"/>
              </a:solidFill>
              <a:latin typeface="Century Gothic"/>
              <a:ea typeface="Century Gothic"/>
              <a:cs typeface="Century Gothic"/>
              <a:sym typeface="Century Gothic"/>
            </a:endParaRPr>
          </a:p>
          <a:p>
            <a:pPr indent="0" lvl="0" marL="0" marR="0" rtl="0" algn="l">
              <a:spcBef>
                <a:spcPts val="0"/>
              </a:spcBef>
              <a:buNone/>
            </a:pPr>
            <a:r>
              <a:t/>
            </a:r>
            <a:endParaRPr sz="1800">
              <a:solidFill>
                <a:schemeClr val="dk1"/>
              </a:solidFill>
              <a:latin typeface="Century Gothic"/>
              <a:ea typeface="Century Gothic"/>
              <a:cs typeface="Century Gothic"/>
              <a:sym typeface="Century Gothic"/>
            </a:endParaRPr>
          </a:p>
          <a:p>
            <a:pPr indent="0" lvl="0" marL="0" marR="0" rtl="0" algn="l">
              <a:spcBef>
                <a:spcPts val="0"/>
              </a:spcBef>
              <a:buNone/>
            </a:pPr>
            <a:r>
              <a:t/>
            </a:r>
            <a:endParaRPr sz="1800">
              <a:solidFill>
                <a:schemeClr val="dk1"/>
              </a:solidFill>
              <a:latin typeface="Century Gothic"/>
              <a:ea typeface="Century Gothic"/>
              <a:cs typeface="Century Gothic"/>
              <a:sym typeface="Century Gothic"/>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9" name="Shape 209"/>
        <p:cNvGrpSpPr/>
        <p:nvPr/>
      </p:nvGrpSpPr>
      <p:grpSpPr>
        <a:xfrm>
          <a:off x="0" y="0"/>
          <a:ext cx="0" cy="0"/>
          <a:chOff x="0" y="0"/>
          <a:chExt cx="0" cy="0"/>
        </a:xfrm>
      </p:grpSpPr>
      <p:sp>
        <p:nvSpPr>
          <p:cNvPr id="210" name="Shape 210"/>
          <p:cNvSpPr txBox="1"/>
          <p:nvPr>
            <p:ph type="title"/>
          </p:nvPr>
        </p:nvSpPr>
        <p:spPr>
          <a:xfrm>
            <a:off x="1682497" y="237743"/>
            <a:ext cx="9822115" cy="1667255"/>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600" u="none" cap="none" strike="noStrike">
                <a:solidFill>
                  <a:srgbClr val="262626"/>
                </a:solidFill>
                <a:latin typeface="Century Gothic"/>
                <a:ea typeface="Century Gothic"/>
                <a:cs typeface="Century Gothic"/>
                <a:sym typeface="Century Gothic"/>
              </a:rPr>
              <a:t>Strommix in Deutschland 2015</a:t>
            </a:r>
          </a:p>
        </p:txBody>
      </p:sp>
      <p:pic>
        <p:nvPicPr>
          <p:cNvPr descr="http://www.dw.com/image/0,,18932731_401,00.png" id="211" name="Shape 211"/>
          <p:cNvPicPr preferRelativeResize="0"/>
          <p:nvPr>
            <p:ph idx="1" type="body"/>
          </p:nvPr>
        </p:nvPicPr>
        <p:blipFill rotWithShape="1">
          <a:blip r:embed="rId3">
            <a:alphaModFix/>
          </a:blip>
          <a:srcRect b="0" l="0" r="0" t="0"/>
          <a:stretch/>
        </p:blipFill>
        <p:spPr>
          <a:xfrm>
            <a:off x="2185416" y="1579423"/>
            <a:ext cx="8148764" cy="458658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5" name="Shape 215"/>
        <p:cNvGrpSpPr/>
        <p:nvPr/>
      </p:nvGrpSpPr>
      <p:grpSpPr>
        <a:xfrm>
          <a:off x="0" y="0"/>
          <a:ext cx="0" cy="0"/>
          <a:chOff x="0" y="0"/>
          <a:chExt cx="0" cy="0"/>
        </a:xfrm>
      </p:grpSpPr>
      <p:sp>
        <p:nvSpPr>
          <p:cNvPr id="216" name="Shape 216"/>
          <p:cNvSpPr txBox="1"/>
          <p:nvPr>
            <p:ph type="title"/>
          </p:nvPr>
        </p:nvSpPr>
        <p:spPr>
          <a:xfrm>
            <a:off x="1728216" y="624110"/>
            <a:ext cx="9776395" cy="1268698"/>
          </a:xfrm>
          <a:prstGeom prst="rect">
            <a:avLst/>
          </a:prstGeom>
          <a:noFill/>
          <a:ln>
            <a:noFill/>
          </a:ln>
        </p:spPr>
        <p:txBody>
          <a:bodyPr anchorCtr="0" anchor="t" bIns="45700" lIns="91425" rIns="91425" tIns="45700">
            <a:noAutofit/>
          </a:bodyPr>
          <a:lstStyle/>
          <a:p>
            <a:pPr indent="0" lvl="0" marL="0" marR="0" rtl="0" algn="l">
              <a:spcBef>
                <a:spcPts val="0"/>
              </a:spcBef>
              <a:buClr>
                <a:srgbClr val="262626"/>
              </a:buClr>
              <a:buSzPct val="25000"/>
              <a:buFont typeface="Century Gothic"/>
              <a:buNone/>
            </a:pPr>
            <a:r>
              <a:rPr b="0" i="0" lang="de-DE" sz="3240" u="none" cap="none" strike="noStrike">
                <a:solidFill>
                  <a:srgbClr val="262626"/>
                </a:solidFill>
                <a:latin typeface="Century Gothic"/>
                <a:ea typeface="Century Gothic"/>
                <a:cs typeface="Century Gothic"/>
                <a:sym typeface="Century Gothic"/>
              </a:rPr>
              <a:t>2015 - Rekordjahr für Erneuerbare in Deutschland</a:t>
            </a:r>
            <a:br>
              <a:rPr b="0" i="0" lang="de-DE" sz="3240" u="none" cap="none" strike="noStrike">
                <a:solidFill>
                  <a:srgbClr val="262626"/>
                </a:solidFill>
                <a:latin typeface="Century Gothic"/>
                <a:ea typeface="Century Gothic"/>
                <a:cs typeface="Century Gothic"/>
                <a:sym typeface="Century Gothic"/>
              </a:rPr>
            </a:br>
          </a:p>
        </p:txBody>
      </p:sp>
      <p:sp>
        <p:nvSpPr>
          <p:cNvPr id="217" name="Shape 217"/>
          <p:cNvSpPr txBox="1"/>
          <p:nvPr>
            <p:ph idx="1" type="body"/>
          </p:nvPr>
        </p:nvSpPr>
        <p:spPr>
          <a:xfrm>
            <a:off x="1362455" y="2133600"/>
            <a:ext cx="10142156" cy="4175759"/>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chemeClr val="accent1"/>
              </a:buClr>
              <a:buSzPct val="100000"/>
              <a:buFont typeface="Noto Sans Symbols"/>
              <a:buChar char="•"/>
            </a:pPr>
            <a:r>
              <a:rPr b="0" i="0" lang="de-DE" sz="1800" u="none" cap="none" strike="noStrike">
                <a:solidFill>
                  <a:srgbClr val="3F3F3F"/>
                </a:solidFill>
                <a:latin typeface="Century Gothic"/>
                <a:ea typeface="Century Gothic"/>
                <a:cs typeface="Century Gothic"/>
                <a:sym typeface="Century Gothic"/>
              </a:rPr>
              <a:t>Der Umbau der deutschen </a:t>
            </a:r>
            <a:r>
              <a:rPr b="0" i="0" lang="de-DE" sz="1800" u="none" cap="none" strike="noStrike">
                <a:solidFill>
                  <a:srgbClr val="FF0000"/>
                </a:solidFill>
                <a:latin typeface="Century Gothic"/>
                <a:ea typeface="Century Gothic"/>
                <a:cs typeface="Century Gothic"/>
                <a:sym typeface="Century Gothic"/>
              </a:rPr>
              <a:t>Stromversorgung</a:t>
            </a:r>
            <a:r>
              <a:rPr b="0" i="0" lang="de-DE" sz="1800" u="none" cap="none" strike="noStrike">
                <a:solidFill>
                  <a:srgbClr val="3F3F3F"/>
                </a:solidFill>
                <a:latin typeface="Century Gothic"/>
                <a:ea typeface="Century Gothic"/>
                <a:cs typeface="Century Gothic"/>
                <a:sym typeface="Century Gothic"/>
              </a:rPr>
              <a:t> kommt in Deutschland voran. Der Anteil Erneuerbarer Energien am deutschen </a:t>
            </a:r>
            <a:r>
              <a:rPr b="0" i="0" lang="de-DE" sz="1800" u="none" cap="none" strike="noStrike">
                <a:solidFill>
                  <a:srgbClr val="FF0000"/>
                </a:solidFill>
                <a:latin typeface="Century Gothic"/>
                <a:ea typeface="Century Gothic"/>
                <a:cs typeface="Century Gothic"/>
                <a:sym typeface="Century Gothic"/>
              </a:rPr>
              <a:t>Stromverbrauch</a:t>
            </a:r>
            <a:r>
              <a:rPr b="0" i="0" lang="de-DE" sz="1800" u="none" cap="none" strike="noStrike">
                <a:solidFill>
                  <a:srgbClr val="3F3F3F"/>
                </a:solidFill>
                <a:latin typeface="Century Gothic"/>
                <a:ea typeface="Century Gothic"/>
                <a:cs typeface="Century Gothic"/>
                <a:sym typeface="Century Gothic"/>
              </a:rPr>
              <a:t> lag 2015 bei 32,5 Prozent, im Jahr zuvor waren es noch 27,3 Prozent.</a:t>
            </a:r>
          </a:p>
          <a:p>
            <a:pPr indent="-342900" lvl="0" marL="342900" marR="0" rtl="0" algn="l">
              <a:lnSpc>
                <a:spcPct val="90000"/>
              </a:lnSpc>
              <a:spcBef>
                <a:spcPts val="1000"/>
              </a:spcBef>
              <a:spcAft>
                <a:spcPts val="0"/>
              </a:spcAft>
              <a:buClr>
                <a:schemeClr val="accent1"/>
              </a:buClr>
              <a:buSzPct val="100000"/>
              <a:buFont typeface="Noto Sans Symbols"/>
              <a:buChar char="•"/>
            </a:pPr>
            <a:r>
              <a:rPr b="0" i="0" lang="de-DE" sz="1800" u="none" cap="none" strike="noStrike">
                <a:solidFill>
                  <a:srgbClr val="3F3F3F"/>
                </a:solidFill>
                <a:latin typeface="Century Gothic"/>
                <a:ea typeface="Century Gothic"/>
                <a:cs typeface="Century Gothic"/>
                <a:sym typeface="Century Gothic"/>
              </a:rPr>
              <a:t>Der </a:t>
            </a:r>
            <a:r>
              <a:rPr b="0" i="0" lang="de-DE" sz="1800" u="none" cap="none" strike="noStrike">
                <a:solidFill>
                  <a:srgbClr val="FF0000"/>
                </a:solidFill>
                <a:latin typeface="Century Gothic"/>
                <a:ea typeface="Century Gothic"/>
                <a:cs typeface="Century Gothic"/>
                <a:sym typeface="Century Gothic"/>
              </a:rPr>
              <a:t>Zuwachs von Erneuerbaren Energien </a:t>
            </a:r>
            <a:r>
              <a:rPr b="0" i="0" lang="de-DE" sz="1800" u="none" cap="none" strike="noStrike">
                <a:solidFill>
                  <a:srgbClr val="3F3F3F"/>
                </a:solidFill>
                <a:latin typeface="Century Gothic"/>
                <a:ea typeface="Century Gothic"/>
                <a:cs typeface="Century Gothic"/>
                <a:sym typeface="Century Gothic"/>
              </a:rPr>
              <a:t>um mehr als fünf Prozentpunkte im deutschen Strommix ist der stärkste jemals verzeichnete, heißt es in dem aktuellen Rück- und Ausblick von der Denkfabrik Agora Energiewende . Für das kräftige Plus ist vor allem die </a:t>
            </a:r>
            <a:r>
              <a:rPr b="0" i="0" lang="de-DE" sz="1800" u="none" cap="none" strike="noStrike">
                <a:solidFill>
                  <a:srgbClr val="FF0000"/>
                </a:solidFill>
                <a:latin typeface="Century Gothic"/>
                <a:ea typeface="Century Gothic"/>
                <a:cs typeface="Century Gothic"/>
                <a:sym typeface="Century Gothic"/>
              </a:rPr>
              <a:t>Windkraft</a:t>
            </a:r>
            <a:r>
              <a:rPr b="0" i="0" lang="de-DE" sz="1800" u="none" cap="none" strike="noStrike">
                <a:solidFill>
                  <a:srgbClr val="3F3F3F"/>
                </a:solidFill>
                <a:latin typeface="Century Gothic"/>
                <a:ea typeface="Century Gothic"/>
                <a:cs typeface="Century Gothic"/>
                <a:sym typeface="Century Gothic"/>
              </a:rPr>
              <a:t> verantwortlich. In den letzten zwei Jahren gingen neue </a:t>
            </a:r>
            <a:r>
              <a:rPr b="0" i="0" lang="de-DE" sz="1800" u="none" cap="none" strike="noStrike">
                <a:solidFill>
                  <a:srgbClr val="FF0000"/>
                </a:solidFill>
                <a:latin typeface="Century Gothic"/>
                <a:ea typeface="Century Gothic"/>
                <a:cs typeface="Century Gothic"/>
                <a:sym typeface="Century Gothic"/>
              </a:rPr>
              <a:t>Windkraftanlagen</a:t>
            </a:r>
            <a:r>
              <a:rPr b="0" i="0" lang="de-DE" sz="1800" u="none" cap="none" strike="noStrike">
                <a:solidFill>
                  <a:srgbClr val="3F3F3F"/>
                </a:solidFill>
                <a:latin typeface="Century Gothic"/>
                <a:ea typeface="Century Gothic"/>
                <a:cs typeface="Century Gothic"/>
                <a:sym typeface="Century Gothic"/>
              </a:rPr>
              <a:t> mit einer Kapazität von insgesamt 8,3 Gigawatt (GW) neu ans Netz. Damit stieg die Stromerzeugung aus Wind im Vergleich zum Vorjahr um 50 Prozent.</a:t>
            </a:r>
          </a:p>
          <a:p>
            <a:pPr indent="-342900" lvl="0" marL="342900" marR="0" rtl="0" algn="l">
              <a:lnSpc>
                <a:spcPct val="90000"/>
              </a:lnSpc>
              <a:spcBef>
                <a:spcPts val="1000"/>
              </a:spcBef>
              <a:spcAft>
                <a:spcPts val="0"/>
              </a:spcAft>
              <a:buClr>
                <a:schemeClr val="accent1"/>
              </a:buClr>
              <a:buSzPct val="100000"/>
              <a:buFont typeface="Noto Sans Symbols"/>
              <a:buChar char="•"/>
            </a:pPr>
            <a:r>
              <a:rPr b="0" i="0" lang="de-DE" sz="1800" u="none" cap="none" strike="noStrike">
                <a:solidFill>
                  <a:srgbClr val="3F3F3F"/>
                </a:solidFill>
                <a:latin typeface="Century Gothic"/>
                <a:ea typeface="Century Gothic"/>
                <a:cs typeface="Century Gothic"/>
                <a:sym typeface="Century Gothic"/>
              </a:rPr>
              <a:t>Weniger dynamisch verläuft inzwischen jedoch der Ausbau der </a:t>
            </a:r>
            <a:r>
              <a:rPr b="0" i="0" lang="de-DE" sz="1800" u="none" cap="none" strike="noStrike">
                <a:solidFill>
                  <a:srgbClr val="FF0000"/>
                </a:solidFill>
                <a:latin typeface="Century Gothic"/>
                <a:ea typeface="Century Gothic"/>
                <a:cs typeface="Century Gothic"/>
                <a:sym typeface="Century Gothic"/>
              </a:rPr>
              <a:t>Stromerzeugung mit Biomasse und Photovoltaik</a:t>
            </a:r>
            <a:r>
              <a:rPr b="0" i="0" lang="de-DE" sz="1800" u="none" cap="none" strike="noStrike">
                <a:solidFill>
                  <a:srgbClr val="3F3F3F"/>
                </a:solidFill>
                <a:latin typeface="Century Gothic"/>
                <a:ea typeface="Century Gothic"/>
                <a:cs typeface="Century Gothic"/>
                <a:sym typeface="Century Gothic"/>
              </a:rPr>
              <a:t>. Vor allem der Zubau der Solarkraft hinkt seit zwei Jahren den Regierungszielen hinterher: </a:t>
            </a:r>
            <a:r>
              <a:rPr b="0" i="0" lang="de-DE" sz="1800" u="none" cap="none" strike="noStrike">
                <a:solidFill>
                  <a:srgbClr val="FF0000"/>
                </a:solidFill>
                <a:latin typeface="Century Gothic"/>
                <a:ea typeface="Century Gothic"/>
                <a:cs typeface="Century Gothic"/>
                <a:sym typeface="Century Gothic"/>
              </a:rPr>
              <a:t>Solarstromanlagen</a:t>
            </a:r>
            <a:r>
              <a:rPr b="0" i="0" lang="de-DE" sz="1800" u="none" cap="none" strike="noStrike">
                <a:solidFill>
                  <a:srgbClr val="3F3F3F"/>
                </a:solidFill>
                <a:latin typeface="Century Gothic"/>
                <a:ea typeface="Century Gothic"/>
                <a:cs typeface="Century Gothic"/>
                <a:sym typeface="Century Gothic"/>
              </a:rPr>
              <a:t> mit einer Kapazität von 2,4 Gigawatt sollen pro Jahr neu ans Netz gehen, nach bisherigen Schätzungen waren es 2015 nur knapp 1,4 GW.</a:t>
            </a:r>
          </a:p>
          <a:p>
            <a:pPr indent="-342900" lvl="0" marL="342900" marR="0" rtl="0" algn="l">
              <a:lnSpc>
                <a:spcPct val="90000"/>
              </a:lnSpc>
              <a:spcBef>
                <a:spcPts val="1000"/>
              </a:spcBef>
              <a:spcAft>
                <a:spcPts val="0"/>
              </a:spcAft>
              <a:buClr>
                <a:schemeClr val="accent1"/>
              </a:buClr>
              <a:buSzPct val="100000"/>
              <a:buFont typeface="Noto Sans Symbols"/>
              <a:buNone/>
            </a:pPr>
            <a:r>
              <a:t/>
            </a:r>
            <a:endParaRPr b="0" i="0" sz="1800" u="none" cap="none" strike="noStrike">
              <a:solidFill>
                <a:srgbClr val="3F3F3F"/>
              </a:solidFill>
              <a:latin typeface="Century Gothic"/>
              <a:ea typeface="Century Gothic"/>
              <a:cs typeface="Century Gothic"/>
              <a:sym typeface="Century Gothic"/>
            </a:endParaRPr>
          </a:p>
        </p:txBody>
      </p:sp>
    </p:spTree>
  </p:cSld>
  <p:clrMapOvr>
    <a:masterClrMapping/>
  </p:clrMapOvr>
</p:sld>
</file>

<file path=ppt/theme/theme1.xml><?xml version="1.0" encoding="utf-8"?>
<a:theme xmlns:a="http://schemas.openxmlformats.org/drawingml/2006/main" xmlns:r="http://schemas.openxmlformats.org/officeDocument/2006/relationships" name="Легкий дым">
  <a:themeElements>
    <a:clrScheme name="Легкий дым">
      <a:dk1>
        <a:srgbClr val="000000"/>
      </a:dk1>
      <a:lt1>
        <a:srgbClr val="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