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16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57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93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57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57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57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57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57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 rot="5400000">
            <a:off x="2402680" y="-316706"/>
            <a:ext cx="4700588" cy="81089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16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57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93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57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57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57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57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57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 rot="5400000">
            <a:off x="5098255" y="2378868"/>
            <a:ext cx="5300662" cy="2117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 rot="5400000">
            <a:off x="785812" y="336550"/>
            <a:ext cx="5300662" cy="62023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16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57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93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57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57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57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57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57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698500" y="1387475"/>
            <a:ext cx="3978274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365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2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2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698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76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76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76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76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76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829175" y="1387475"/>
            <a:ext cx="3978274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365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2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2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698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76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76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76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76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76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71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76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9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25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603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603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603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603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03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71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76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9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25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603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603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603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603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03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159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17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58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71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763" y="0"/>
            <a:ext cx="9139236" cy="3873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/>
          <p:nvPr/>
        </p:nvSpPr>
        <p:spPr>
          <a:xfrm>
            <a:off x="4763" y="6473825"/>
            <a:ext cx="9139236" cy="384174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16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57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93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57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57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57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57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57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/>
        </p:nvSpPr>
        <p:spPr>
          <a:xfrm>
            <a:off x="990600" y="77788"/>
            <a:ext cx="181821" cy="305661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cxnSp>
        <p:nvCxnSpPr>
          <p:cNvPr id="11" name="Shape 11"/>
          <p:cNvCxnSpPr/>
          <p:nvPr/>
        </p:nvCxnSpPr>
        <p:spPr>
          <a:xfrm>
            <a:off x="990600" y="147638"/>
            <a:ext cx="1587" cy="234949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x="995362" y="6526212"/>
            <a:ext cx="1587" cy="1651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descr="E:\Logo albert_rouge.png" id="13" name="Shape 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40589" y="-315178"/>
            <a:ext cx="1151890" cy="115189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>
            <a:off x="7119813" y="6620971"/>
            <a:ext cx="1628651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i="0" lang="fr-F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b="0" i="0" lang="fr-F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2015 albert-learning.com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Relationship Id="rId4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Relationship Id="rId4" Type="http://schemas.openxmlformats.org/officeDocument/2006/relationships/image" Target="../media/image20.jpg"/><Relationship Id="rId5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8.jpg"/><Relationship Id="rId5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9.jpg"/><Relationship Id="rId5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2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Relationship Id="rId4" Type="http://schemas.openxmlformats.org/officeDocument/2006/relationships/image" Target="../media/image14.jpg"/><Relationship Id="rId5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990600"/>
            <a:ext cx="8121650" cy="5097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Das Studentenleben</a:t>
            </a:r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1981200"/>
            <a:ext cx="7619999" cy="426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2000" u="none" cap="none" strike="noStrike">
              <a:solidFill>
                <a:srgbClr val="7889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den Ferien viel reisen!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2133103"/>
            <a:ext cx="4575047" cy="2102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33800" y="3581400"/>
            <a:ext cx="4953000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2000" u="none" cap="none" strike="noStrike">
              <a:solidFill>
                <a:srgbClr val="7889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09600" y="914400"/>
            <a:ext cx="8197849" cy="5173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 natürlich schöne Partys machen und viel Spaß bekommen!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447800"/>
            <a:ext cx="3740584" cy="2493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54683" y="4114800"/>
            <a:ext cx="4495800" cy="2161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73005" y="1447800"/>
            <a:ext cx="3154958" cy="2366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0314" y="3124200"/>
            <a:ext cx="3390900" cy="323179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>
            <p:ph idx="1" type="body"/>
          </p:nvPr>
        </p:nvSpPr>
        <p:spPr>
          <a:xfrm>
            <a:off x="381000" y="685800"/>
            <a:ext cx="8337550" cy="53220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ist schon lange bekannt, die Studenten sind die fröhlichsten und lustigsten Menschen auf der Welt! Und nicht umsonst …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b="0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6260" y="1833524"/>
            <a:ext cx="3151413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91200" y="1890094"/>
            <a:ext cx="2914489" cy="1771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x="381000" y="914400"/>
            <a:ext cx="8426450" cy="5173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Die Studenten haben sehr viele Möglichkeiten, zum Beispiel: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schönen und bekannten Hochschulen und Universitäten studieren.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9400" y="3673257"/>
            <a:ext cx="6096000" cy="256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" y="2590800"/>
            <a:ext cx="3921124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Neue Freundschaften machen</a:t>
            </a: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4600" y="2362200"/>
            <a:ext cx="5247304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2000" u="none" cap="none" strike="noStrike">
              <a:solidFill>
                <a:srgbClr val="7889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Gutes Stipendium bekommen.</a:t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1385" y="2231721"/>
            <a:ext cx="5714999" cy="380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457200" y="990600"/>
            <a:ext cx="8350250" cy="5097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verschiedenen Projekten in neuen Ländern teilnehmen!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737" y="1905000"/>
            <a:ext cx="4190999" cy="2797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1534340"/>
            <a:ext cx="4095749" cy="2761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40100" y="3733800"/>
            <a:ext cx="3911089" cy="2610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98500" y="990600"/>
            <a:ext cx="7912100" cy="5097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Versammlungen und Konferenzen vorbereiten</a:t>
            </a:r>
            <a:r>
              <a:rPr b="0" i="0" lang="fr-FR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093975"/>
            <a:ext cx="43434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38600" y="3124200"/>
            <a:ext cx="4495800" cy="2995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533400" y="990600"/>
            <a:ext cx="8274049" cy="5097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Interessante Praktika auch im Ausland machen.</a:t>
            </a: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</a:pPr>
            <a:br>
              <a:rPr b="0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676400"/>
            <a:ext cx="3474719" cy="2316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4400" y="1721167"/>
            <a:ext cx="3690536" cy="227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25894" y="4191000"/>
            <a:ext cx="5530202" cy="2092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Vielfaltige wissenschaftliche Arbeiten führen.</a:t>
            </a: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2286000"/>
            <a:ext cx="2636520" cy="175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7200" y="3365089"/>
            <a:ext cx="4470399" cy="2336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