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7" name="Shape 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7" name="Shape 1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3" name="Shape 1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3" name="Shape 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0" name="Shape 8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6" name="Shape 8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2" name="Shape 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9" name="Shape 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6" name="Shape 1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4" name="Shape 1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1" name="Shape 12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5" name="Shape 15"/>
        <p:cNvGrpSpPr/>
        <p:nvPr/>
      </p:nvGrpSpPr>
      <p:grpSpPr>
        <a:xfrm>
          <a:off x="0" y="0"/>
          <a:ext cx="0" cy="0"/>
          <a:chOff x="0" y="0"/>
          <a:chExt cx="0" cy="0"/>
        </a:xfrm>
      </p:grpSpPr>
      <p:sp>
        <p:nvSpPr>
          <p:cNvPr id="16" name="Shape 16"/>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17" name="Shape 17"/>
          <p:cNvSpPr txBox="1"/>
          <p:nvPr>
            <p:ph idx="1" type="body"/>
          </p:nvPr>
        </p:nvSpPr>
        <p:spPr>
          <a:xfrm>
            <a:off x="698500" y="1387475"/>
            <a:ext cx="8108950" cy="4700588"/>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18" name="Shape 18"/>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52" name="Shape 52"/>
        <p:cNvGrpSpPr/>
        <p:nvPr/>
      </p:nvGrpSpPr>
      <p:grpSpPr>
        <a:xfrm>
          <a:off x="0" y="0"/>
          <a:ext cx="0" cy="0"/>
          <a:chOff x="0" y="0"/>
          <a:chExt cx="0" cy="0"/>
        </a:xfrm>
      </p:grpSpPr>
      <p:sp>
        <p:nvSpPr>
          <p:cNvPr id="53" name="Shape 53"/>
          <p:cNvSpPr txBox="1"/>
          <p:nvPr>
            <p:ph type="title"/>
          </p:nvPr>
        </p:nvSpPr>
        <p:spPr>
          <a:xfrm>
            <a:off x="1792288" y="4800600"/>
            <a:ext cx="5486399" cy="566737"/>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54" name="Shape 54"/>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32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28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24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9pPr>
          </a:lstStyle>
          <a:p/>
        </p:txBody>
      </p:sp>
      <p:sp>
        <p:nvSpPr>
          <p:cNvPr id="55" name="Shape 55"/>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1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0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9pPr>
          </a:lstStyle>
          <a:p/>
        </p:txBody>
      </p:sp>
      <p:sp>
        <p:nvSpPr>
          <p:cNvPr id="56" name="Shape 5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57" name="Shape 57"/>
        <p:cNvGrpSpPr/>
        <p:nvPr/>
      </p:nvGrpSpPr>
      <p:grpSpPr>
        <a:xfrm>
          <a:off x="0" y="0"/>
          <a:ext cx="0" cy="0"/>
          <a:chOff x="0" y="0"/>
          <a:chExt cx="0" cy="0"/>
        </a:xfrm>
      </p:grpSpPr>
      <p:sp>
        <p:nvSpPr>
          <p:cNvPr id="58" name="Shape 58"/>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59" name="Shape 59"/>
          <p:cNvSpPr txBox="1"/>
          <p:nvPr>
            <p:ph idx="1" type="body"/>
          </p:nvPr>
        </p:nvSpPr>
        <p:spPr>
          <a:xfrm rot="5400000">
            <a:off x="2402680" y="-316706"/>
            <a:ext cx="4700588" cy="8108950"/>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60" name="Shape 60"/>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61" name="Shape 61"/>
        <p:cNvGrpSpPr/>
        <p:nvPr/>
      </p:nvGrpSpPr>
      <p:grpSpPr>
        <a:xfrm>
          <a:off x="0" y="0"/>
          <a:ext cx="0" cy="0"/>
          <a:chOff x="0" y="0"/>
          <a:chExt cx="0" cy="0"/>
        </a:xfrm>
      </p:grpSpPr>
      <p:sp>
        <p:nvSpPr>
          <p:cNvPr id="62" name="Shape 62"/>
          <p:cNvSpPr txBox="1"/>
          <p:nvPr>
            <p:ph type="title"/>
          </p:nvPr>
        </p:nvSpPr>
        <p:spPr>
          <a:xfrm rot="5400000">
            <a:off x="5098255" y="2378868"/>
            <a:ext cx="5300662" cy="2117725"/>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63" name="Shape 63"/>
          <p:cNvSpPr txBox="1"/>
          <p:nvPr>
            <p:ph idx="1" type="body"/>
          </p:nvPr>
        </p:nvSpPr>
        <p:spPr>
          <a:xfrm rot="5400000">
            <a:off x="785812" y="336550"/>
            <a:ext cx="5300662" cy="6202362"/>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64" name="Shape 6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9" name="Shape 19"/>
        <p:cNvGrpSpPr/>
        <p:nvPr/>
      </p:nvGrpSpPr>
      <p:grpSpPr>
        <a:xfrm>
          <a:off x="0" y="0"/>
          <a:ext cx="0" cy="0"/>
          <a:chOff x="0" y="0"/>
          <a:chExt cx="0" cy="0"/>
        </a:xfrm>
      </p:grpSpPr>
      <p:sp>
        <p:nvSpPr>
          <p:cNvPr id="20" name="Shape 20"/>
          <p:cNvSpPr txBox="1"/>
          <p:nvPr>
            <p:ph type="ctrTitle"/>
          </p:nvPr>
        </p:nvSpPr>
        <p:spPr>
          <a:xfrm>
            <a:off x="685800" y="2130425"/>
            <a:ext cx="7772400" cy="1470024"/>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21" name="Shape 21"/>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400"/>
              </a:spcBef>
              <a:spcAft>
                <a:spcPts val="0"/>
              </a:spcAft>
              <a:buClr>
                <a:srgbClr val="7889FB"/>
              </a:buClr>
              <a:buFont typeface="Noto Sans Symbols"/>
              <a:buNone/>
              <a:defRPr b="0" i="0" sz="1600" u="none" cap="none" strike="noStrike">
                <a:solidFill>
                  <a:srgbClr val="000000"/>
                </a:solidFill>
                <a:latin typeface="Arial"/>
                <a:ea typeface="Arial"/>
                <a:cs typeface="Arial"/>
                <a:sym typeface="Arial"/>
              </a:defRPr>
            </a:lvl1pPr>
            <a:lvl2pPr indent="0" lvl="1" marL="457200" marR="0" rtl="0" algn="ctr">
              <a:spcBef>
                <a:spcPts val="35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2pPr>
            <a:lvl3pPr indent="0" lvl="2" marL="914400" marR="0" rtl="0" algn="ctr">
              <a:spcBef>
                <a:spcPts val="35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3pPr>
            <a:lvl4pPr indent="0" lvl="3" marL="13716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4pPr>
            <a:lvl5pPr indent="0" lvl="4" marL="18288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5pPr>
            <a:lvl6pPr indent="0" lvl="5" marL="22860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6pPr>
            <a:lvl7pPr indent="0" lvl="6" marL="27432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7pPr>
            <a:lvl8pPr indent="0" lvl="7" marL="32004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8pPr>
            <a:lvl9pPr indent="0" lvl="8" marL="36576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9pPr>
          </a:lstStyle>
          <a:p/>
        </p:txBody>
      </p:sp>
      <p:sp>
        <p:nvSpPr>
          <p:cNvPr id="22" name="Shape 22"/>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3" name="Shape 23"/>
        <p:cNvGrpSpPr/>
        <p:nvPr/>
      </p:nvGrpSpPr>
      <p:grpSpPr>
        <a:xfrm>
          <a:off x="0" y="0"/>
          <a:ext cx="0" cy="0"/>
          <a:chOff x="0" y="0"/>
          <a:chExt cx="0" cy="0"/>
        </a:xfrm>
      </p:grpSpPr>
      <p:sp>
        <p:nvSpPr>
          <p:cNvPr id="24" name="Shape 24"/>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4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25" name="Shape 25"/>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0" i="0" sz="20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8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6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9pPr>
          </a:lstStyle>
          <a:p/>
        </p:txBody>
      </p:sp>
      <p:sp>
        <p:nvSpPr>
          <p:cNvPr id="26" name="Shape 2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7" name="Shape 27"/>
        <p:cNvGrpSpPr/>
        <p:nvPr/>
      </p:nvGrpSpPr>
      <p:grpSpPr>
        <a:xfrm>
          <a:off x="0" y="0"/>
          <a:ext cx="0" cy="0"/>
          <a:chOff x="0" y="0"/>
          <a:chExt cx="0" cy="0"/>
        </a:xfrm>
      </p:grpSpPr>
      <p:sp>
        <p:nvSpPr>
          <p:cNvPr id="28" name="Shape 28"/>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29" name="Shape 29"/>
          <p:cNvSpPr txBox="1"/>
          <p:nvPr>
            <p:ph idx="1" type="body"/>
          </p:nvPr>
        </p:nvSpPr>
        <p:spPr>
          <a:xfrm>
            <a:off x="698500" y="1387475"/>
            <a:ext cx="3978274" cy="4700588"/>
          </a:xfrm>
          <a:prstGeom prst="rect">
            <a:avLst/>
          </a:prstGeom>
          <a:noFill/>
          <a:ln>
            <a:noFill/>
          </a:ln>
        </p:spPr>
        <p:txBody>
          <a:bodyPr anchorCtr="0" anchor="t" bIns="91425" lIns="91425" rIns="91425" tIns="91425"/>
          <a:lstStyle>
            <a:lvl1pPr indent="33654" lvl="0" marL="161925" marR="0" rtl="0" algn="l">
              <a:spcBef>
                <a:spcPts val="400"/>
              </a:spcBef>
              <a:spcAft>
                <a:spcPts val="0"/>
              </a:spcAft>
              <a:buClr>
                <a:srgbClr val="7889FB"/>
              </a:buClr>
              <a:buSzPct val="110000"/>
              <a:buFont typeface="Noto Sans Symbols"/>
              <a:buChar char="▪"/>
              <a:defRPr b="0" i="0" sz="2800" u="none" cap="none" strike="noStrike">
                <a:solidFill>
                  <a:srgbClr val="000000"/>
                </a:solidFill>
                <a:latin typeface="Arial"/>
                <a:ea typeface="Arial"/>
                <a:cs typeface="Arial"/>
                <a:sym typeface="Arial"/>
              </a:defRPr>
            </a:lvl1pPr>
            <a:lvl2pPr indent="-22225" lvl="1" marL="50482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2pPr>
            <a:lvl3pPr indent="-41275" lvl="2" marL="85407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3pPr>
            <a:lvl4pPr indent="-69850" lvl="3" marL="1200150" marR="0" rtl="0" algn="l">
              <a:spcBef>
                <a:spcPts val="300"/>
              </a:spcBef>
              <a:spcAft>
                <a:spcPts val="0"/>
              </a:spcAft>
              <a:buClr>
                <a:srgbClr val="7889FB"/>
              </a:buClr>
              <a:buSzPct val="100000"/>
              <a:buFont typeface="Arial"/>
              <a:buChar char="&gt;"/>
              <a:defRPr b="0" i="0" sz="1800" u="none" cap="none" strike="noStrike">
                <a:solidFill>
                  <a:srgbClr val="000000"/>
                </a:solidFill>
                <a:latin typeface="Arial"/>
                <a:ea typeface="Arial"/>
                <a:cs typeface="Arial"/>
                <a:sym typeface="Arial"/>
              </a:defRPr>
            </a:lvl4pPr>
            <a:lvl5pPr indent="-47625" lvl="4" marL="15335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5pPr>
            <a:lvl6pPr indent="-47625" lvl="5" marL="19907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6pPr>
            <a:lvl7pPr indent="-47625" lvl="6" marL="24479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7pPr>
            <a:lvl8pPr indent="-47625" lvl="7" marL="29051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8pPr>
            <a:lvl9pPr indent="-47625" lvl="8" marL="33623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9pPr>
          </a:lstStyle>
          <a:p/>
        </p:txBody>
      </p:sp>
      <p:sp>
        <p:nvSpPr>
          <p:cNvPr id="30" name="Shape 30"/>
          <p:cNvSpPr txBox="1"/>
          <p:nvPr>
            <p:ph idx="2" type="body"/>
          </p:nvPr>
        </p:nvSpPr>
        <p:spPr>
          <a:xfrm>
            <a:off x="4829175" y="1387475"/>
            <a:ext cx="3978274" cy="4700588"/>
          </a:xfrm>
          <a:prstGeom prst="rect">
            <a:avLst/>
          </a:prstGeom>
          <a:noFill/>
          <a:ln>
            <a:noFill/>
          </a:ln>
        </p:spPr>
        <p:txBody>
          <a:bodyPr anchorCtr="0" anchor="t" bIns="91425" lIns="91425" rIns="91425" tIns="91425"/>
          <a:lstStyle>
            <a:lvl1pPr indent="33654" lvl="0" marL="161925" marR="0" rtl="0" algn="l">
              <a:spcBef>
                <a:spcPts val="400"/>
              </a:spcBef>
              <a:spcAft>
                <a:spcPts val="0"/>
              </a:spcAft>
              <a:buClr>
                <a:srgbClr val="7889FB"/>
              </a:buClr>
              <a:buSzPct val="110000"/>
              <a:buFont typeface="Noto Sans Symbols"/>
              <a:buChar char="▪"/>
              <a:defRPr b="0" i="0" sz="2800" u="none" cap="none" strike="noStrike">
                <a:solidFill>
                  <a:srgbClr val="000000"/>
                </a:solidFill>
                <a:latin typeface="Arial"/>
                <a:ea typeface="Arial"/>
                <a:cs typeface="Arial"/>
                <a:sym typeface="Arial"/>
              </a:defRPr>
            </a:lvl1pPr>
            <a:lvl2pPr indent="-22225" lvl="1" marL="50482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2pPr>
            <a:lvl3pPr indent="-41275" lvl="2" marL="85407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3pPr>
            <a:lvl4pPr indent="-69850" lvl="3" marL="1200150" marR="0" rtl="0" algn="l">
              <a:spcBef>
                <a:spcPts val="300"/>
              </a:spcBef>
              <a:spcAft>
                <a:spcPts val="0"/>
              </a:spcAft>
              <a:buClr>
                <a:srgbClr val="7889FB"/>
              </a:buClr>
              <a:buSzPct val="100000"/>
              <a:buFont typeface="Arial"/>
              <a:buChar char="&gt;"/>
              <a:defRPr b="0" i="0" sz="1800" u="none" cap="none" strike="noStrike">
                <a:solidFill>
                  <a:srgbClr val="000000"/>
                </a:solidFill>
                <a:latin typeface="Arial"/>
                <a:ea typeface="Arial"/>
                <a:cs typeface="Arial"/>
                <a:sym typeface="Arial"/>
              </a:defRPr>
            </a:lvl4pPr>
            <a:lvl5pPr indent="-47625" lvl="4" marL="15335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5pPr>
            <a:lvl6pPr indent="-47625" lvl="5" marL="19907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6pPr>
            <a:lvl7pPr indent="-47625" lvl="6" marL="24479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7pPr>
            <a:lvl8pPr indent="-47625" lvl="7" marL="29051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8pPr>
            <a:lvl9pPr indent="-47625" lvl="8" marL="33623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9pPr>
          </a:lstStyle>
          <a:p/>
        </p:txBody>
      </p:sp>
      <p:sp>
        <p:nvSpPr>
          <p:cNvPr id="31" name="Shape 3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32" name="Shape 32"/>
        <p:cNvGrpSpPr/>
        <p:nvPr/>
      </p:nvGrpSpPr>
      <p:grpSpPr>
        <a:xfrm>
          <a:off x="0" y="0"/>
          <a:ext cx="0" cy="0"/>
          <a:chOff x="0" y="0"/>
          <a:chExt cx="0" cy="0"/>
        </a:xfrm>
      </p:grpSpPr>
      <p:sp>
        <p:nvSpPr>
          <p:cNvPr id="33" name="Shape 33"/>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34" name="Shape 3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5" name="Shape 35"/>
        <p:cNvGrpSpPr/>
        <p:nvPr/>
      </p:nvGrpSpPr>
      <p:grpSpPr>
        <a:xfrm>
          <a:off x="0" y="0"/>
          <a:ext cx="0" cy="0"/>
          <a:chOff x="0" y="0"/>
          <a:chExt cx="0" cy="0"/>
        </a:xfrm>
      </p:grpSpPr>
      <p:sp>
        <p:nvSpPr>
          <p:cNvPr id="36" name="Shape 36"/>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37" name="Shape 37"/>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1" i="0" sz="2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1" i="0" sz="20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1" i="0" sz="18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9pPr>
          </a:lstStyle>
          <a:p/>
        </p:txBody>
      </p:sp>
      <p:sp>
        <p:nvSpPr>
          <p:cNvPr id="38" name="Shape 38"/>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5714" lvl="0" marL="161925" marR="0" rtl="0" algn="l">
              <a:spcBef>
                <a:spcPts val="400"/>
              </a:spcBef>
              <a:spcAft>
                <a:spcPts val="0"/>
              </a:spcAft>
              <a:buClr>
                <a:srgbClr val="7889FB"/>
              </a:buClr>
              <a:buSzPct val="110000"/>
              <a:buFont typeface="Noto Sans Symbols"/>
              <a:buChar char="▪"/>
              <a:defRPr b="0" i="0" sz="2400" u="none" cap="none" strike="noStrike">
                <a:solidFill>
                  <a:srgbClr val="000000"/>
                </a:solidFill>
                <a:latin typeface="Arial"/>
                <a:ea typeface="Arial"/>
                <a:cs typeface="Arial"/>
                <a:sym typeface="Arial"/>
              </a:defRPr>
            </a:lvl1pPr>
            <a:lvl2pPr indent="-47625" lvl="1" marL="50482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2pPr>
            <a:lvl3pPr indent="-53975" lvl="2" marL="854075" marR="0" rtl="0" algn="l">
              <a:spcBef>
                <a:spcPts val="35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3pPr>
            <a:lvl4pPr indent="-82550" lvl="3" marL="1200150" marR="0" rtl="0" algn="l">
              <a:spcBef>
                <a:spcPts val="300"/>
              </a:spcBef>
              <a:spcAft>
                <a:spcPts val="0"/>
              </a:spcAft>
              <a:buClr>
                <a:srgbClr val="7889FB"/>
              </a:buClr>
              <a:buSzPct val="100000"/>
              <a:buFont typeface="Arial"/>
              <a:buChar char="&gt;"/>
              <a:defRPr b="0" i="0" sz="1600" u="none" cap="none" strike="noStrike">
                <a:solidFill>
                  <a:srgbClr val="000000"/>
                </a:solidFill>
                <a:latin typeface="Arial"/>
                <a:ea typeface="Arial"/>
                <a:cs typeface="Arial"/>
                <a:sym typeface="Arial"/>
              </a:defRPr>
            </a:lvl4pPr>
            <a:lvl5pPr indent="-60325" lvl="4" marL="15335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5pPr>
            <a:lvl6pPr indent="-60325" lvl="5" marL="19907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6pPr>
            <a:lvl7pPr indent="-60325" lvl="6" marL="24479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7pPr>
            <a:lvl8pPr indent="-60325" lvl="7" marL="29051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8pPr>
            <a:lvl9pPr indent="-60325" lvl="8" marL="33623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9pPr>
          </a:lstStyle>
          <a:p/>
        </p:txBody>
      </p:sp>
      <p:sp>
        <p:nvSpPr>
          <p:cNvPr id="39" name="Shape 39"/>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1" i="0" sz="2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1" i="0" sz="20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1" i="0" sz="18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9pPr>
          </a:lstStyle>
          <a:p/>
        </p:txBody>
      </p:sp>
      <p:sp>
        <p:nvSpPr>
          <p:cNvPr id="40" name="Shape 40"/>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5714" lvl="0" marL="161925" marR="0" rtl="0" algn="l">
              <a:spcBef>
                <a:spcPts val="400"/>
              </a:spcBef>
              <a:spcAft>
                <a:spcPts val="0"/>
              </a:spcAft>
              <a:buClr>
                <a:srgbClr val="7889FB"/>
              </a:buClr>
              <a:buSzPct val="110000"/>
              <a:buFont typeface="Noto Sans Symbols"/>
              <a:buChar char="▪"/>
              <a:defRPr b="0" i="0" sz="2400" u="none" cap="none" strike="noStrike">
                <a:solidFill>
                  <a:srgbClr val="000000"/>
                </a:solidFill>
                <a:latin typeface="Arial"/>
                <a:ea typeface="Arial"/>
                <a:cs typeface="Arial"/>
                <a:sym typeface="Arial"/>
              </a:defRPr>
            </a:lvl1pPr>
            <a:lvl2pPr indent="-47625" lvl="1" marL="50482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2pPr>
            <a:lvl3pPr indent="-53975" lvl="2" marL="854075" marR="0" rtl="0" algn="l">
              <a:spcBef>
                <a:spcPts val="35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3pPr>
            <a:lvl4pPr indent="-82550" lvl="3" marL="1200150" marR="0" rtl="0" algn="l">
              <a:spcBef>
                <a:spcPts val="300"/>
              </a:spcBef>
              <a:spcAft>
                <a:spcPts val="0"/>
              </a:spcAft>
              <a:buClr>
                <a:srgbClr val="7889FB"/>
              </a:buClr>
              <a:buSzPct val="100000"/>
              <a:buFont typeface="Arial"/>
              <a:buChar char="&gt;"/>
              <a:defRPr b="0" i="0" sz="1600" u="none" cap="none" strike="noStrike">
                <a:solidFill>
                  <a:srgbClr val="000000"/>
                </a:solidFill>
                <a:latin typeface="Arial"/>
                <a:ea typeface="Arial"/>
                <a:cs typeface="Arial"/>
                <a:sym typeface="Arial"/>
              </a:defRPr>
            </a:lvl4pPr>
            <a:lvl5pPr indent="-60325" lvl="4" marL="15335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5pPr>
            <a:lvl6pPr indent="-60325" lvl="5" marL="19907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6pPr>
            <a:lvl7pPr indent="-60325" lvl="6" marL="24479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7pPr>
            <a:lvl8pPr indent="-60325" lvl="7" marL="29051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8pPr>
            <a:lvl9pPr indent="-60325" lvl="8" marL="33623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9pPr>
          </a:lstStyle>
          <a:p/>
        </p:txBody>
      </p:sp>
      <p:sp>
        <p:nvSpPr>
          <p:cNvPr id="41" name="Shape 4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2" name="Shape 42"/>
        <p:cNvGrpSpPr/>
        <p:nvPr/>
      </p:nvGrpSpPr>
      <p:grpSpPr>
        <a:xfrm>
          <a:off x="0" y="0"/>
          <a:ext cx="0" cy="0"/>
          <a:chOff x="0" y="0"/>
          <a:chExt cx="0" cy="0"/>
        </a:xfrm>
      </p:grpSpPr>
      <p:sp>
        <p:nvSpPr>
          <p:cNvPr id="43" name="Shape 43"/>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44" name="Shape 4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5" name="Shape 45"/>
        <p:cNvGrpSpPr/>
        <p:nvPr/>
      </p:nvGrpSpPr>
      <p:grpSpPr>
        <a:xfrm>
          <a:off x="0" y="0"/>
          <a:ext cx="0" cy="0"/>
          <a:chOff x="0" y="0"/>
          <a:chExt cx="0" cy="0"/>
        </a:xfrm>
      </p:grpSpPr>
      <p:sp>
        <p:nvSpPr>
          <p:cNvPr id="46" name="Shape 4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47" name="Shape 47"/>
        <p:cNvGrpSpPr/>
        <p:nvPr/>
      </p:nvGrpSpPr>
      <p:grpSpPr>
        <a:xfrm>
          <a:off x="0" y="0"/>
          <a:ext cx="0" cy="0"/>
          <a:chOff x="0" y="0"/>
          <a:chExt cx="0" cy="0"/>
        </a:xfrm>
      </p:grpSpPr>
      <p:sp>
        <p:nvSpPr>
          <p:cNvPr id="48" name="Shape 48"/>
          <p:cNvSpPr txBox="1"/>
          <p:nvPr>
            <p:ph type="title"/>
          </p:nvPr>
        </p:nvSpPr>
        <p:spPr>
          <a:xfrm>
            <a:off x="457200" y="273050"/>
            <a:ext cx="3008313" cy="1162049"/>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49" name="Shape 49"/>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61595" lvl="0" marL="161925" marR="0" rtl="0" algn="l">
              <a:spcBef>
                <a:spcPts val="400"/>
              </a:spcBef>
              <a:spcAft>
                <a:spcPts val="0"/>
              </a:spcAft>
              <a:buClr>
                <a:srgbClr val="7889FB"/>
              </a:buClr>
              <a:buSzPct val="110000"/>
              <a:buFont typeface="Noto Sans Symbols"/>
              <a:buChar char="▪"/>
              <a:defRPr b="0" i="0" sz="3200" u="none" cap="none" strike="noStrike">
                <a:solidFill>
                  <a:srgbClr val="000000"/>
                </a:solidFill>
                <a:latin typeface="Arial"/>
                <a:ea typeface="Arial"/>
                <a:cs typeface="Arial"/>
                <a:sym typeface="Arial"/>
              </a:defRPr>
            </a:lvl1pPr>
            <a:lvl2pPr indent="3175" lvl="1" marL="504825" marR="0" rtl="0" algn="l">
              <a:spcBef>
                <a:spcPts val="350"/>
              </a:spcBef>
              <a:spcAft>
                <a:spcPts val="0"/>
              </a:spcAft>
              <a:buClr>
                <a:srgbClr val="7889FB"/>
              </a:buClr>
              <a:buSzPct val="100000"/>
              <a:buFont typeface="Arial"/>
              <a:buChar char="–"/>
              <a:defRPr b="0" i="0" sz="2800" u="none" cap="none" strike="noStrike">
                <a:solidFill>
                  <a:srgbClr val="000000"/>
                </a:solidFill>
                <a:latin typeface="Arial"/>
                <a:ea typeface="Arial"/>
                <a:cs typeface="Arial"/>
                <a:sym typeface="Arial"/>
              </a:defRPr>
            </a:lvl2pPr>
            <a:lvl3pPr indent="-15875" lvl="2" marL="85407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3pPr>
            <a:lvl4pPr indent="-57150" lvl="3" marL="1200150" marR="0" rtl="0" algn="l">
              <a:spcBef>
                <a:spcPts val="300"/>
              </a:spcBef>
              <a:spcAft>
                <a:spcPts val="0"/>
              </a:spcAft>
              <a:buClr>
                <a:srgbClr val="7889FB"/>
              </a:buClr>
              <a:buSzPct val="100000"/>
              <a:buFont typeface="Arial"/>
              <a:buChar char="&gt;"/>
              <a:defRPr b="0" i="0" sz="2000" u="none" cap="none" strike="noStrike">
                <a:solidFill>
                  <a:srgbClr val="000000"/>
                </a:solidFill>
                <a:latin typeface="Arial"/>
                <a:ea typeface="Arial"/>
                <a:cs typeface="Arial"/>
                <a:sym typeface="Arial"/>
              </a:defRPr>
            </a:lvl4pPr>
            <a:lvl5pPr indent="-34925" lvl="4" marL="15335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5pPr>
            <a:lvl6pPr indent="-34925" lvl="5" marL="19907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6pPr>
            <a:lvl7pPr indent="-34925" lvl="6" marL="24479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7pPr>
            <a:lvl8pPr indent="-34925" lvl="7" marL="29051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8pPr>
            <a:lvl9pPr indent="-34925" lvl="8" marL="33623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9pPr>
          </a:lstStyle>
          <a:p/>
        </p:txBody>
      </p:sp>
      <p:sp>
        <p:nvSpPr>
          <p:cNvPr id="50" name="Shape 50"/>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1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0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9pPr>
          </a:lstStyle>
          <a:p/>
        </p:txBody>
      </p:sp>
      <p:sp>
        <p:nvSpPr>
          <p:cNvPr id="51" name="Shape 5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1.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 name="Shape 5"/>
        <p:cNvGrpSpPr/>
        <p:nvPr/>
      </p:nvGrpSpPr>
      <p:grpSpPr>
        <a:xfrm>
          <a:off x="0" y="0"/>
          <a:ext cx="0" cy="0"/>
          <a:chOff x="0" y="0"/>
          <a:chExt cx="0" cy="0"/>
        </a:xfrm>
      </p:grpSpPr>
      <p:pic>
        <p:nvPicPr>
          <p:cNvPr id="6" name="Shape 6"/>
          <p:cNvPicPr preferRelativeResize="0"/>
          <p:nvPr/>
        </p:nvPicPr>
        <p:blipFill rotWithShape="1">
          <a:blip r:embed="rId1">
            <a:alphaModFix/>
          </a:blip>
          <a:srcRect b="0" l="0" r="0" t="0"/>
          <a:stretch/>
        </p:blipFill>
        <p:spPr>
          <a:xfrm>
            <a:off x="4763" y="0"/>
            <a:ext cx="9139236" cy="387350"/>
          </a:xfrm>
          <a:prstGeom prst="rect">
            <a:avLst/>
          </a:prstGeom>
          <a:noFill/>
          <a:ln>
            <a:noFill/>
          </a:ln>
        </p:spPr>
      </p:pic>
      <p:sp>
        <p:nvSpPr>
          <p:cNvPr id="7" name="Shape 7"/>
          <p:cNvSpPr/>
          <p:nvPr/>
        </p:nvSpPr>
        <p:spPr>
          <a:xfrm>
            <a:off x="4763" y="6473825"/>
            <a:ext cx="9139236" cy="384174"/>
          </a:xfrm>
          <a:prstGeom prst="rect">
            <a:avLst/>
          </a:prstGeom>
          <a:solidFill>
            <a:srgbClr val="6666FF"/>
          </a:solidFill>
          <a:ln>
            <a:noFill/>
          </a:ln>
        </p:spPr>
        <p:txBody>
          <a:bodyPr anchorCtr="0" anchor="ctr" bIns="45700" lIns="91425" rIns="91425"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8" name="Shape 8"/>
          <p:cNvSpPr txBox="1"/>
          <p:nvPr>
            <p:ph idx="1" type="body"/>
          </p:nvPr>
        </p:nvSpPr>
        <p:spPr>
          <a:xfrm>
            <a:off x="698500" y="1387475"/>
            <a:ext cx="8108950" cy="4700588"/>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9" name="Shape 9"/>
          <p:cNvSpPr txBox="1"/>
          <p:nvPr/>
        </p:nvSpPr>
        <p:spPr>
          <a:xfrm>
            <a:off x="990600" y="77788"/>
            <a:ext cx="181821" cy="305661"/>
          </a:xfrm>
          <a:prstGeom prst="rect">
            <a:avLst/>
          </a:prstGeom>
          <a:noFill/>
          <a:ln>
            <a:noFill/>
          </a:ln>
        </p:spPr>
        <p:txBody>
          <a:bodyPr anchorCtr="0" anchor="t" bIns="46800" lIns="90000" rIns="90000" tIns="46800">
            <a:noAutofit/>
          </a:bodyPr>
          <a:lstStyle/>
          <a:p>
            <a:pPr indent="0" lvl="0" marL="0" marR="0" rtl="0" algn="l">
              <a:lnSpc>
                <a:spcPct val="98000"/>
              </a:lnSpc>
              <a:spcBef>
                <a:spcPts val="0"/>
              </a:spcBef>
              <a:spcAft>
                <a:spcPts val="0"/>
              </a:spcAft>
              <a:buNone/>
            </a:pPr>
            <a:r>
              <a:t/>
            </a:r>
            <a:endParaRPr b="1" i="0" sz="1400" u="none" cap="none" strike="noStrike">
              <a:solidFill>
                <a:srgbClr val="FFFFFF"/>
              </a:solidFill>
              <a:latin typeface="Arial"/>
              <a:ea typeface="Arial"/>
              <a:cs typeface="Arial"/>
              <a:sym typeface="Arial"/>
            </a:endParaRPr>
          </a:p>
        </p:txBody>
      </p:sp>
      <p:sp>
        <p:nvSpPr>
          <p:cNvPr id="10" name="Shape 10"/>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spcAft>
                <a:spcPts val="0"/>
              </a:spcAft>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cxnSp>
        <p:nvCxnSpPr>
          <p:cNvPr id="11" name="Shape 11"/>
          <p:cNvCxnSpPr/>
          <p:nvPr/>
        </p:nvCxnSpPr>
        <p:spPr>
          <a:xfrm>
            <a:off x="990600" y="147638"/>
            <a:ext cx="1587" cy="234949"/>
          </a:xfrm>
          <a:prstGeom prst="straightConnector1">
            <a:avLst/>
          </a:prstGeom>
          <a:noFill/>
          <a:ln cap="flat" cmpd="sng" w="9525">
            <a:solidFill>
              <a:srgbClr val="FFFFFF"/>
            </a:solidFill>
            <a:prstDash val="solid"/>
            <a:miter/>
            <a:headEnd len="med" w="med" type="none"/>
            <a:tailEnd len="med" w="med" type="none"/>
          </a:ln>
        </p:spPr>
      </p:cxnSp>
      <p:cxnSp>
        <p:nvCxnSpPr>
          <p:cNvPr id="12" name="Shape 12"/>
          <p:cNvCxnSpPr/>
          <p:nvPr/>
        </p:nvCxnSpPr>
        <p:spPr>
          <a:xfrm>
            <a:off x="995362" y="6526212"/>
            <a:ext cx="1587" cy="165100"/>
          </a:xfrm>
          <a:prstGeom prst="straightConnector1">
            <a:avLst/>
          </a:prstGeom>
          <a:noFill/>
          <a:ln cap="flat" cmpd="sng" w="9525">
            <a:solidFill>
              <a:srgbClr val="FFFFFF"/>
            </a:solidFill>
            <a:prstDash val="solid"/>
            <a:miter/>
            <a:headEnd len="med" w="med" type="none"/>
            <a:tailEnd len="med" w="med" type="none"/>
          </a:ln>
        </p:spPr>
      </p:cxnSp>
      <p:pic>
        <p:nvPicPr>
          <p:cNvPr descr="E:\Logo albert_rouge.png" id="13" name="Shape 13"/>
          <p:cNvPicPr preferRelativeResize="0"/>
          <p:nvPr/>
        </p:nvPicPr>
        <p:blipFill rotWithShape="1">
          <a:blip r:embed="rId2">
            <a:alphaModFix/>
          </a:blip>
          <a:srcRect b="0" l="0" r="0" t="0"/>
          <a:stretch/>
        </p:blipFill>
        <p:spPr>
          <a:xfrm>
            <a:off x="7740589" y="-315178"/>
            <a:ext cx="1151890" cy="1151890"/>
          </a:xfrm>
          <a:prstGeom prst="rect">
            <a:avLst/>
          </a:prstGeom>
          <a:noFill/>
          <a:ln>
            <a:noFill/>
          </a:ln>
        </p:spPr>
      </p:pic>
      <p:sp>
        <p:nvSpPr>
          <p:cNvPr id="14" name="Shape 14"/>
          <p:cNvSpPr/>
          <p:nvPr/>
        </p:nvSpPr>
        <p:spPr>
          <a:xfrm>
            <a:off x="7119813" y="6620971"/>
            <a:ext cx="1628651" cy="169277"/>
          </a:xfrm>
          <a:prstGeom prst="rect">
            <a:avLst/>
          </a:prstGeom>
          <a:noFill/>
          <a:ln>
            <a:noFill/>
          </a:ln>
        </p:spPr>
        <p:txBody>
          <a:bodyPr anchorCtr="0" anchor="t" bIns="0" lIns="0" rIns="0" tIns="0">
            <a:noAutofit/>
          </a:bodyPr>
          <a:lstStyle/>
          <a:p>
            <a:pPr indent="0" lvl="0" marL="0" marR="0" rtl="0" algn="r">
              <a:spcBef>
                <a:spcPts val="0"/>
              </a:spcBef>
              <a:buSzPct val="25000"/>
              <a:buNone/>
            </a:pPr>
            <a:r>
              <a:rPr b="1" i="0" lang="fr-FR" sz="1100" u="none" cap="none" strike="noStrike">
                <a:solidFill>
                  <a:srgbClr val="FFFFFF"/>
                </a:solidFill>
                <a:latin typeface="Calibri"/>
                <a:ea typeface="Calibri"/>
                <a:cs typeface="Calibri"/>
                <a:sym typeface="Calibri"/>
              </a:rPr>
              <a:t>© </a:t>
            </a:r>
            <a:r>
              <a:rPr b="0" i="0" lang="fr-FR" sz="1100" u="none" cap="none" strike="noStrike">
                <a:solidFill>
                  <a:srgbClr val="FFFFFF"/>
                </a:solidFill>
                <a:latin typeface="Calibri"/>
                <a:ea typeface="Calibri"/>
                <a:cs typeface="Calibri"/>
                <a:sym typeface="Calibri"/>
              </a:rPr>
              <a:t>2015 albert-learning.com</a:t>
            </a: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pic>
        <p:nvPicPr>
          <p:cNvPr id="69" name="Shape 69"/>
          <p:cNvPicPr preferRelativeResize="0"/>
          <p:nvPr/>
        </p:nvPicPr>
        <p:blipFill rotWithShape="1">
          <a:blip r:embed="rId3">
            <a:alphaModFix/>
          </a:blip>
          <a:srcRect b="0" l="0" r="0" t="0"/>
          <a:stretch/>
        </p:blipFill>
        <p:spPr>
          <a:xfrm>
            <a:off x="1066800" y="482512"/>
            <a:ext cx="7954027" cy="5965521"/>
          </a:xfrm>
          <a:prstGeom prst="rect">
            <a:avLst/>
          </a:prstGeom>
          <a:noFill/>
          <a:ln>
            <a:noFill/>
          </a:ln>
        </p:spPr>
      </p:pic>
      <p:sp>
        <p:nvSpPr>
          <p:cNvPr id="70" name="Shape 70"/>
          <p:cNvSpPr txBox="1"/>
          <p:nvPr>
            <p:ph idx="1" type="body"/>
          </p:nvPr>
        </p:nvSpPr>
        <p:spPr>
          <a:xfrm>
            <a:off x="304800" y="1600199"/>
            <a:ext cx="8502649" cy="4487862"/>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1" i="0" lang="fr-FR" sz="2800" u="none" cap="none" strike="noStrike">
                <a:solidFill>
                  <a:srgbClr val="000000"/>
                </a:solidFill>
                <a:latin typeface="Arial"/>
                <a:ea typeface="Arial"/>
                <a:cs typeface="Arial"/>
                <a:sym typeface="Arial"/>
              </a:rPr>
              <a:t>Rapunzel</a:t>
            </a:r>
          </a:p>
          <a:p>
            <a:pPr indent="0" lvl="0" marL="0" marR="0" rtl="0" algn="l">
              <a:spcBef>
                <a:spcPts val="400"/>
              </a:spcBef>
              <a:spcAft>
                <a:spcPts val="0"/>
              </a:spcAft>
              <a:buClr>
                <a:srgbClr val="7889FB"/>
              </a:buClr>
              <a:buSzPct val="25000"/>
              <a:buFont typeface="Noto Sans Symbols"/>
              <a:buNone/>
            </a:pPr>
            <a:r>
              <a:t/>
            </a:r>
            <a:endParaRPr b="0" i="0" sz="28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fr-FR" sz="2800" u="none" cap="none" strike="noStrike">
                <a:solidFill>
                  <a:srgbClr val="000000"/>
                </a:solidFill>
                <a:latin typeface="Arial"/>
                <a:ea typeface="Arial"/>
                <a:cs typeface="Arial"/>
                <a:sym typeface="Arial"/>
              </a:rPr>
              <a:t>Lass dein Haar hinunter</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idx="1" type="body"/>
          </p:nvPr>
        </p:nvSpPr>
        <p:spPr>
          <a:xfrm>
            <a:off x="698500" y="990600"/>
            <a:ext cx="7912100" cy="5097462"/>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fr-FR" sz="2400" u="none" cap="none" strike="noStrike">
                <a:solidFill>
                  <a:srgbClr val="000000"/>
                </a:solidFill>
                <a:latin typeface="Arial"/>
                <a:ea typeface="Arial"/>
                <a:cs typeface="Arial"/>
                <a:sym typeface="Arial"/>
              </a:rPr>
              <a:t>Wehklagend irrt er nun durch die Welt, bis er durch Zufall zu Rapunzels Gefängnis gelangt und das Mädchen an seinem Gesang wiedererkennt. Als ihre Tränen seine Augen benetzen, wird er von seiner Erblindung geheilt und führt Rapunzel glücklich heim in sein Königreich.</a:t>
            </a: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p:txBody>
      </p:sp>
      <p:pic>
        <p:nvPicPr>
          <p:cNvPr id="130" name="Shape 130"/>
          <p:cNvPicPr preferRelativeResize="0"/>
          <p:nvPr/>
        </p:nvPicPr>
        <p:blipFill rotWithShape="1">
          <a:blip r:embed="rId3">
            <a:alphaModFix/>
          </a:blip>
          <a:srcRect b="0" l="0" r="0" t="0"/>
          <a:stretch/>
        </p:blipFill>
        <p:spPr>
          <a:xfrm>
            <a:off x="1600200" y="2962273"/>
            <a:ext cx="5562600" cy="34766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idx="1" type="body"/>
          </p:nvPr>
        </p:nvSpPr>
        <p:spPr>
          <a:xfrm>
            <a:off x="698500" y="990600"/>
            <a:ext cx="8108950" cy="5097463"/>
          </a:xfrm>
          <a:prstGeom prst="rect">
            <a:avLst/>
          </a:prstGeom>
          <a:noFill/>
          <a:ln>
            <a:noFill/>
          </a:ln>
        </p:spPr>
        <p:txBody>
          <a:bodyPr anchorCtr="0" anchor="t" bIns="0" lIns="0" rIns="0" tIns="0">
            <a:noAutofit/>
          </a:bodyPr>
          <a:lstStyle/>
          <a:p>
            <a:pPr indent="0" lvl="0" marL="0" marR="0" rtl="0" algn="ctr">
              <a:spcBef>
                <a:spcPts val="0"/>
              </a:spcBef>
              <a:spcAft>
                <a:spcPts val="0"/>
              </a:spcAft>
              <a:buClr>
                <a:srgbClr val="7889FB"/>
              </a:buClr>
              <a:buSzPct val="25000"/>
              <a:buFont typeface="Noto Sans Symbols"/>
              <a:buNone/>
            </a:pPr>
            <a:r>
              <a:rPr b="0" i="0" lang="fr-FR" sz="2400" u="none" cap="none" strike="noStrike">
                <a:solidFill>
                  <a:srgbClr val="000000"/>
                </a:solidFill>
                <a:latin typeface="Arial"/>
                <a:ea typeface="Arial"/>
                <a:cs typeface="Arial"/>
                <a:sym typeface="Arial"/>
              </a:rPr>
              <a:t>Ende gut – alles gut!</a:t>
            </a: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Char char="▪"/>
            </a:pPr>
            <a:br>
              <a:rPr b="0" i="0" lang="fr-FR" sz="1600" u="none" cap="none" strike="noStrike">
                <a:solidFill>
                  <a:srgbClr val="000000"/>
                </a:solidFill>
                <a:latin typeface="Arial"/>
                <a:ea typeface="Arial"/>
                <a:cs typeface="Arial"/>
                <a:sym typeface="Arial"/>
              </a:rPr>
            </a:br>
          </a:p>
        </p:txBody>
      </p:sp>
      <p:pic>
        <p:nvPicPr>
          <p:cNvPr id="136" name="Shape 136"/>
          <p:cNvPicPr preferRelativeResize="0"/>
          <p:nvPr/>
        </p:nvPicPr>
        <p:blipFill rotWithShape="1">
          <a:blip r:embed="rId3">
            <a:alphaModFix/>
          </a:blip>
          <a:srcRect b="0" l="0" r="0" t="0"/>
          <a:stretch/>
        </p:blipFill>
        <p:spPr>
          <a:xfrm>
            <a:off x="961373" y="1752599"/>
            <a:ext cx="7367938" cy="42483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idx="1" type="body"/>
          </p:nvPr>
        </p:nvSpPr>
        <p:spPr>
          <a:xfrm>
            <a:off x="304800" y="762000"/>
            <a:ext cx="8413749" cy="5245894"/>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1" i="0" lang="fr-FR" sz="2400" u="none" cap="none" strike="noStrike">
                <a:solidFill>
                  <a:srgbClr val="000000"/>
                </a:solidFill>
                <a:latin typeface="Arial"/>
                <a:ea typeface="Arial"/>
                <a:cs typeface="Arial"/>
                <a:sym typeface="Arial"/>
              </a:rPr>
              <a:t>Rapunzel</a:t>
            </a:r>
            <a:r>
              <a:rPr b="0" i="0" lang="fr-FR" sz="2400" u="none" cap="none" strike="noStrike">
                <a:solidFill>
                  <a:srgbClr val="000000"/>
                </a:solidFill>
                <a:latin typeface="Arial"/>
                <a:ea typeface="Arial"/>
                <a:cs typeface="Arial"/>
                <a:sym typeface="Arial"/>
              </a:rPr>
              <a:t> ist ein Märchen.</a:t>
            </a:r>
          </a:p>
          <a:p>
            <a:pPr indent="0" lvl="0" marL="0" marR="0" rtl="0" algn="l">
              <a:spcBef>
                <a:spcPts val="400"/>
              </a:spcBef>
              <a:spcAft>
                <a:spcPts val="0"/>
              </a:spcAft>
              <a:buClr>
                <a:srgbClr val="7889FB"/>
              </a:buClr>
              <a:buSzPct val="25000"/>
              <a:buFont typeface="Noto Sans Symbols"/>
              <a:buNone/>
            </a:pPr>
            <a:r>
              <a:t/>
            </a:r>
            <a:endParaRPr b="0" i="0" sz="24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fr-FR" sz="2400" u="none" cap="none" strike="noStrike">
                <a:solidFill>
                  <a:srgbClr val="000000"/>
                </a:solidFill>
                <a:latin typeface="Arial"/>
                <a:ea typeface="Arial"/>
                <a:cs typeface="Arial"/>
                <a:sym typeface="Arial"/>
              </a:rPr>
              <a:t>Es steht in den Kinder- und Hausmärchen</a:t>
            </a:r>
          </a:p>
          <a:p>
            <a:pPr indent="0" lvl="0" marL="0" marR="0" rtl="0" algn="l">
              <a:spcBef>
                <a:spcPts val="400"/>
              </a:spcBef>
              <a:spcAft>
                <a:spcPts val="0"/>
              </a:spcAft>
              <a:buClr>
                <a:srgbClr val="7889FB"/>
              </a:buClr>
              <a:buSzPct val="25000"/>
              <a:buFont typeface="Noto Sans Symbols"/>
              <a:buNone/>
            </a:pPr>
            <a:r>
              <a:rPr b="0" i="0" lang="fr-FR" sz="2400" u="none" cap="none" strike="noStrike">
                <a:solidFill>
                  <a:srgbClr val="000000"/>
                </a:solidFill>
                <a:latin typeface="Arial"/>
                <a:ea typeface="Arial"/>
                <a:cs typeface="Arial"/>
                <a:sym typeface="Arial"/>
              </a:rPr>
              <a:t> der Brüder Grimm.</a:t>
            </a: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fr-FR" sz="1600" u="none" cap="none" strike="noStrike">
                <a:solidFill>
                  <a:srgbClr val="000000"/>
                </a:solidFill>
                <a:latin typeface="Arial"/>
                <a:ea typeface="Arial"/>
                <a:cs typeface="Arial"/>
                <a:sym typeface="Arial"/>
              </a:rPr>
              <a:t>.</a:t>
            </a:r>
            <a:br>
              <a:rPr b="0" i="0" lang="fr-FR" sz="1600" u="none" cap="none" strike="noStrike">
                <a:solidFill>
                  <a:srgbClr val="000000"/>
                </a:solidFill>
                <a:latin typeface="Arial"/>
                <a:ea typeface="Arial"/>
                <a:cs typeface="Arial"/>
                <a:sym typeface="Arial"/>
              </a:rPr>
            </a:br>
            <a:br>
              <a:rPr b="0" i="0" lang="fr-FR" sz="1600" u="none" cap="none" strike="noStrike">
                <a:solidFill>
                  <a:srgbClr val="000000"/>
                </a:solidFill>
                <a:latin typeface="Arial"/>
                <a:ea typeface="Arial"/>
                <a:cs typeface="Arial"/>
                <a:sym typeface="Arial"/>
              </a:rPr>
            </a:br>
            <a:br>
              <a:rPr b="0" i="0" lang="fr-FR" sz="1600" u="none" cap="none" strike="noStrike">
                <a:solidFill>
                  <a:srgbClr val="000000"/>
                </a:solidFill>
                <a:latin typeface="Arial"/>
                <a:ea typeface="Arial"/>
                <a:cs typeface="Arial"/>
                <a:sym typeface="Arial"/>
              </a:rPr>
            </a:br>
          </a:p>
        </p:txBody>
      </p:sp>
      <p:pic>
        <p:nvPicPr>
          <p:cNvPr id="76" name="Shape 76"/>
          <p:cNvPicPr preferRelativeResize="0"/>
          <p:nvPr/>
        </p:nvPicPr>
        <p:blipFill rotWithShape="1">
          <a:blip r:embed="rId3">
            <a:alphaModFix/>
          </a:blip>
          <a:srcRect b="0" l="0" r="0" t="0"/>
          <a:stretch/>
        </p:blipFill>
        <p:spPr>
          <a:xfrm>
            <a:off x="457200" y="3505200"/>
            <a:ext cx="4060658" cy="2286000"/>
          </a:xfrm>
          <a:prstGeom prst="rect">
            <a:avLst/>
          </a:prstGeom>
          <a:noFill/>
          <a:ln>
            <a:noFill/>
          </a:ln>
        </p:spPr>
      </p:pic>
      <p:pic>
        <p:nvPicPr>
          <p:cNvPr id="77" name="Shape 77"/>
          <p:cNvPicPr preferRelativeResize="0"/>
          <p:nvPr/>
        </p:nvPicPr>
        <p:blipFill rotWithShape="1">
          <a:blip r:embed="rId4">
            <a:alphaModFix/>
          </a:blip>
          <a:srcRect b="0" l="0" r="0" t="0"/>
          <a:stretch/>
        </p:blipFill>
        <p:spPr>
          <a:xfrm>
            <a:off x="4692041" y="2362200"/>
            <a:ext cx="4267199" cy="26669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idx="1" type="body"/>
          </p:nvPr>
        </p:nvSpPr>
        <p:spPr>
          <a:xfrm>
            <a:off x="457200" y="1066800"/>
            <a:ext cx="8350250" cy="5021263"/>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Rapunzels Mutter gelingt es in ihrer Schwangerschaft nicht, ihren schwangerschaftsbedingten Heißhunger und Appetit auf die im Garten der Nachbarin wachsenden Rapunzeln zu zügeln, und ihr Vater ist nicht stark genug, sich ihr zu widersetzen. </a:t>
            </a: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p:txBody>
      </p:sp>
      <p:pic>
        <p:nvPicPr>
          <p:cNvPr id="83" name="Shape 83"/>
          <p:cNvPicPr preferRelativeResize="0"/>
          <p:nvPr/>
        </p:nvPicPr>
        <p:blipFill rotWithShape="1">
          <a:blip r:embed="rId3">
            <a:alphaModFix/>
          </a:blip>
          <a:srcRect b="0" l="0" r="0" t="0"/>
          <a:stretch/>
        </p:blipFill>
        <p:spPr>
          <a:xfrm>
            <a:off x="2667000" y="2438400"/>
            <a:ext cx="5867400" cy="389631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idx="1" type="body"/>
          </p:nvPr>
        </p:nvSpPr>
        <p:spPr>
          <a:xfrm>
            <a:off x="381000" y="1066800"/>
            <a:ext cx="8426450" cy="5021263"/>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Als er den Salat für seine Frau zum wiederholten Male aus dem Garten einer Zauberin stehlen will, wird er von ihr ertappt und muss ihr zur Strafe (und aus Angst und um ihrem Zauber oder der Bloßstellung als Dieb zu entgehen) sein Kind versprechen. </a:t>
            </a: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p:txBody>
      </p:sp>
      <p:pic>
        <p:nvPicPr>
          <p:cNvPr id="89" name="Shape 89"/>
          <p:cNvPicPr preferRelativeResize="0"/>
          <p:nvPr/>
        </p:nvPicPr>
        <p:blipFill rotWithShape="1">
          <a:blip r:embed="rId3">
            <a:alphaModFix/>
          </a:blip>
          <a:srcRect b="0" l="0" r="0" t="0"/>
          <a:stretch/>
        </p:blipFill>
        <p:spPr>
          <a:xfrm>
            <a:off x="3048000" y="2362200"/>
            <a:ext cx="5029199" cy="3771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285719"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t/>
            </a:r>
            <a:endParaRPr b="1" i="0" sz="2000" u="none" cap="none" strike="noStrike">
              <a:solidFill>
                <a:srgbClr val="7889FB"/>
              </a:solidFill>
              <a:latin typeface="Arial"/>
              <a:ea typeface="Arial"/>
              <a:cs typeface="Arial"/>
              <a:sym typeface="Arial"/>
            </a:endParaRPr>
          </a:p>
        </p:txBody>
      </p:sp>
      <p:sp>
        <p:nvSpPr>
          <p:cNvPr id="95" name="Shape 95"/>
          <p:cNvSpPr txBox="1"/>
          <p:nvPr>
            <p:ph idx="1" type="body"/>
          </p:nvPr>
        </p:nvSpPr>
        <p:spPr>
          <a:xfrm>
            <a:off x="698500" y="1387475"/>
            <a:ext cx="3644899" cy="4700588"/>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fr-FR" sz="2400" u="none" cap="none" strike="noStrike">
                <a:solidFill>
                  <a:srgbClr val="000000"/>
                </a:solidFill>
                <a:latin typeface="Arial"/>
                <a:ea typeface="Arial"/>
                <a:cs typeface="Arial"/>
                <a:sym typeface="Arial"/>
              </a:rPr>
              <a:t>Gleich nach der Geburt holt sie sich das Neugeborene, gibt ihm den Namen Rapunzel, und als das Mädchen zwölf Jahre ist (zu Beginn der Pubertät vor der „Entwicklung zur Frau“), sperrt sie es in einen abgelegenen türlosen Turm.</a:t>
            </a:r>
          </a:p>
        </p:txBody>
      </p:sp>
      <p:pic>
        <p:nvPicPr>
          <p:cNvPr id="96" name="Shape 96"/>
          <p:cNvPicPr preferRelativeResize="0"/>
          <p:nvPr/>
        </p:nvPicPr>
        <p:blipFill rotWithShape="1">
          <a:blip r:embed="rId3">
            <a:alphaModFix/>
          </a:blip>
          <a:srcRect b="0" l="0" r="0" t="0"/>
          <a:stretch/>
        </p:blipFill>
        <p:spPr>
          <a:xfrm>
            <a:off x="4493712" y="685800"/>
            <a:ext cx="4495800" cy="5531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285719"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t/>
            </a:r>
            <a:endParaRPr b="1" i="0" sz="2000" u="none" cap="none" strike="noStrike">
              <a:solidFill>
                <a:srgbClr val="7889FB"/>
              </a:solidFill>
              <a:latin typeface="Arial"/>
              <a:ea typeface="Arial"/>
              <a:cs typeface="Arial"/>
              <a:sym typeface="Arial"/>
            </a:endParaRPr>
          </a:p>
        </p:txBody>
      </p:sp>
      <p:sp>
        <p:nvSpPr>
          <p:cNvPr id="102" name="Shape 102"/>
          <p:cNvSpPr txBox="1"/>
          <p:nvPr>
            <p:ph idx="1" type="body"/>
          </p:nvPr>
        </p:nvSpPr>
        <p:spPr>
          <a:xfrm>
            <a:off x="4724400" y="1905000"/>
            <a:ext cx="4083049" cy="4183063"/>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fr-FR" sz="2400" u="none" cap="none" strike="noStrike">
                <a:solidFill>
                  <a:srgbClr val="000000"/>
                </a:solidFill>
                <a:latin typeface="Arial"/>
                <a:ea typeface="Arial"/>
                <a:cs typeface="Arial"/>
                <a:sym typeface="Arial"/>
              </a:rPr>
              <a:t>Die einzige Möglichkeit, zu ihm hineinzugelangen, besteht darin, dass Rapunzel auf Zuruf ihr langes Haar vom Dachfenster herunterlässt, sodass die Zauberin daran hinaufklettern und sie mit Nahrung versorgen kann.</a:t>
            </a: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p:txBody>
      </p:sp>
      <p:pic>
        <p:nvPicPr>
          <p:cNvPr id="103" name="Shape 103"/>
          <p:cNvPicPr preferRelativeResize="0"/>
          <p:nvPr/>
        </p:nvPicPr>
        <p:blipFill rotWithShape="1">
          <a:blip r:embed="rId3">
            <a:alphaModFix/>
          </a:blip>
          <a:srcRect b="0" l="0" r="0" t="0"/>
          <a:stretch/>
        </p:blipFill>
        <p:spPr>
          <a:xfrm>
            <a:off x="609600" y="990600"/>
            <a:ext cx="3886200" cy="46375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285719"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t/>
            </a:r>
            <a:endParaRPr b="1" i="0" sz="2000" u="none" cap="none" strike="noStrike">
              <a:solidFill>
                <a:srgbClr val="7889FB"/>
              </a:solidFill>
              <a:latin typeface="Arial"/>
              <a:ea typeface="Arial"/>
              <a:cs typeface="Arial"/>
              <a:sym typeface="Arial"/>
            </a:endParaRPr>
          </a:p>
        </p:txBody>
      </p:sp>
      <p:sp>
        <p:nvSpPr>
          <p:cNvPr id="109" name="Shape 109"/>
          <p:cNvSpPr txBox="1"/>
          <p:nvPr>
            <p:ph idx="1" type="body"/>
          </p:nvPr>
        </p:nvSpPr>
        <p:spPr>
          <a:xfrm>
            <a:off x="457200" y="1143000"/>
            <a:ext cx="8350250" cy="4945062"/>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fr-FR" sz="2400" u="none" cap="none" strike="noStrike">
                <a:solidFill>
                  <a:srgbClr val="000000"/>
                </a:solidFill>
                <a:latin typeface="Arial"/>
                <a:ea typeface="Arial"/>
                <a:cs typeface="Arial"/>
                <a:sym typeface="Arial"/>
              </a:rPr>
              <a:t>Ein Königssohn, angezogen von Rapunzels Gesang, belauscht sie, imitiert die Rufformel („Rapunzel, Rapunzel, lass mir dein Haar herunter!“), zieht sich zu dem schönen Mädchen hinauf und gewinnt dessen Liebe. </a:t>
            </a:r>
          </a:p>
        </p:txBody>
      </p:sp>
      <p:pic>
        <p:nvPicPr>
          <p:cNvPr id="110" name="Shape 110"/>
          <p:cNvPicPr preferRelativeResize="0"/>
          <p:nvPr/>
        </p:nvPicPr>
        <p:blipFill rotWithShape="1">
          <a:blip r:embed="rId3">
            <a:alphaModFix/>
          </a:blip>
          <a:srcRect b="0" l="0" r="0" t="0"/>
          <a:stretch/>
        </p:blipFill>
        <p:spPr>
          <a:xfrm>
            <a:off x="1066800" y="2697271"/>
            <a:ext cx="2853769" cy="3682154"/>
          </a:xfrm>
          <a:prstGeom prst="rect">
            <a:avLst/>
          </a:prstGeom>
          <a:noFill/>
          <a:ln>
            <a:noFill/>
          </a:ln>
        </p:spPr>
      </p:pic>
      <p:pic>
        <p:nvPicPr>
          <p:cNvPr id="111" name="Shape 111"/>
          <p:cNvPicPr preferRelativeResize="0"/>
          <p:nvPr/>
        </p:nvPicPr>
        <p:blipFill rotWithShape="1">
          <a:blip r:embed="rId4">
            <a:alphaModFix/>
          </a:blip>
          <a:srcRect b="0" l="0" r="0" t="0"/>
          <a:stretch/>
        </p:blipFill>
        <p:spPr>
          <a:xfrm>
            <a:off x="4191000" y="3048000"/>
            <a:ext cx="4283572" cy="240951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285719"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t/>
            </a:r>
            <a:endParaRPr b="1" i="0" sz="2000" u="none" cap="none" strike="noStrike">
              <a:solidFill>
                <a:srgbClr val="7889FB"/>
              </a:solidFill>
              <a:latin typeface="Arial"/>
              <a:ea typeface="Arial"/>
              <a:cs typeface="Arial"/>
              <a:sym typeface="Arial"/>
            </a:endParaRPr>
          </a:p>
        </p:txBody>
      </p:sp>
      <p:sp>
        <p:nvSpPr>
          <p:cNvPr id="117" name="Shape 117"/>
          <p:cNvSpPr txBox="1"/>
          <p:nvPr>
            <p:ph idx="1" type="body"/>
          </p:nvPr>
        </p:nvSpPr>
        <p:spPr>
          <a:xfrm>
            <a:off x="609600" y="1143000"/>
            <a:ext cx="8197849" cy="4945062"/>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fr-FR" sz="2400" u="none" cap="none" strike="noStrike">
                <a:solidFill>
                  <a:srgbClr val="000000"/>
                </a:solidFill>
                <a:latin typeface="Arial"/>
                <a:ea typeface="Arial"/>
                <a:cs typeface="Arial"/>
                <a:sym typeface="Arial"/>
              </a:rPr>
              <a:t>Als Rapunzel sich daraufhin gegenüber der von ihr „Frau Gothel“ genannten Zauberin verplappert, schneidet ihr die Hexe das Haar ab und verbannt sie in eine Wüstenei. </a:t>
            </a: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p:txBody>
      </p:sp>
      <p:pic>
        <p:nvPicPr>
          <p:cNvPr id="118" name="Shape 118"/>
          <p:cNvPicPr preferRelativeResize="0"/>
          <p:nvPr/>
        </p:nvPicPr>
        <p:blipFill rotWithShape="1">
          <a:blip r:embed="rId3">
            <a:alphaModFix/>
          </a:blip>
          <a:srcRect b="0" l="0" r="0" t="0"/>
          <a:stretch/>
        </p:blipFill>
        <p:spPr>
          <a:xfrm>
            <a:off x="1524000" y="2590800"/>
            <a:ext cx="6476999" cy="364331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idx="1" type="body"/>
          </p:nvPr>
        </p:nvSpPr>
        <p:spPr>
          <a:xfrm>
            <a:off x="698500" y="1387475"/>
            <a:ext cx="8108950" cy="4700588"/>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Dann versteckt sich die Zauberin im Turm, wartet auf den Königssohn, lässt ihn an Rapunzels Zopf zu sich heraufklettern und erschreckt und verhöhnt den Prinzen dermaßen, dass er in seiner Verzweiflung vom Turm springt, sich in einem Dornengestrüpp beide Augen verletzt und erblindet. </a:t>
            </a: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br>
              <a:rPr b="0" i="0" lang="fr-FR" sz="1600" u="none" cap="none" strike="noStrike">
                <a:solidFill>
                  <a:srgbClr val="000000"/>
                </a:solidFill>
                <a:latin typeface="Arial"/>
                <a:ea typeface="Arial"/>
                <a:cs typeface="Arial"/>
                <a:sym typeface="Arial"/>
              </a:rPr>
            </a:br>
            <a:br>
              <a:rPr b="0" i="0" lang="fr-FR" sz="1600" u="none" cap="none" strike="noStrike">
                <a:solidFill>
                  <a:srgbClr val="000000"/>
                </a:solidFill>
                <a:latin typeface="Arial"/>
                <a:ea typeface="Arial"/>
                <a:cs typeface="Arial"/>
                <a:sym typeface="Arial"/>
              </a:rPr>
            </a:br>
          </a:p>
        </p:txBody>
      </p:sp>
      <p:pic>
        <p:nvPicPr>
          <p:cNvPr id="124" name="Shape 124"/>
          <p:cNvPicPr preferRelativeResize="0"/>
          <p:nvPr/>
        </p:nvPicPr>
        <p:blipFill rotWithShape="1">
          <a:blip r:embed="rId3">
            <a:alphaModFix/>
          </a:blip>
          <a:srcRect b="0" l="0" r="0" t="0"/>
          <a:stretch/>
        </p:blipFill>
        <p:spPr>
          <a:xfrm>
            <a:off x="2667000" y="2787040"/>
            <a:ext cx="6172199" cy="347186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