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7" name="Shape 6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8" name="Shape 12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5" name="Shape 13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3" name="Shape 14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0" name="Shape 15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7" name="Shape 15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4" name="Shape 16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3" name="Shape 7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0" name="Shape 8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7" name="Shape 8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6" name="Shape 9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2" name="Shape 10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8" name="Shape 10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4" name="Shape 11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1" name="Shape 12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5" name="Shape 15"/>
        <p:cNvGrpSpPr/>
        <p:nvPr/>
      </p:nvGrpSpPr>
      <p:grpSpPr>
        <a:xfrm>
          <a:off x="0" y="0"/>
          <a:ext cx="0" cy="0"/>
          <a:chOff x="0" y="0"/>
          <a:chExt cx="0" cy="0"/>
        </a:xfrm>
      </p:grpSpPr>
      <p:sp>
        <p:nvSpPr>
          <p:cNvPr id="16" name="Shape 16"/>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228600" lvl="0" marL="2057400" marR="0" rtl="0" algn="l">
              <a:lnSpc>
                <a:spcPct val="90000"/>
              </a:lnSpc>
              <a:spcBef>
                <a:spcPts val="0"/>
              </a:spcBef>
              <a:spcAft>
                <a:spcPts val="0"/>
              </a:spcAft>
              <a:buNone/>
              <a:defRPr b="1" i="0" sz="4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17" name="Shape 17"/>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spcAft>
                <a:spcPts val="0"/>
              </a:spcAft>
              <a:buClr>
                <a:srgbClr val="7889FB"/>
              </a:buClr>
              <a:buFont typeface="Noto Sans Symbols"/>
              <a:buNone/>
              <a:defRPr b="0" i="0" sz="20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0" i="0" sz="18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0" i="0" sz="16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9pPr>
          </a:lstStyle>
          <a:p/>
        </p:txBody>
      </p:sp>
      <p:sp>
        <p:nvSpPr>
          <p:cNvPr id="18" name="Shape 18"/>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52" name="Shape 52"/>
        <p:cNvGrpSpPr/>
        <p:nvPr/>
      </p:nvGrpSpPr>
      <p:grpSpPr>
        <a:xfrm>
          <a:off x="0" y="0"/>
          <a:ext cx="0" cy="0"/>
          <a:chOff x="0" y="0"/>
          <a:chExt cx="0" cy="0"/>
        </a:xfrm>
      </p:grpSpPr>
      <p:sp>
        <p:nvSpPr>
          <p:cNvPr id="53" name="Shape 53"/>
          <p:cNvSpPr txBox="1"/>
          <p:nvPr>
            <p:ph type="title"/>
          </p:nvPr>
        </p:nvSpPr>
        <p:spPr>
          <a:xfrm>
            <a:off x="1792288" y="4800600"/>
            <a:ext cx="5486399" cy="566737"/>
          </a:xfrm>
          <a:prstGeom prst="rect">
            <a:avLst/>
          </a:prstGeom>
          <a:noFill/>
          <a:ln>
            <a:noFill/>
          </a:ln>
        </p:spPr>
        <p:txBody>
          <a:bodyPr anchorCtr="0" anchor="t" bIns="91425" lIns="91425" rIns="91425" tIns="91425"/>
          <a:lstStyle>
            <a:lvl1pPr indent="-228600" lvl="0" marL="20574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54" name="Shape 54"/>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400"/>
              </a:spcBef>
              <a:spcAft>
                <a:spcPts val="0"/>
              </a:spcAft>
              <a:buClr>
                <a:srgbClr val="7889FB"/>
              </a:buClr>
              <a:buFont typeface="Noto Sans Symbols"/>
              <a:buNone/>
              <a:defRPr b="0" i="0" sz="32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0" i="0" sz="28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0" i="0" sz="24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9pPr>
          </a:lstStyle>
          <a:p/>
        </p:txBody>
      </p:sp>
      <p:sp>
        <p:nvSpPr>
          <p:cNvPr id="55" name="Shape 55"/>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400"/>
              </a:spcBef>
              <a:spcAft>
                <a:spcPts val="0"/>
              </a:spcAft>
              <a:buClr>
                <a:srgbClr val="7889FB"/>
              </a:buClr>
              <a:buFont typeface="Noto Sans Symbols"/>
              <a:buNone/>
              <a:defRPr b="0" i="0" sz="14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0" i="0" sz="10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9pPr>
          </a:lstStyle>
          <a:p/>
        </p:txBody>
      </p:sp>
      <p:sp>
        <p:nvSpPr>
          <p:cNvPr id="56" name="Shape 56"/>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57" name="Shape 57"/>
        <p:cNvGrpSpPr/>
        <p:nvPr/>
      </p:nvGrpSpPr>
      <p:grpSpPr>
        <a:xfrm>
          <a:off x="0" y="0"/>
          <a:ext cx="0" cy="0"/>
          <a:chOff x="0" y="0"/>
          <a:chExt cx="0" cy="0"/>
        </a:xfrm>
      </p:grpSpPr>
      <p:sp>
        <p:nvSpPr>
          <p:cNvPr id="58" name="Shape 58"/>
          <p:cNvSpPr txBox="1"/>
          <p:nvPr>
            <p:ph type="title"/>
          </p:nvPr>
        </p:nvSpPr>
        <p:spPr>
          <a:xfrm>
            <a:off x="285719"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59" name="Shape 59"/>
          <p:cNvSpPr txBox="1"/>
          <p:nvPr>
            <p:ph idx="1" type="body"/>
          </p:nvPr>
        </p:nvSpPr>
        <p:spPr>
          <a:xfrm rot="5400000">
            <a:off x="2402680" y="-316706"/>
            <a:ext cx="4700588" cy="8108950"/>
          </a:xfrm>
          <a:prstGeom prst="rect">
            <a:avLst/>
          </a:prstGeom>
          <a:noFill/>
          <a:ln>
            <a:noFill/>
          </a:ln>
        </p:spPr>
        <p:txBody>
          <a:bodyPr anchorCtr="0" anchor="t" bIns="91425" lIns="91425" rIns="91425" tIns="91425"/>
          <a:lstStyle>
            <a:lvl1pPr indent="-50164" lvl="0" marL="161925" marR="0" rtl="0" algn="l">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85725" lvl="1" marL="50482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79375" lvl="2" marL="85407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107950" lvl="3" marL="1200150" marR="0" rtl="0" algn="l">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85725" lvl="4" marL="15335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85725" lvl="5" marL="19907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85725" lvl="6" marL="24479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85725" lvl="7" marL="29051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85725" lvl="8" marL="33623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60" name="Shape 60"/>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61" name="Shape 61"/>
        <p:cNvGrpSpPr/>
        <p:nvPr/>
      </p:nvGrpSpPr>
      <p:grpSpPr>
        <a:xfrm>
          <a:off x="0" y="0"/>
          <a:ext cx="0" cy="0"/>
          <a:chOff x="0" y="0"/>
          <a:chExt cx="0" cy="0"/>
        </a:xfrm>
      </p:grpSpPr>
      <p:sp>
        <p:nvSpPr>
          <p:cNvPr id="62" name="Shape 62"/>
          <p:cNvSpPr txBox="1"/>
          <p:nvPr>
            <p:ph type="title"/>
          </p:nvPr>
        </p:nvSpPr>
        <p:spPr>
          <a:xfrm rot="5400000">
            <a:off x="5098255" y="2378868"/>
            <a:ext cx="5300662" cy="2117725"/>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63" name="Shape 63"/>
          <p:cNvSpPr txBox="1"/>
          <p:nvPr>
            <p:ph idx="1" type="body"/>
          </p:nvPr>
        </p:nvSpPr>
        <p:spPr>
          <a:xfrm rot="5400000">
            <a:off x="785812" y="336550"/>
            <a:ext cx="5300662" cy="6202362"/>
          </a:xfrm>
          <a:prstGeom prst="rect">
            <a:avLst/>
          </a:prstGeom>
          <a:noFill/>
          <a:ln>
            <a:noFill/>
          </a:ln>
        </p:spPr>
        <p:txBody>
          <a:bodyPr anchorCtr="0" anchor="t" bIns="91425" lIns="91425" rIns="91425" tIns="91425"/>
          <a:lstStyle>
            <a:lvl1pPr indent="-50164" lvl="0" marL="161925" marR="0" rtl="0" algn="l">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85725" lvl="1" marL="50482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79375" lvl="2" marL="85407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107950" lvl="3" marL="1200150" marR="0" rtl="0" algn="l">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85725" lvl="4" marL="15335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85725" lvl="5" marL="19907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85725" lvl="6" marL="24479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85725" lvl="7" marL="29051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85725" lvl="8" marL="33623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64" name="Shape 64"/>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9" name="Shape 19"/>
        <p:cNvGrpSpPr/>
        <p:nvPr/>
      </p:nvGrpSpPr>
      <p:grpSpPr>
        <a:xfrm>
          <a:off x="0" y="0"/>
          <a:ext cx="0" cy="0"/>
          <a:chOff x="0" y="0"/>
          <a:chExt cx="0" cy="0"/>
        </a:xfrm>
      </p:grpSpPr>
      <p:sp>
        <p:nvSpPr>
          <p:cNvPr id="20" name="Shape 20"/>
          <p:cNvSpPr txBox="1"/>
          <p:nvPr>
            <p:ph type="title"/>
          </p:nvPr>
        </p:nvSpPr>
        <p:spPr>
          <a:xfrm>
            <a:off x="285719"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21" name="Shape 21"/>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2" name="Shape 22"/>
        <p:cNvGrpSpPr/>
        <p:nvPr/>
      </p:nvGrpSpPr>
      <p:grpSpPr>
        <a:xfrm>
          <a:off x="0" y="0"/>
          <a:ext cx="0" cy="0"/>
          <a:chOff x="0" y="0"/>
          <a:chExt cx="0" cy="0"/>
        </a:xfrm>
      </p:grpSpPr>
      <p:sp>
        <p:nvSpPr>
          <p:cNvPr id="23" name="Shape 23"/>
          <p:cNvSpPr txBox="1"/>
          <p:nvPr>
            <p:ph type="title"/>
          </p:nvPr>
        </p:nvSpPr>
        <p:spPr>
          <a:xfrm>
            <a:off x="285719"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24" name="Shape 24"/>
          <p:cNvSpPr txBox="1"/>
          <p:nvPr>
            <p:ph idx="1" type="body"/>
          </p:nvPr>
        </p:nvSpPr>
        <p:spPr>
          <a:xfrm>
            <a:off x="698500" y="1387475"/>
            <a:ext cx="8108950" cy="4700588"/>
          </a:xfrm>
          <a:prstGeom prst="rect">
            <a:avLst/>
          </a:prstGeom>
          <a:noFill/>
          <a:ln>
            <a:noFill/>
          </a:ln>
        </p:spPr>
        <p:txBody>
          <a:bodyPr anchorCtr="0" anchor="t" bIns="91425" lIns="91425" rIns="91425" tIns="91425"/>
          <a:lstStyle>
            <a:lvl1pPr indent="-50164" lvl="0" marL="161925" marR="0" rtl="0" algn="l">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85725" lvl="1" marL="50482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79375" lvl="2" marL="85407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107950" lvl="3" marL="1200150" marR="0" rtl="0" algn="l">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85725" lvl="4" marL="15335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85725" lvl="5" marL="19907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85725" lvl="6" marL="24479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85725" lvl="7" marL="29051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85725" lvl="8" marL="33623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25" name="Shape 25"/>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26" name="Shape 26"/>
        <p:cNvGrpSpPr/>
        <p:nvPr/>
      </p:nvGrpSpPr>
      <p:grpSpPr>
        <a:xfrm>
          <a:off x="0" y="0"/>
          <a:ext cx="0" cy="0"/>
          <a:chOff x="0" y="0"/>
          <a:chExt cx="0" cy="0"/>
        </a:xfrm>
      </p:grpSpPr>
      <p:sp>
        <p:nvSpPr>
          <p:cNvPr id="27" name="Shape 27"/>
          <p:cNvSpPr txBox="1"/>
          <p:nvPr>
            <p:ph type="ctrTitle"/>
          </p:nvPr>
        </p:nvSpPr>
        <p:spPr>
          <a:xfrm>
            <a:off x="685800" y="2130425"/>
            <a:ext cx="7772400" cy="1470024"/>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28" name="Shape 28"/>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400"/>
              </a:spcBef>
              <a:spcAft>
                <a:spcPts val="0"/>
              </a:spcAft>
              <a:buClr>
                <a:srgbClr val="7889FB"/>
              </a:buClr>
              <a:buFont typeface="Noto Sans Symbols"/>
              <a:buNone/>
              <a:defRPr b="0" i="0" sz="1600" u="none" cap="none" strike="noStrike">
                <a:solidFill>
                  <a:srgbClr val="000000"/>
                </a:solidFill>
                <a:latin typeface="Arial"/>
                <a:ea typeface="Arial"/>
                <a:cs typeface="Arial"/>
                <a:sym typeface="Arial"/>
              </a:defRPr>
            </a:lvl1pPr>
            <a:lvl2pPr indent="0" lvl="1" marL="457200" marR="0" rtl="0" algn="ctr">
              <a:spcBef>
                <a:spcPts val="35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2pPr>
            <a:lvl3pPr indent="0" lvl="2" marL="914400" marR="0" rtl="0" algn="ctr">
              <a:spcBef>
                <a:spcPts val="35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3pPr>
            <a:lvl4pPr indent="0" lvl="3" marL="13716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4pPr>
            <a:lvl5pPr indent="0" lvl="4" marL="18288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5pPr>
            <a:lvl6pPr indent="0" lvl="5" marL="22860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6pPr>
            <a:lvl7pPr indent="0" lvl="6" marL="27432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7pPr>
            <a:lvl8pPr indent="0" lvl="7" marL="32004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8pPr>
            <a:lvl9pPr indent="0" lvl="8" marL="36576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9pPr>
          </a:lstStyle>
          <a:p/>
        </p:txBody>
      </p:sp>
      <p:sp>
        <p:nvSpPr>
          <p:cNvPr id="29" name="Shape 29"/>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0" name="Shape 30"/>
        <p:cNvGrpSpPr/>
        <p:nvPr/>
      </p:nvGrpSpPr>
      <p:grpSpPr>
        <a:xfrm>
          <a:off x="0" y="0"/>
          <a:ext cx="0" cy="0"/>
          <a:chOff x="0" y="0"/>
          <a:chExt cx="0" cy="0"/>
        </a:xfrm>
      </p:grpSpPr>
      <p:sp>
        <p:nvSpPr>
          <p:cNvPr id="31" name="Shape 31"/>
          <p:cNvSpPr txBox="1"/>
          <p:nvPr>
            <p:ph type="title"/>
          </p:nvPr>
        </p:nvSpPr>
        <p:spPr>
          <a:xfrm>
            <a:off x="285719"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32" name="Shape 32"/>
          <p:cNvSpPr txBox="1"/>
          <p:nvPr>
            <p:ph idx="1" type="body"/>
          </p:nvPr>
        </p:nvSpPr>
        <p:spPr>
          <a:xfrm>
            <a:off x="698500" y="1387475"/>
            <a:ext cx="3978274" cy="4700588"/>
          </a:xfrm>
          <a:prstGeom prst="rect">
            <a:avLst/>
          </a:prstGeom>
          <a:noFill/>
          <a:ln>
            <a:noFill/>
          </a:ln>
        </p:spPr>
        <p:txBody>
          <a:bodyPr anchorCtr="0" anchor="t" bIns="91425" lIns="91425" rIns="91425" tIns="91425"/>
          <a:lstStyle>
            <a:lvl1pPr indent="33654" lvl="0" marL="161925" marR="0" rtl="0" algn="l">
              <a:spcBef>
                <a:spcPts val="400"/>
              </a:spcBef>
              <a:spcAft>
                <a:spcPts val="0"/>
              </a:spcAft>
              <a:buClr>
                <a:srgbClr val="7889FB"/>
              </a:buClr>
              <a:buSzPct val="110000"/>
              <a:buFont typeface="Noto Sans Symbols"/>
              <a:buChar char="▪"/>
              <a:defRPr b="0" i="0" sz="2800" u="none" cap="none" strike="noStrike">
                <a:solidFill>
                  <a:srgbClr val="000000"/>
                </a:solidFill>
                <a:latin typeface="Arial"/>
                <a:ea typeface="Arial"/>
                <a:cs typeface="Arial"/>
                <a:sym typeface="Arial"/>
              </a:defRPr>
            </a:lvl1pPr>
            <a:lvl2pPr indent="-22225" lvl="1" marL="504825" marR="0" rtl="0" algn="l">
              <a:spcBef>
                <a:spcPts val="350"/>
              </a:spcBef>
              <a:spcAft>
                <a:spcPts val="0"/>
              </a:spcAft>
              <a:buClr>
                <a:srgbClr val="7889FB"/>
              </a:buClr>
              <a:buSzPct val="100000"/>
              <a:buFont typeface="Arial"/>
              <a:buChar char="–"/>
              <a:defRPr b="0" i="0" sz="2400" u="none" cap="none" strike="noStrike">
                <a:solidFill>
                  <a:srgbClr val="000000"/>
                </a:solidFill>
                <a:latin typeface="Arial"/>
                <a:ea typeface="Arial"/>
                <a:cs typeface="Arial"/>
                <a:sym typeface="Arial"/>
              </a:defRPr>
            </a:lvl2pPr>
            <a:lvl3pPr indent="-41275" lvl="2" marL="854075" marR="0" rtl="0" algn="l">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3pPr>
            <a:lvl4pPr indent="-69850" lvl="3" marL="1200150" marR="0" rtl="0" algn="l">
              <a:spcBef>
                <a:spcPts val="300"/>
              </a:spcBef>
              <a:spcAft>
                <a:spcPts val="0"/>
              </a:spcAft>
              <a:buClr>
                <a:srgbClr val="7889FB"/>
              </a:buClr>
              <a:buSzPct val="100000"/>
              <a:buFont typeface="Arial"/>
              <a:buChar char="&gt;"/>
              <a:defRPr b="0" i="0" sz="1800" u="none" cap="none" strike="noStrike">
                <a:solidFill>
                  <a:srgbClr val="000000"/>
                </a:solidFill>
                <a:latin typeface="Arial"/>
                <a:ea typeface="Arial"/>
                <a:cs typeface="Arial"/>
                <a:sym typeface="Arial"/>
              </a:defRPr>
            </a:lvl4pPr>
            <a:lvl5pPr indent="-47625" lvl="4" marL="15335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5pPr>
            <a:lvl6pPr indent="-47625" lvl="5" marL="19907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6pPr>
            <a:lvl7pPr indent="-47625" lvl="6" marL="24479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7pPr>
            <a:lvl8pPr indent="-47625" lvl="7" marL="29051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8pPr>
            <a:lvl9pPr indent="-47625" lvl="8" marL="33623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9pPr>
          </a:lstStyle>
          <a:p/>
        </p:txBody>
      </p:sp>
      <p:sp>
        <p:nvSpPr>
          <p:cNvPr id="33" name="Shape 33"/>
          <p:cNvSpPr txBox="1"/>
          <p:nvPr>
            <p:ph idx="2" type="body"/>
          </p:nvPr>
        </p:nvSpPr>
        <p:spPr>
          <a:xfrm>
            <a:off x="4829175" y="1387475"/>
            <a:ext cx="3978274" cy="4700588"/>
          </a:xfrm>
          <a:prstGeom prst="rect">
            <a:avLst/>
          </a:prstGeom>
          <a:noFill/>
          <a:ln>
            <a:noFill/>
          </a:ln>
        </p:spPr>
        <p:txBody>
          <a:bodyPr anchorCtr="0" anchor="t" bIns="91425" lIns="91425" rIns="91425" tIns="91425"/>
          <a:lstStyle>
            <a:lvl1pPr indent="33654" lvl="0" marL="161925" marR="0" rtl="0" algn="l">
              <a:spcBef>
                <a:spcPts val="400"/>
              </a:spcBef>
              <a:spcAft>
                <a:spcPts val="0"/>
              </a:spcAft>
              <a:buClr>
                <a:srgbClr val="7889FB"/>
              </a:buClr>
              <a:buSzPct val="110000"/>
              <a:buFont typeface="Noto Sans Symbols"/>
              <a:buChar char="▪"/>
              <a:defRPr b="0" i="0" sz="2800" u="none" cap="none" strike="noStrike">
                <a:solidFill>
                  <a:srgbClr val="000000"/>
                </a:solidFill>
                <a:latin typeface="Arial"/>
                <a:ea typeface="Arial"/>
                <a:cs typeface="Arial"/>
                <a:sym typeface="Arial"/>
              </a:defRPr>
            </a:lvl1pPr>
            <a:lvl2pPr indent="-22225" lvl="1" marL="504825" marR="0" rtl="0" algn="l">
              <a:spcBef>
                <a:spcPts val="350"/>
              </a:spcBef>
              <a:spcAft>
                <a:spcPts val="0"/>
              </a:spcAft>
              <a:buClr>
                <a:srgbClr val="7889FB"/>
              </a:buClr>
              <a:buSzPct val="100000"/>
              <a:buFont typeface="Arial"/>
              <a:buChar char="–"/>
              <a:defRPr b="0" i="0" sz="2400" u="none" cap="none" strike="noStrike">
                <a:solidFill>
                  <a:srgbClr val="000000"/>
                </a:solidFill>
                <a:latin typeface="Arial"/>
                <a:ea typeface="Arial"/>
                <a:cs typeface="Arial"/>
                <a:sym typeface="Arial"/>
              </a:defRPr>
            </a:lvl2pPr>
            <a:lvl3pPr indent="-41275" lvl="2" marL="854075" marR="0" rtl="0" algn="l">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3pPr>
            <a:lvl4pPr indent="-69850" lvl="3" marL="1200150" marR="0" rtl="0" algn="l">
              <a:spcBef>
                <a:spcPts val="300"/>
              </a:spcBef>
              <a:spcAft>
                <a:spcPts val="0"/>
              </a:spcAft>
              <a:buClr>
                <a:srgbClr val="7889FB"/>
              </a:buClr>
              <a:buSzPct val="100000"/>
              <a:buFont typeface="Arial"/>
              <a:buChar char="&gt;"/>
              <a:defRPr b="0" i="0" sz="1800" u="none" cap="none" strike="noStrike">
                <a:solidFill>
                  <a:srgbClr val="000000"/>
                </a:solidFill>
                <a:latin typeface="Arial"/>
                <a:ea typeface="Arial"/>
                <a:cs typeface="Arial"/>
                <a:sym typeface="Arial"/>
              </a:defRPr>
            </a:lvl4pPr>
            <a:lvl5pPr indent="-47625" lvl="4" marL="15335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5pPr>
            <a:lvl6pPr indent="-47625" lvl="5" marL="19907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6pPr>
            <a:lvl7pPr indent="-47625" lvl="6" marL="24479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7pPr>
            <a:lvl8pPr indent="-47625" lvl="7" marL="29051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8pPr>
            <a:lvl9pPr indent="-47625" lvl="8" marL="33623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9pPr>
          </a:lstStyle>
          <a:p/>
        </p:txBody>
      </p:sp>
      <p:sp>
        <p:nvSpPr>
          <p:cNvPr id="34" name="Shape 34"/>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p:spTree>
      <p:nvGrpSpPr>
        <p:cNvPr id="35" name="Shape 35"/>
        <p:cNvGrpSpPr/>
        <p:nvPr/>
      </p:nvGrpSpPr>
      <p:grpSpPr>
        <a:xfrm>
          <a:off x="0" y="0"/>
          <a:ext cx="0" cy="0"/>
          <a:chOff x="0" y="0"/>
          <a:chExt cx="0" cy="0"/>
        </a:xfrm>
      </p:grpSpPr>
      <p:sp>
        <p:nvSpPr>
          <p:cNvPr id="36" name="Shape 36"/>
          <p:cNvSpPr txBox="1"/>
          <p:nvPr>
            <p:ph type="title"/>
          </p:nvPr>
        </p:nvSpPr>
        <p:spPr>
          <a:xfrm>
            <a:off x="457200" y="274637"/>
            <a:ext cx="8229600" cy="1143000"/>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37" name="Shape 37"/>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8" name="Shape 38"/>
        <p:cNvGrpSpPr/>
        <p:nvPr/>
      </p:nvGrpSpPr>
      <p:grpSpPr>
        <a:xfrm>
          <a:off x="0" y="0"/>
          <a:ext cx="0" cy="0"/>
          <a:chOff x="0" y="0"/>
          <a:chExt cx="0" cy="0"/>
        </a:xfrm>
      </p:grpSpPr>
      <p:sp>
        <p:nvSpPr>
          <p:cNvPr id="39" name="Shape 39"/>
          <p:cNvSpPr txBox="1"/>
          <p:nvPr>
            <p:ph type="title"/>
          </p:nvPr>
        </p:nvSpPr>
        <p:spPr>
          <a:xfrm>
            <a:off x="457200" y="274637"/>
            <a:ext cx="8229600" cy="1143000"/>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40" name="Shape 40"/>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00"/>
              </a:spcBef>
              <a:spcAft>
                <a:spcPts val="0"/>
              </a:spcAft>
              <a:buClr>
                <a:srgbClr val="7889FB"/>
              </a:buClr>
              <a:buFont typeface="Noto Sans Symbols"/>
              <a:buNone/>
              <a:defRPr b="1" i="0" sz="24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1" i="0" sz="20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1" i="0" sz="18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9pPr>
          </a:lstStyle>
          <a:p/>
        </p:txBody>
      </p:sp>
      <p:sp>
        <p:nvSpPr>
          <p:cNvPr id="41" name="Shape 41"/>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5714" lvl="0" marL="161925" marR="0" rtl="0" algn="l">
              <a:spcBef>
                <a:spcPts val="400"/>
              </a:spcBef>
              <a:spcAft>
                <a:spcPts val="0"/>
              </a:spcAft>
              <a:buClr>
                <a:srgbClr val="7889FB"/>
              </a:buClr>
              <a:buSzPct val="110000"/>
              <a:buFont typeface="Noto Sans Symbols"/>
              <a:buChar char="▪"/>
              <a:defRPr b="0" i="0" sz="2400" u="none" cap="none" strike="noStrike">
                <a:solidFill>
                  <a:srgbClr val="000000"/>
                </a:solidFill>
                <a:latin typeface="Arial"/>
                <a:ea typeface="Arial"/>
                <a:cs typeface="Arial"/>
                <a:sym typeface="Arial"/>
              </a:defRPr>
            </a:lvl1pPr>
            <a:lvl2pPr indent="-47625" lvl="1" marL="504825" marR="0" rtl="0" algn="l">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2pPr>
            <a:lvl3pPr indent="-53975" lvl="2" marL="854075" marR="0" rtl="0" algn="l">
              <a:spcBef>
                <a:spcPts val="35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3pPr>
            <a:lvl4pPr indent="-82550" lvl="3" marL="1200150" marR="0" rtl="0" algn="l">
              <a:spcBef>
                <a:spcPts val="300"/>
              </a:spcBef>
              <a:spcAft>
                <a:spcPts val="0"/>
              </a:spcAft>
              <a:buClr>
                <a:srgbClr val="7889FB"/>
              </a:buClr>
              <a:buSzPct val="100000"/>
              <a:buFont typeface="Arial"/>
              <a:buChar char="&gt;"/>
              <a:defRPr b="0" i="0" sz="1600" u="none" cap="none" strike="noStrike">
                <a:solidFill>
                  <a:srgbClr val="000000"/>
                </a:solidFill>
                <a:latin typeface="Arial"/>
                <a:ea typeface="Arial"/>
                <a:cs typeface="Arial"/>
                <a:sym typeface="Arial"/>
              </a:defRPr>
            </a:lvl4pPr>
            <a:lvl5pPr indent="-60325" lvl="4" marL="15335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5pPr>
            <a:lvl6pPr indent="-60325" lvl="5" marL="19907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6pPr>
            <a:lvl7pPr indent="-60325" lvl="6" marL="24479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7pPr>
            <a:lvl8pPr indent="-60325" lvl="7" marL="29051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8pPr>
            <a:lvl9pPr indent="-60325" lvl="8" marL="33623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9pPr>
          </a:lstStyle>
          <a:p/>
        </p:txBody>
      </p:sp>
      <p:sp>
        <p:nvSpPr>
          <p:cNvPr id="42" name="Shape 42"/>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00"/>
              </a:spcBef>
              <a:spcAft>
                <a:spcPts val="0"/>
              </a:spcAft>
              <a:buClr>
                <a:srgbClr val="7889FB"/>
              </a:buClr>
              <a:buFont typeface="Noto Sans Symbols"/>
              <a:buNone/>
              <a:defRPr b="1" i="0" sz="24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1" i="0" sz="20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1" i="0" sz="18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9pPr>
          </a:lstStyle>
          <a:p/>
        </p:txBody>
      </p:sp>
      <p:sp>
        <p:nvSpPr>
          <p:cNvPr id="43" name="Shape 43"/>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5714" lvl="0" marL="161925" marR="0" rtl="0" algn="l">
              <a:spcBef>
                <a:spcPts val="400"/>
              </a:spcBef>
              <a:spcAft>
                <a:spcPts val="0"/>
              </a:spcAft>
              <a:buClr>
                <a:srgbClr val="7889FB"/>
              </a:buClr>
              <a:buSzPct val="110000"/>
              <a:buFont typeface="Noto Sans Symbols"/>
              <a:buChar char="▪"/>
              <a:defRPr b="0" i="0" sz="2400" u="none" cap="none" strike="noStrike">
                <a:solidFill>
                  <a:srgbClr val="000000"/>
                </a:solidFill>
                <a:latin typeface="Arial"/>
                <a:ea typeface="Arial"/>
                <a:cs typeface="Arial"/>
                <a:sym typeface="Arial"/>
              </a:defRPr>
            </a:lvl1pPr>
            <a:lvl2pPr indent="-47625" lvl="1" marL="504825" marR="0" rtl="0" algn="l">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2pPr>
            <a:lvl3pPr indent="-53975" lvl="2" marL="854075" marR="0" rtl="0" algn="l">
              <a:spcBef>
                <a:spcPts val="35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3pPr>
            <a:lvl4pPr indent="-82550" lvl="3" marL="1200150" marR="0" rtl="0" algn="l">
              <a:spcBef>
                <a:spcPts val="300"/>
              </a:spcBef>
              <a:spcAft>
                <a:spcPts val="0"/>
              </a:spcAft>
              <a:buClr>
                <a:srgbClr val="7889FB"/>
              </a:buClr>
              <a:buSzPct val="100000"/>
              <a:buFont typeface="Arial"/>
              <a:buChar char="&gt;"/>
              <a:defRPr b="0" i="0" sz="1600" u="none" cap="none" strike="noStrike">
                <a:solidFill>
                  <a:srgbClr val="000000"/>
                </a:solidFill>
                <a:latin typeface="Arial"/>
                <a:ea typeface="Arial"/>
                <a:cs typeface="Arial"/>
                <a:sym typeface="Arial"/>
              </a:defRPr>
            </a:lvl4pPr>
            <a:lvl5pPr indent="-60325" lvl="4" marL="15335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5pPr>
            <a:lvl6pPr indent="-60325" lvl="5" marL="19907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6pPr>
            <a:lvl7pPr indent="-60325" lvl="6" marL="24479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7pPr>
            <a:lvl8pPr indent="-60325" lvl="7" marL="29051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8pPr>
            <a:lvl9pPr indent="-60325" lvl="8" marL="33623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9pPr>
          </a:lstStyle>
          <a:p/>
        </p:txBody>
      </p:sp>
      <p:sp>
        <p:nvSpPr>
          <p:cNvPr id="44" name="Shape 44"/>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5" name="Shape 45"/>
        <p:cNvGrpSpPr/>
        <p:nvPr/>
      </p:nvGrpSpPr>
      <p:grpSpPr>
        <a:xfrm>
          <a:off x="0" y="0"/>
          <a:ext cx="0" cy="0"/>
          <a:chOff x="0" y="0"/>
          <a:chExt cx="0" cy="0"/>
        </a:xfrm>
      </p:grpSpPr>
      <p:sp>
        <p:nvSpPr>
          <p:cNvPr id="46" name="Shape 46"/>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47" name="Shape 47"/>
        <p:cNvGrpSpPr/>
        <p:nvPr/>
      </p:nvGrpSpPr>
      <p:grpSpPr>
        <a:xfrm>
          <a:off x="0" y="0"/>
          <a:ext cx="0" cy="0"/>
          <a:chOff x="0" y="0"/>
          <a:chExt cx="0" cy="0"/>
        </a:xfrm>
      </p:grpSpPr>
      <p:sp>
        <p:nvSpPr>
          <p:cNvPr id="48" name="Shape 48"/>
          <p:cNvSpPr txBox="1"/>
          <p:nvPr>
            <p:ph type="title"/>
          </p:nvPr>
        </p:nvSpPr>
        <p:spPr>
          <a:xfrm>
            <a:off x="457200" y="273050"/>
            <a:ext cx="3008313" cy="1162049"/>
          </a:xfrm>
          <a:prstGeom prst="rect">
            <a:avLst/>
          </a:prstGeom>
          <a:noFill/>
          <a:ln>
            <a:noFill/>
          </a:ln>
        </p:spPr>
        <p:txBody>
          <a:bodyPr anchorCtr="0" anchor="t" bIns="91425" lIns="91425" rIns="91425" tIns="91425"/>
          <a:lstStyle>
            <a:lvl1pPr indent="-228600" lvl="0" marL="20574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49" name="Shape 49"/>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61595" lvl="0" marL="161925" marR="0" rtl="0" algn="l">
              <a:spcBef>
                <a:spcPts val="400"/>
              </a:spcBef>
              <a:spcAft>
                <a:spcPts val="0"/>
              </a:spcAft>
              <a:buClr>
                <a:srgbClr val="7889FB"/>
              </a:buClr>
              <a:buSzPct val="110000"/>
              <a:buFont typeface="Noto Sans Symbols"/>
              <a:buChar char="▪"/>
              <a:defRPr b="0" i="0" sz="3200" u="none" cap="none" strike="noStrike">
                <a:solidFill>
                  <a:srgbClr val="000000"/>
                </a:solidFill>
                <a:latin typeface="Arial"/>
                <a:ea typeface="Arial"/>
                <a:cs typeface="Arial"/>
                <a:sym typeface="Arial"/>
              </a:defRPr>
            </a:lvl1pPr>
            <a:lvl2pPr indent="3175" lvl="1" marL="504825" marR="0" rtl="0" algn="l">
              <a:spcBef>
                <a:spcPts val="350"/>
              </a:spcBef>
              <a:spcAft>
                <a:spcPts val="0"/>
              </a:spcAft>
              <a:buClr>
                <a:srgbClr val="7889FB"/>
              </a:buClr>
              <a:buSzPct val="100000"/>
              <a:buFont typeface="Arial"/>
              <a:buChar char="–"/>
              <a:defRPr b="0" i="0" sz="2800" u="none" cap="none" strike="noStrike">
                <a:solidFill>
                  <a:srgbClr val="000000"/>
                </a:solidFill>
                <a:latin typeface="Arial"/>
                <a:ea typeface="Arial"/>
                <a:cs typeface="Arial"/>
                <a:sym typeface="Arial"/>
              </a:defRPr>
            </a:lvl2pPr>
            <a:lvl3pPr indent="-15875" lvl="2" marL="854075" marR="0" rtl="0" algn="l">
              <a:spcBef>
                <a:spcPts val="350"/>
              </a:spcBef>
              <a:spcAft>
                <a:spcPts val="0"/>
              </a:spcAft>
              <a:buClr>
                <a:srgbClr val="7889FB"/>
              </a:buClr>
              <a:buSzPct val="100000"/>
              <a:buFont typeface="Arial"/>
              <a:buChar char="•"/>
              <a:defRPr b="0" i="0" sz="2400" u="none" cap="none" strike="noStrike">
                <a:solidFill>
                  <a:srgbClr val="000000"/>
                </a:solidFill>
                <a:latin typeface="Arial"/>
                <a:ea typeface="Arial"/>
                <a:cs typeface="Arial"/>
                <a:sym typeface="Arial"/>
              </a:defRPr>
            </a:lvl3pPr>
            <a:lvl4pPr indent="-57150" lvl="3" marL="1200150" marR="0" rtl="0" algn="l">
              <a:spcBef>
                <a:spcPts val="300"/>
              </a:spcBef>
              <a:spcAft>
                <a:spcPts val="0"/>
              </a:spcAft>
              <a:buClr>
                <a:srgbClr val="7889FB"/>
              </a:buClr>
              <a:buSzPct val="100000"/>
              <a:buFont typeface="Arial"/>
              <a:buChar char="&gt;"/>
              <a:defRPr b="0" i="0" sz="2000" u="none" cap="none" strike="noStrike">
                <a:solidFill>
                  <a:srgbClr val="000000"/>
                </a:solidFill>
                <a:latin typeface="Arial"/>
                <a:ea typeface="Arial"/>
                <a:cs typeface="Arial"/>
                <a:sym typeface="Arial"/>
              </a:defRPr>
            </a:lvl4pPr>
            <a:lvl5pPr indent="-34925" lvl="4" marL="15335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5pPr>
            <a:lvl6pPr indent="-34925" lvl="5" marL="19907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6pPr>
            <a:lvl7pPr indent="-34925" lvl="6" marL="24479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7pPr>
            <a:lvl8pPr indent="-34925" lvl="7" marL="29051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8pPr>
            <a:lvl9pPr indent="-34925" lvl="8" marL="33623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9pPr>
          </a:lstStyle>
          <a:p/>
        </p:txBody>
      </p:sp>
      <p:sp>
        <p:nvSpPr>
          <p:cNvPr id="50" name="Shape 50"/>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400"/>
              </a:spcBef>
              <a:spcAft>
                <a:spcPts val="0"/>
              </a:spcAft>
              <a:buClr>
                <a:srgbClr val="7889FB"/>
              </a:buClr>
              <a:buFont typeface="Noto Sans Symbols"/>
              <a:buNone/>
              <a:defRPr b="0" i="0" sz="14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0" i="0" sz="10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9pPr>
          </a:lstStyle>
          <a:p/>
        </p:txBody>
      </p:sp>
      <p:sp>
        <p:nvSpPr>
          <p:cNvPr id="51" name="Shape 51"/>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2.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5" name="Shape 5"/>
        <p:cNvGrpSpPr/>
        <p:nvPr/>
      </p:nvGrpSpPr>
      <p:grpSpPr>
        <a:xfrm>
          <a:off x="0" y="0"/>
          <a:ext cx="0" cy="0"/>
          <a:chOff x="0" y="0"/>
          <a:chExt cx="0" cy="0"/>
        </a:xfrm>
      </p:grpSpPr>
      <p:pic>
        <p:nvPicPr>
          <p:cNvPr id="6" name="Shape 6"/>
          <p:cNvPicPr preferRelativeResize="0"/>
          <p:nvPr/>
        </p:nvPicPr>
        <p:blipFill rotWithShape="1">
          <a:blip r:embed="rId1">
            <a:alphaModFix/>
          </a:blip>
          <a:srcRect b="0" l="0" r="0" t="0"/>
          <a:stretch/>
        </p:blipFill>
        <p:spPr>
          <a:xfrm>
            <a:off x="4763" y="0"/>
            <a:ext cx="9139236" cy="387350"/>
          </a:xfrm>
          <a:prstGeom prst="rect">
            <a:avLst/>
          </a:prstGeom>
          <a:noFill/>
          <a:ln>
            <a:noFill/>
          </a:ln>
        </p:spPr>
      </p:pic>
      <p:sp>
        <p:nvSpPr>
          <p:cNvPr id="7" name="Shape 7"/>
          <p:cNvSpPr/>
          <p:nvPr/>
        </p:nvSpPr>
        <p:spPr>
          <a:xfrm>
            <a:off x="4763" y="6473825"/>
            <a:ext cx="9139236" cy="384174"/>
          </a:xfrm>
          <a:prstGeom prst="rect">
            <a:avLst/>
          </a:prstGeom>
          <a:solidFill>
            <a:srgbClr val="6666FF"/>
          </a:solidFill>
          <a:ln>
            <a:noFill/>
          </a:ln>
        </p:spPr>
        <p:txBody>
          <a:bodyPr anchorCtr="0" anchor="ctr" bIns="45700" lIns="91425" rIns="91425" tIns="45700">
            <a:noAutofit/>
          </a:bodyPr>
          <a:lstStyle/>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8" name="Shape 8"/>
          <p:cNvSpPr txBox="1"/>
          <p:nvPr>
            <p:ph idx="1" type="body"/>
          </p:nvPr>
        </p:nvSpPr>
        <p:spPr>
          <a:xfrm>
            <a:off x="698500" y="1387475"/>
            <a:ext cx="8108950" cy="4700588"/>
          </a:xfrm>
          <a:prstGeom prst="rect">
            <a:avLst/>
          </a:prstGeom>
          <a:noFill/>
          <a:ln>
            <a:noFill/>
          </a:ln>
        </p:spPr>
        <p:txBody>
          <a:bodyPr anchorCtr="0" anchor="t" bIns="91425" lIns="91425" rIns="91425" tIns="91425"/>
          <a:lstStyle>
            <a:lvl1pPr indent="-50164" lvl="0" marL="161925" marR="0" rtl="0" algn="l">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85725" lvl="1" marL="50482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79375" lvl="2" marL="85407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107950" lvl="3" marL="1200150" marR="0" rtl="0" algn="l">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85725" lvl="4" marL="15335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85725" lvl="5" marL="19907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85725" lvl="6" marL="24479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85725" lvl="7" marL="29051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85725" lvl="8" marL="33623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9" name="Shape 9"/>
          <p:cNvSpPr txBox="1"/>
          <p:nvPr/>
        </p:nvSpPr>
        <p:spPr>
          <a:xfrm>
            <a:off x="990600" y="77788"/>
            <a:ext cx="181821" cy="305661"/>
          </a:xfrm>
          <a:prstGeom prst="rect">
            <a:avLst/>
          </a:prstGeom>
          <a:noFill/>
          <a:ln>
            <a:noFill/>
          </a:ln>
        </p:spPr>
        <p:txBody>
          <a:bodyPr anchorCtr="0" anchor="t" bIns="46800" lIns="90000" rIns="90000" tIns="46800">
            <a:noAutofit/>
          </a:bodyPr>
          <a:lstStyle/>
          <a:p>
            <a:pPr indent="0" lvl="0" marL="0" marR="0" rtl="0" algn="l">
              <a:lnSpc>
                <a:spcPct val="98000"/>
              </a:lnSpc>
              <a:spcBef>
                <a:spcPts val="0"/>
              </a:spcBef>
              <a:spcAft>
                <a:spcPts val="0"/>
              </a:spcAft>
              <a:buNone/>
            </a:pPr>
            <a:r>
              <a:t/>
            </a:r>
            <a:endParaRPr b="1" i="0" sz="1400" u="none" cap="none" strike="noStrike">
              <a:solidFill>
                <a:srgbClr val="FFFFFF"/>
              </a:solidFill>
              <a:latin typeface="Arial"/>
              <a:ea typeface="Arial"/>
              <a:cs typeface="Arial"/>
              <a:sym typeface="Arial"/>
            </a:endParaRPr>
          </a:p>
        </p:txBody>
      </p:sp>
      <p:sp>
        <p:nvSpPr>
          <p:cNvPr id="10" name="Shape 10"/>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spcAft>
                <a:spcPts val="0"/>
              </a:spcAft>
              <a:buSzPct val="25000"/>
              <a:buNone/>
            </a:pPr>
            <a:fld id="{00000000-1234-1234-1234-123412341234}" type="slidenum">
              <a:rPr b="1" i="0" lang="de-DE" sz="1000" u="none" cap="none" strike="noStrike">
                <a:solidFill>
                  <a:srgbClr val="FFFFFF"/>
                </a:solidFill>
                <a:latin typeface="Arial"/>
                <a:ea typeface="Arial"/>
                <a:cs typeface="Arial"/>
                <a:sym typeface="Arial"/>
              </a:rPr>
              <a:t>‹#›</a:t>
            </a:fld>
          </a:p>
        </p:txBody>
      </p:sp>
      <p:cxnSp>
        <p:nvCxnSpPr>
          <p:cNvPr id="11" name="Shape 11"/>
          <p:cNvCxnSpPr/>
          <p:nvPr/>
        </p:nvCxnSpPr>
        <p:spPr>
          <a:xfrm>
            <a:off x="990600" y="147638"/>
            <a:ext cx="1587" cy="234949"/>
          </a:xfrm>
          <a:prstGeom prst="straightConnector1">
            <a:avLst/>
          </a:prstGeom>
          <a:noFill/>
          <a:ln cap="flat" cmpd="sng" w="9525">
            <a:solidFill>
              <a:srgbClr val="FFFFFF"/>
            </a:solidFill>
            <a:prstDash val="solid"/>
            <a:miter/>
            <a:headEnd len="med" w="med" type="none"/>
            <a:tailEnd len="med" w="med" type="none"/>
          </a:ln>
        </p:spPr>
      </p:cxnSp>
      <p:cxnSp>
        <p:nvCxnSpPr>
          <p:cNvPr id="12" name="Shape 12"/>
          <p:cNvCxnSpPr/>
          <p:nvPr/>
        </p:nvCxnSpPr>
        <p:spPr>
          <a:xfrm>
            <a:off x="995362" y="6526212"/>
            <a:ext cx="1587" cy="165100"/>
          </a:xfrm>
          <a:prstGeom prst="straightConnector1">
            <a:avLst/>
          </a:prstGeom>
          <a:noFill/>
          <a:ln cap="flat" cmpd="sng" w="9525">
            <a:solidFill>
              <a:srgbClr val="FFFFFF"/>
            </a:solidFill>
            <a:prstDash val="solid"/>
            <a:miter/>
            <a:headEnd len="med" w="med" type="none"/>
            <a:tailEnd len="med" w="med" type="none"/>
          </a:ln>
        </p:spPr>
      </p:cxnSp>
      <p:pic>
        <p:nvPicPr>
          <p:cNvPr descr="E:\Logo albert_rouge.png" id="13" name="Shape 13"/>
          <p:cNvPicPr preferRelativeResize="0"/>
          <p:nvPr/>
        </p:nvPicPr>
        <p:blipFill rotWithShape="1">
          <a:blip r:embed="rId2">
            <a:alphaModFix/>
          </a:blip>
          <a:srcRect b="0" l="0" r="0" t="0"/>
          <a:stretch/>
        </p:blipFill>
        <p:spPr>
          <a:xfrm>
            <a:off x="7740589" y="-315178"/>
            <a:ext cx="1151890" cy="1151890"/>
          </a:xfrm>
          <a:prstGeom prst="rect">
            <a:avLst/>
          </a:prstGeom>
          <a:noFill/>
          <a:ln>
            <a:noFill/>
          </a:ln>
        </p:spPr>
      </p:pic>
      <p:sp>
        <p:nvSpPr>
          <p:cNvPr id="14" name="Shape 14"/>
          <p:cNvSpPr/>
          <p:nvPr/>
        </p:nvSpPr>
        <p:spPr>
          <a:xfrm>
            <a:off x="7119813" y="6620971"/>
            <a:ext cx="1628651" cy="169277"/>
          </a:xfrm>
          <a:prstGeom prst="rect">
            <a:avLst/>
          </a:prstGeom>
          <a:noFill/>
          <a:ln>
            <a:noFill/>
          </a:ln>
        </p:spPr>
        <p:txBody>
          <a:bodyPr anchorCtr="0" anchor="t" bIns="0" lIns="0" rIns="0" tIns="0">
            <a:noAutofit/>
          </a:bodyPr>
          <a:lstStyle/>
          <a:p>
            <a:pPr indent="0" lvl="0" marL="0" marR="0" rtl="0" algn="r">
              <a:spcBef>
                <a:spcPts val="0"/>
              </a:spcBef>
              <a:buSzPct val="25000"/>
              <a:buNone/>
            </a:pPr>
            <a:r>
              <a:rPr b="1" i="0" lang="de-DE" sz="1100" u="none" cap="none" strike="noStrike">
                <a:solidFill>
                  <a:srgbClr val="FFFFFF"/>
                </a:solidFill>
                <a:latin typeface="Calibri"/>
                <a:ea typeface="Calibri"/>
                <a:cs typeface="Calibri"/>
                <a:sym typeface="Calibri"/>
              </a:rPr>
              <a:t>© </a:t>
            </a:r>
            <a:r>
              <a:rPr b="0" i="0" lang="de-DE" sz="1100" u="none" cap="none" strike="noStrike">
                <a:solidFill>
                  <a:srgbClr val="FFFFFF"/>
                </a:solidFill>
                <a:latin typeface="Calibri"/>
                <a:ea typeface="Calibri"/>
                <a:cs typeface="Calibri"/>
                <a:sym typeface="Calibri"/>
              </a:rPr>
              <a:t>2015 albert-learning.com</a:t>
            </a: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jp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3.jpg"/><Relationship Id="rId5"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pic>
        <p:nvPicPr>
          <p:cNvPr descr="http://neuesland.at/wp-content/uploads/2015/01/Klimawandel.jpg" id="69" name="Shape 69"/>
          <p:cNvPicPr preferRelativeResize="0"/>
          <p:nvPr/>
        </p:nvPicPr>
        <p:blipFill rotWithShape="1">
          <a:blip r:embed="rId3">
            <a:alphaModFix/>
          </a:blip>
          <a:srcRect b="0" l="0" r="0" t="0"/>
          <a:stretch/>
        </p:blipFill>
        <p:spPr>
          <a:xfrm>
            <a:off x="1143000" y="1219200"/>
            <a:ext cx="6915149" cy="4923586"/>
          </a:xfrm>
          <a:prstGeom prst="rect">
            <a:avLst/>
          </a:prstGeom>
          <a:noFill/>
          <a:ln>
            <a:noFill/>
          </a:ln>
        </p:spPr>
      </p:pic>
      <p:sp>
        <p:nvSpPr>
          <p:cNvPr id="70" name="Shape 70"/>
          <p:cNvSpPr txBox="1"/>
          <p:nvPr>
            <p:ph type="title"/>
          </p:nvPr>
        </p:nvSpPr>
        <p:spPr>
          <a:xfrm>
            <a:off x="152400" y="457200"/>
            <a:ext cx="7772400" cy="1362075"/>
          </a:xfrm>
          <a:prstGeom prst="rect">
            <a:avLst/>
          </a:prstGeom>
          <a:noFill/>
          <a:ln>
            <a:noFill/>
          </a:ln>
        </p:spPr>
        <p:txBody>
          <a:bodyPr anchorCtr="0" anchor="t" bIns="45700" lIns="91425" rIns="91425" tIns="45700">
            <a:noAutofit/>
          </a:bodyPr>
          <a:lstStyle/>
          <a:p>
            <a:pPr indent="-228600" lvl="0" marL="2057400" marR="0" rtl="0" algn="l">
              <a:lnSpc>
                <a:spcPct val="90000"/>
              </a:lnSpc>
              <a:spcBef>
                <a:spcPts val="0"/>
              </a:spcBef>
              <a:spcAft>
                <a:spcPts val="0"/>
              </a:spcAft>
              <a:buSzPct val="25000"/>
              <a:buNone/>
            </a:pPr>
            <a:r>
              <a:rPr b="1" i="0" lang="de-DE" sz="4000" u="none" cap="none" strike="noStrike">
                <a:solidFill>
                  <a:srgbClr val="7889FB"/>
                </a:solidFill>
                <a:latin typeface="Arial"/>
                <a:ea typeface="Arial"/>
                <a:cs typeface="Arial"/>
                <a:sym typeface="Arial"/>
              </a:rPr>
              <a:t>DER KLIMAWANDEL</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txBox="1"/>
          <p:nvPr>
            <p:ph type="title"/>
          </p:nvPr>
        </p:nvSpPr>
        <p:spPr>
          <a:xfrm>
            <a:off x="762000" y="762000"/>
            <a:ext cx="8001000" cy="609599"/>
          </a:xfrm>
          <a:prstGeom prst="rect">
            <a:avLst/>
          </a:prstGeom>
          <a:noFill/>
          <a:ln>
            <a:noFill/>
          </a:ln>
        </p:spPr>
        <p:txBody>
          <a:bodyPr anchorCtr="0" anchor="t" bIns="45700" lIns="91425" rIns="91425" tIns="45700">
            <a:noAutofit/>
          </a:bodyPr>
          <a:lstStyle/>
          <a:p>
            <a:pPr indent="-228600" lvl="0" marL="2057400" marR="0" rtl="0" algn="l">
              <a:lnSpc>
                <a:spcPct val="90000"/>
              </a:lnSpc>
              <a:spcBef>
                <a:spcPts val="0"/>
              </a:spcBef>
              <a:spcAft>
                <a:spcPts val="0"/>
              </a:spcAft>
              <a:buSzPct val="25000"/>
              <a:buNone/>
            </a:pPr>
            <a:r>
              <a:rPr b="1" i="0" lang="de-DE" sz="2000" u="none" cap="none" strike="noStrike">
                <a:solidFill>
                  <a:srgbClr val="7889FB"/>
                </a:solidFill>
                <a:latin typeface="Arial"/>
                <a:ea typeface="Arial"/>
                <a:cs typeface="Arial"/>
                <a:sym typeface="Arial"/>
              </a:rPr>
              <a:t>RECYCLINGPAPIER KAUFEN</a:t>
            </a:r>
          </a:p>
        </p:txBody>
      </p:sp>
      <p:sp>
        <p:nvSpPr>
          <p:cNvPr id="131" name="Shape 131"/>
          <p:cNvSpPr txBox="1"/>
          <p:nvPr>
            <p:ph idx="4294967295" type="body"/>
          </p:nvPr>
        </p:nvSpPr>
        <p:spPr>
          <a:xfrm>
            <a:off x="381000" y="5181600"/>
            <a:ext cx="8185149" cy="914400"/>
          </a:xfrm>
          <a:prstGeom prst="rect">
            <a:avLst/>
          </a:prstGeom>
          <a:noFill/>
          <a:ln>
            <a:noFill/>
          </a:ln>
        </p:spPr>
        <p:txBody>
          <a:bodyPr anchorCtr="0" anchor="t" bIns="0" lIns="0" rIns="0" tIns="0">
            <a:noAutofit/>
          </a:bodyPr>
          <a:lstStyle/>
          <a:p>
            <a:pPr indent="-161925" lvl="0" marL="161925" marR="0" rtl="0" algn="ctr">
              <a:spcBef>
                <a:spcPts val="0"/>
              </a:spcBef>
              <a:spcAft>
                <a:spcPts val="0"/>
              </a:spcAft>
              <a:buClr>
                <a:srgbClr val="7889FB"/>
              </a:buClr>
              <a:buSzPct val="25000"/>
              <a:buFont typeface="Noto Sans Symbols"/>
              <a:buNone/>
            </a:pPr>
            <a:r>
              <a:rPr b="0" i="0" lang="de-DE" sz="1600" u="none" cap="none" strike="noStrike">
                <a:solidFill>
                  <a:srgbClr val="000000"/>
                </a:solidFill>
                <a:latin typeface="Arial"/>
                <a:ea typeface="Arial"/>
                <a:cs typeface="Arial"/>
                <a:sym typeface="Arial"/>
              </a:rPr>
              <a:t>	</a:t>
            </a:r>
            <a:br>
              <a:rPr b="0" i="0" lang="de-DE" sz="1600" u="none" cap="none" strike="noStrike">
                <a:solidFill>
                  <a:srgbClr val="000000"/>
                </a:solidFill>
                <a:latin typeface="Arial"/>
                <a:ea typeface="Arial"/>
                <a:cs typeface="Arial"/>
                <a:sym typeface="Arial"/>
              </a:rPr>
            </a:br>
            <a:r>
              <a:rPr b="0" i="0" lang="de-DE" sz="1600" u="none" cap="none" strike="noStrike">
                <a:solidFill>
                  <a:srgbClr val="000000"/>
                </a:solidFill>
                <a:latin typeface="Arial"/>
                <a:ea typeface="Arial"/>
                <a:cs typeface="Arial"/>
                <a:sym typeface="Arial"/>
              </a:rPr>
              <a:t>Für die Herstellung von Recyclingpapier werden weniger Energie und Wasser benötigt.</a:t>
            </a:r>
          </a:p>
          <a:p>
            <a:pPr indent="0" lvl="0" marL="0" marR="0" rtl="0" algn="ctr">
              <a:spcBef>
                <a:spcPts val="0"/>
              </a:spcBef>
              <a:spcAft>
                <a:spcPts val="0"/>
              </a:spcAft>
              <a:buClr>
                <a:srgbClr val="000000"/>
              </a:buClr>
              <a:buSzPct val="25000"/>
              <a:buFont typeface="Noto Sans Symbols"/>
              <a:buNone/>
            </a:pPr>
            <a:r>
              <a:t/>
            </a:r>
            <a:endParaRPr b="0" i="0" sz="1200" u="none" cap="none" strike="noStrike">
              <a:solidFill>
                <a:schemeClr val="dk1"/>
              </a:solidFill>
              <a:latin typeface="Arial"/>
              <a:ea typeface="Arial"/>
              <a:cs typeface="Arial"/>
              <a:sym typeface="Arial"/>
            </a:endParaRPr>
          </a:p>
        </p:txBody>
      </p:sp>
      <p:pic>
        <p:nvPicPr>
          <p:cNvPr descr="http://thumbs.dreamstime.com/t/recyclingpapier-33510569.jpg" id="132" name="Shape 132"/>
          <p:cNvPicPr preferRelativeResize="0"/>
          <p:nvPr/>
        </p:nvPicPr>
        <p:blipFill rotWithShape="1">
          <a:blip r:embed="rId3">
            <a:alphaModFix/>
          </a:blip>
          <a:srcRect b="0" l="0" r="0" t="0"/>
          <a:stretch/>
        </p:blipFill>
        <p:spPr>
          <a:xfrm>
            <a:off x="1905000" y="1371600"/>
            <a:ext cx="5410200" cy="36068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1219200" y="838200"/>
            <a:ext cx="10591800" cy="609599"/>
          </a:xfrm>
          <a:prstGeom prst="rect">
            <a:avLst/>
          </a:prstGeom>
          <a:noFill/>
          <a:ln>
            <a:noFill/>
          </a:ln>
        </p:spPr>
        <p:txBody>
          <a:bodyPr anchorCtr="0" anchor="t" bIns="45700" lIns="91425" rIns="91425" tIns="45700">
            <a:noAutofit/>
          </a:bodyPr>
          <a:lstStyle/>
          <a:p>
            <a:pPr indent="-228600" lvl="0" marL="2057400" marR="0" rtl="0" algn="l">
              <a:lnSpc>
                <a:spcPct val="90000"/>
              </a:lnSpc>
              <a:spcBef>
                <a:spcPts val="0"/>
              </a:spcBef>
              <a:spcAft>
                <a:spcPts val="0"/>
              </a:spcAft>
              <a:buSzPct val="25000"/>
              <a:buNone/>
            </a:pPr>
            <a:r>
              <a:rPr b="1" i="0" lang="de-DE" sz="2000" u="none" cap="none" strike="noStrike">
                <a:solidFill>
                  <a:srgbClr val="7889FB"/>
                </a:solidFill>
                <a:latin typeface="Arial"/>
                <a:ea typeface="Arial"/>
                <a:cs typeface="Arial"/>
                <a:sym typeface="Arial"/>
              </a:rPr>
              <a:t>KÜHLSCHRANK BEI LÄNGERER ABWESENHEIT ABSCHALTEN</a:t>
            </a:r>
          </a:p>
        </p:txBody>
      </p:sp>
      <p:sp>
        <p:nvSpPr>
          <p:cNvPr id="138" name="Shape 138"/>
          <p:cNvSpPr txBox="1"/>
          <p:nvPr>
            <p:ph idx="4294967295" type="body"/>
          </p:nvPr>
        </p:nvSpPr>
        <p:spPr>
          <a:xfrm>
            <a:off x="381000" y="5029200"/>
            <a:ext cx="8185149" cy="1120774"/>
          </a:xfrm>
          <a:prstGeom prst="rect">
            <a:avLst/>
          </a:prstGeom>
          <a:noFill/>
          <a:ln>
            <a:noFill/>
          </a:ln>
        </p:spPr>
        <p:txBody>
          <a:bodyPr anchorCtr="0" anchor="t" bIns="0" lIns="0" rIns="0" tIns="0">
            <a:noAutofit/>
          </a:bodyPr>
          <a:lstStyle/>
          <a:p>
            <a:pPr indent="-161925" lvl="0" marL="161925" marR="0" rtl="0" algn="ctr">
              <a:spcBef>
                <a:spcPts val="0"/>
              </a:spcBef>
              <a:spcAft>
                <a:spcPts val="0"/>
              </a:spcAft>
              <a:buClr>
                <a:srgbClr val="7889FB"/>
              </a:buClr>
              <a:buSzPct val="25000"/>
              <a:buFont typeface="Noto Sans Symbols"/>
              <a:buNone/>
            </a:pPr>
            <a:r>
              <a:rPr b="0" i="0" lang="de-DE" sz="1600" u="none" cap="none" strike="noStrike">
                <a:solidFill>
                  <a:srgbClr val="000000"/>
                </a:solidFill>
                <a:latin typeface="Arial"/>
                <a:ea typeface="Arial"/>
                <a:cs typeface="Arial"/>
                <a:sym typeface="Arial"/>
              </a:rPr>
              <a:t>	 Wenn Sie mehrere Wochen nicht zuhause sind, sollten Sie den Kühlschrank ganz abschalten. Vergessen Sie nicht, die Tür offen stehen lassen, um Schimmelbildung zu vermeiden.</a:t>
            </a:r>
          </a:p>
          <a:p>
            <a:pPr indent="0" lvl="0" marL="0" marR="0" rtl="0" algn="ctr">
              <a:spcBef>
                <a:spcPts val="0"/>
              </a:spcBef>
              <a:spcAft>
                <a:spcPts val="0"/>
              </a:spcAft>
              <a:buClr>
                <a:srgbClr val="000000"/>
              </a:buClr>
              <a:buSzPct val="25000"/>
              <a:buFont typeface="Noto Sans Symbols"/>
              <a:buNone/>
            </a:pPr>
            <a:r>
              <a:t/>
            </a:r>
            <a:endParaRPr b="0" i="0" sz="1200" u="none" cap="none" strike="noStrike">
              <a:solidFill>
                <a:schemeClr val="dk1"/>
              </a:solidFill>
              <a:latin typeface="Arial"/>
              <a:ea typeface="Arial"/>
              <a:cs typeface="Arial"/>
              <a:sym typeface="Arial"/>
            </a:endParaRPr>
          </a:p>
        </p:txBody>
      </p:sp>
      <p:pic>
        <p:nvPicPr>
          <p:cNvPr descr="http://www.owners-club.eu/community/wp-content/uploads/2015/05/258112.png" id="139" name="Shape 139"/>
          <p:cNvPicPr preferRelativeResize="0"/>
          <p:nvPr/>
        </p:nvPicPr>
        <p:blipFill rotWithShape="1">
          <a:blip r:embed="rId3">
            <a:alphaModFix/>
          </a:blip>
          <a:srcRect b="0" l="0" r="0" t="0"/>
          <a:stretch/>
        </p:blipFill>
        <p:spPr>
          <a:xfrm>
            <a:off x="2133600" y="1295400"/>
            <a:ext cx="2362200" cy="3617458"/>
          </a:xfrm>
          <a:prstGeom prst="rect">
            <a:avLst/>
          </a:prstGeom>
          <a:noFill/>
          <a:ln>
            <a:noFill/>
          </a:ln>
        </p:spPr>
      </p:pic>
      <p:pic>
        <p:nvPicPr>
          <p:cNvPr descr="http://wir-fuer-sylt.de/uploads/pics/Standby_EVS.png" id="140" name="Shape 140"/>
          <p:cNvPicPr preferRelativeResize="0"/>
          <p:nvPr/>
        </p:nvPicPr>
        <p:blipFill rotWithShape="1">
          <a:blip r:embed="rId4">
            <a:alphaModFix/>
          </a:blip>
          <a:srcRect b="0" l="0" r="0" t="0"/>
          <a:stretch/>
        </p:blipFill>
        <p:spPr>
          <a:xfrm>
            <a:off x="5562600" y="2133600"/>
            <a:ext cx="1371599" cy="2171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sp>
        <p:nvSpPr>
          <p:cNvPr id="145" name="Shape 145"/>
          <p:cNvSpPr txBox="1"/>
          <p:nvPr>
            <p:ph type="title"/>
          </p:nvPr>
        </p:nvSpPr>
        <p:spPr>
          <a:xfrm>
            <a:off x="1066800" y="762000"/>
            <a:ext cx="6248399" cy="609599"/>
          </a:xfrm>
          <a:prstGeom prst="rect">
            <a:avLst/>
          </a:prstGeom>
          <a:noFill/>
          <a:ln>
            <a:noFill/>
          </a:ln>
        </p:spPr>
        <p:txBody>
          <a:bodyPr anchorCtr="0" anchor="t" bIns="45700" lIns="91425" rIns="91425" tIns="45700">
            <a:noAutofit/>
          </a:bodyPr>
          <a:lstStyle/>
          <a:p>
            <a:pPr indent="-228600" lvl="0" marL="2057400" marR="0" rtl="0" algn="l">
              <a:lnSpc>
                <a:spcPct val="90000"/>
              </a:lnSpc>
              <a:spcBef>
                <a:spcPts val="0"/>
              </a:spcBef>
              <a:spcAft>
                <a:spcPts val="0"/>
              </a:spcAft>
              <a:buSzPct val="25000"/>
              <a:buNone/>
            </a:pPr>
            <a:r>
              <a:rPr b="1" i="0" lang="de-DE" sz="2000" u="none" cap="none" strike="noStrike">
                <a:solidFill>
                  <a:srgbClr val="7889FB"/>
                </a:solidFill>
                <a:latin typeface="Arial"/>
                <a:ea typeface="Arial"/>
                <a:cs typeface="Arial"/>
                <a:sym typeface="Arial"/>
              </a:rPr>
              <a:t>WASSERHAHN ZU DREHEN</a:t>
            </a:r>
          </a:p>
        </p:txBody>
      </p:sp>
      <p:sp>
        <p:nvSpPr>
          <p:cNvPr id="146" name="Shape 146"/>
          <p:cNvSpPr txBox="1"/>
          <p:nvPr>
            <p:ph idx="4294967295" type="body"/>
          </p:nvPr>
        </p:nvSpPr>
        <p:spPr>
          <a:xfrm>
            <a:off x="381000" y="5257800"/>
            <a:ext cx="8185149" cy="914400"/>
          </a:xfrm>
          <a:prstGeom prst="rect">
            <a:avLst/>
          </a:prstGeom>
          <a:noFill/>
          <a:ln>
            <a:noFill/>
          </a:ln>
        </p:spPr>
        <p:txBody>
          <a:bodyPr anchorCtr="0" anchor="t" bIns="0" lIns="0" rIns="0" tIns="0">
            <a:noAutofit/>
          </a:bodyPr>
          <a:lstStyle/>
          <a:p>
            <a:pPr indent="-161925" lvl="0" marL="161925" marR="0" rtl="0" algn="ctr">
              <a:spcBef>
                <a:spcPts val="0"/>
              </a:spcBef>
              <a:spcAft>
                <a:spcPts val="0"/>
              </a:spcAft>
              <a:buClr>
                <a:srgbClr val="7889FB"/>
              </a:buClr>
              <a:buSzPct val="25000"/>
              <a:buFont typeface="Noto Sans Symbols"/>
              <a:buNone/>
            </a:pPr>
            <a:r>
              <a:rPr b="0" i="0" lang="de-DE" sz="1600" u="none" cap="none" strike="noStrike">
                <a:solidFill>
                  <a:srgbClr val="000000"/>
                </a:solidFill>
                <a:latin typeface="Arial"/>
                <a:ea typeface="Arial"/>
                <a:cs typeface="Arial"/>
                <a:sym typeface="Arial"/>
              </a:rPr>
              <a:t>	 Drehen Sie den Wasserhahn zu, während Sie sich beispielsweise die Zähne putzen. Außerdem sollten Sie tropfende Hähne reparieren.</a:t>
            </a:r>
          </a:p>
          <a:p>
            <a:pPr indent="0" lvl="0" marL="0" marR="0" rtl="0" algn="ctr">
              <a:spcBef>
                <a:spcPts val="0"/>
              </a:spcBef>
              <a:spcAft>
                <a:spcPts val="0"/>
              </a:spcAft>
              <a:buClr>
                <a:srgbClr val="000000"/>
              </a:buClr>
              <a:buSzPct val="25000"/>
              <a:buFont typeface="Noto Sans Symbols"/>
              <a:buNone/>
            </a:pPr>
            <a:r>
              <a:t/>
            </a:r>
            <a:endParaRPr b="0" i="0" sz="1200" u="none" cap="none" strike="noStrike">
              <a:solidFill>
                <a:schemeClr val="dk1"/>
              </a:solidFill>
              <a:latin typeface="Arial"/>
              <a:ea typeface="Arial"/>
              <a:cs typeface="Arial"/>
              <a:sym typeface="Arial"/>
            </a:endParaRPr>
          </a:p>
        </p:txBody>
      </p:sp>
      <p:pic>
        <p:nvPicPr>
          <p:cNvPr descr="http://www.openpr.de/images/articles/3/d/3d25432eaa34048db29a0d9bf0f84cd9_g.jpg" id="147" name="Shape 147"/>
          <p:cNvPicPr preferRelativeResize="0"/>
          <p:nvPr/>
        </p:nvPicPr>
        <p:blipFill rotWithShape="1">
          <a:blip r:embed="rId3">
            <a:alphaModFix/>
          </a:blip>
          <a:srcRect b="0" l="0" r="0" t="0"/>
          <a:stretch/>
        </p:blipFill>
        <p:spPr>
          <a:xfrm>
            <a:off x="2286000" y="1371600"/>
            <a:ext cx="4657724" cy="361477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x="0" y="0"/>
          <a:ext cx="0" cy="0"/>
          <a:chOff x="0" y="0"/>
          <a:chExt cx="0" cy="0"/>
        </a:xfrm>
      </p:grpSpPr>
      <p:sp>
        <p:nvSpPr>
          <p:cNvPr id="152" name="Shape 152"/>
          <p:cNvSpPr txBox="1"/>
          <p:nvPr>
            <p:ph type="title"/>
          </p:nvPr>
        </p:nvSpPr>
        <p:spPr>
          <a:xfrm>
            <a:off x="457200" y="762000"/>
            <a:ext cx="7848599" cy="609599"/>
          </a:xfrm>
          <a:prstGeom prst="rect">
            <a:avLst/>
          </a:prstGeom>
          <a:noFill/>
          <a:ln>
            <a:noFill/>
          </a:ln>
        </p:spPr>
        <p:txBody>
          <a:bodyPr anchorCtr="0" anchor="t" bIns="45700" lIns="91425" rIns="91425" tIns="45700">
            <a:noAutofit/>
          </a:bodyPr>
          <a:lstStyle/>
          <a:p>
            <a:pPr indent="-228600" lvl="0" marL="2057400" marR="0" rtl="0" algn="l">
              <a:lnSpc>
                <a:spcPct val="90000"/>
              </a:lnSpc>
              <a:spcBef>
                <a:spcPts val="0"/>
              </a:spcBef>
              <a:spcAft>
                <a:spcPts val="0"/>
              </a:spcAft>
              <a:buSzPct val="25000"/>
              <a:buNone/>
            </a:pPr>
            <a:r>
              <a:rPr b="1" i="0" lang="de-DE" sz="2000" u="none" cap="none" strike="noStrike">
                <a:solidFill>
                  <a:srgbClr val="7889FB"/>
                </a:solidFill>
                <a:latin typeface="Arial"/>
                <a:ea typeface="Arial"/>
                <a:cs typeface="Arial"/>
                <a:sym typeface="Arial"/>
              </a:rPr>
              <a:t>HEIZUNG NICHT WOHL AUFDREHEN</a:t>
            </a:r>
          </a:p>
        </p:txBody>
      </p:sp>
      <p:sp>
        <p:nvSpPr>
          <p:cNvPr id="153" name="Shape 153"/>
          <p:cNvSpPr txBox="1"/>
          <p:nvPr>
            <p:ph idx="4294967295" type="body"/>
          </p:nvPr>
        </p:nvSpPr>
        <p:spPr>
          <a:xfrm>
            <a:off x="381000" y="5257800"/>
            <a:ext cx="8185149" cy="914400"/>
          </a:xfrm>
          <a:prstGeom prst="rect">
            <a:avLst/>
          </a:prstGeom>
          <a:noFill/>
          <a:ln>
            <a:noFill/>
          </a:ln>
        </p:spPr>
        <p:txBody>
          <a:bodyPr anchorCtr="0" anchor="t" bIns="0" lIns="0" rIns="0" tIns="0">
            <a:noAutofit/>
          </a:bodyPr>
          <a:lstStyle/>
          <a:p>
            <a:pPr indent="-161925" lvl="0" marL="161925" marR="0" rtl="0" algn="ctr">
              <a:spcBef>
                <a:spcPts val="0"/>
              </a:spcBef>
              <a:spcAft>
                <a:spcPts val="0"/>
              </a:spcAft>
              <a:buClr>
                <a:srgbClr val="7889FB"/>
              </a:buClr>
              <a:buSzPct val="25000"/>
              <a:buFont typeface="Noto Sans Symbols"/>
              <a:buNone/>
            </a:pPr>
            <a:r>
              <a:rPr b="0" i="0" lang="de-DE" sz="1600" u="none" cap="none" strike="noStrike">
                <a:solidFill>
                  <a:srgbClr val="000000"/>
                </a:solidFill>
                <a:latin typeface="Arial"/>
                <a:ea typeface="Arial"/>
                <a:cs typeface="Arial"/>
                <a:sym typeface="Arial"/>
              </a:rPr>
              <a:t>	Vermeiden Sie es, die Heizung auf vollen Touren laufen zu lassen. Schon mit einem Grad weniger Raumtemperatur verringern Sie Heizkosten und Energieverbrauch stark.</a:t>
            </a:r>
          </a:p>
        </p:txBody>
      </p:sp>
      <p:pic>
        <p:nvPicPr>
          <p:cNvPr descr="http://metzlerag.ch/download.php?file_id=92&amp;file_version=orig" id="154" name="Shape 154"/>
          <p:cNvPicPr preferRelativeResize="0"/>
          <p:nvPr/>
        </p:nvPicPr>
        <p:blipFill rotWithShape="1">
          <a:blip r:embed="rId3">
            <a:alphaModFix/>
          </a:blip>
          <a:srcRect b="0" l="0" r="0" t="0"/>
          <a:stretch/>
        </p:blipFill>
        <p:spPr>
          <a:xfrm>
            <a:off x="1143000" y="1447800"/>
            <a:ext cx="6788000" cy="35813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ph type="title"/>
          </p:nvPr>
        </p:nvSpPr>
        <p:spPr>
          <a:xfrm>
            <a:off x="609600" y="762000"/>
            <a:ext cx="6248399" cy="609599"/>
          </a:xfrm>
          <a:prstGeom prst="rect">
            <a:avLst/>
          </a:prstGeom>
          <a:noFill/>
          <a:ln>
            <a:noFill/>
          </a:ln>
        </p:spPr>
        <p:txBody>
          <a:bodyPr anchorCtr="0" anchor="t" bIns="45700" lIns="91425" rIns="91425" tIns="45700">
            <a:noAutofit/>
          </a:bodyPr>
          <a:lstStyle/>
          <a:p>
            <a:pPr indent="-228600" lvl="0" marL="2057400" marR="0" rtl="0" algn="l">
              <a:lnSpc>
                <a:spcPct val="90000"/>
              </a:lnSpc>
              <a:spcBef>
                <a:spcPts val="0"/>
              </a:spcBef>
              <a:spcAft>
                <a:spcPts val="0"/>
              </a:spcAft>
              <a:buSzPct val="25000"/>
              <a:buNone/>
            </a:pPr>
            <a:r>
              <a:rPr b="1" i="0" lang="de-DE" sz="2000" u="none" cap="none" strike="noStrike">
                <a:solidFill>
                  <a:srgbClr val="7889FB"/>
                </a:solidFill>
                <a:latin typeface="Arial"/>
                <a:ea typeface="Arial"/>
                <a:cs typeface="Arial"/>
                <a:sym typeface="Arial"/>
              </a:rPr>
              <a:t>GESCHIRRSPÜLER ANSCHAFFEN</a:t>
            </a:r>
          </a:p>
        </p:txBody>
      </p:sp>
      <p:sp>
        <p:nvSpPr>
          <p:cNvPr id="160" name="Shape 160"/>
          <p:cNvSpPr txBox="1"/>
          <p:nvPr>
            <p:ph idx="4294967295" type="body"/>
          </p:nvPr>
        </p:nvSpPr>
        <p:spPr>
          <a:xfrm>
            <a:off x="381000" y="5257800"/>
            <a:ext cx="8185149" cy="914400"/>
          </a:xfrm>
          <a:prstGeom prst="rect">
            <a:avLst/>
          </a:prstGeom>
          <a:noFill/>
          <a:ln>
            <a:noFill/>
          </a:ln>
        </p:spPr>
        <p:txBody>
          <a:bodyPr anchorCtr="0" anchor="t" bIns="0" lIns="0" rIns="0" tIns="0">
            <a:noAutofit/>
          </a:bodyPr>
          <a:lstStyle/>
          <a:p>
            <a:pPr indent="-161925" lvl="0" marL="161925" marR="0" rtl="0" algn="ctr">
              <a:spcBef>
                <a:spcPts val="0"/>
              </a:spcBef>
              <a:spcAft>
                <a:spcPts val="0"/>
              </a:spcAft>
              <a:buClr>
                <a:srgbClr val="7889FB"/>
              </a:buClr>
              <a:buSzPct val="25000"/>
              <a:buFont typeface="Noto Sans Symbols"/>
              <a:buNone/>
            </a:pPr>
            <a:r>
              <a:rPr b="0" i="0" lang="de-DE" sz="1600" u="none" cap="none" strike="noStrike">
                <a:solidFill>
                  <a:srgbClr val="000000"/>
                </a:solidFill>
                <a:latin typeface="Arial"/>
                <a:ea typeface="Arial"/>
                <a:cs typeface="Arial"/>
                <a:sym typeface="Arial"/>
              </a:rPr>
              <a:t>	Ein richtig genutzter Geschirrspüler ist effizienter als das Spülen von Hand. </a:t>
            </a:r>
          </a:p>
        </p:txBody>
      </p:sp>
      <p:pic>
        <p:nvPicPr>
          <p:cNvPr descr="http://www.geschirrspueler-test.info/wp-content/uploads/2014/03/Sp%C3%BClmaschine.png" id="161" name="Shape 161"/>
          <p:cNvPicPr preferRelativeResize="0"/>
          <p:nvPr/>
        </p:nvPicPr>
        <p:blipFill rotWithShape="1">
          <a:blip r:embed="rId3">
            <a:alphaModFix/>
          </a:blip>
          <a:srcRect b="0" l="0" r="0" t="0"/>
          <a:stretch/>
        </p:blipFill>
        <p:spPr>
          <a:xfrm>
            <a:off x="2895600" y="1295400"/>
            <a:ext cx="2838450" cy="38385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pic>
        <p:nvPicPr>
          <p:cNvPr descr="7518951174_129c4e3737_b.jpg" id="166" name="Shape 166"/>
          <p:cNvPicPr preferRelativeResize="0"/>
          <p:nvPr>
            <p:ph idx="1" type="body"/>
          </p:nvPr>
        </p:nvPicPr>
        <p:blipFill rotWithShape="1">
          <a:blip r:embed="rId3">
            <a:alphaModFix/>
          </a:blip>
          <a:srcRect b="0" l="0" r="0" t="0"/>
          <a:stretch/>
        </p:blipFill>
        <p:spPr>
          <a:xfrm>
            <a:off x="685800" y="685800"/>
            <a:ext cx="7772400" cy="556364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sp>
        <p:nvSpPr>
          <p:cNvPr id="75" name="Shape 75"/>
          <p:cNvSpPr txBox="1"/>
          <p:nvPr>
            <p:ph type="title"/>
          </p:nvPr>
        </p:nvSpPr>
        <p:spPr>
          <a:xfrm>
            <a:off x="285719" y="857232"/>
            <a:ext cx="8453437" cy="360363"/>
          </a:xfrm>
          <a:prstGeom prst="rect">
            <a:avLst/>
          </a:prstGeom>
          <a:noFill/>
          <a:ln>
            <a:noFill/>
          </a:ln>
        </p:spPr>
        <p:txBody>
          <a:bodyPr anchorCtr="0" anchor="t" bIns="45700" lIns="91425" rIns="91425" tIns="45700">
            <a:noAutofit/>
          </a:bodyPr>
          <a:lstStyle/>
          <a:p>
            <a:pPr indent="-228600" lvl="0" marL="2057400" marR="0" rtl="0" algn="just">
              <a:lnSpc>
                <a:spcPct val="90000"/>
              </a:lnSpc>
              <a:spcBef>
                <a:spcPts val="0"/>
              </a:spcBef>
              <a:spcAft>
                <a:spcPts val="0"/>
              </a:spcAft>
              <a:buSzPct val="25000"/>
              <a:buNone/>
            </a:pPr>
            <a:r>
              <a:rPr b="1" i="0" lang="de-DE" sz="2000" u="none" cap="none" strike="noStrike">
                <a:solidFill>
                  <a:srgbClr val="7889FB"/>
                </a:solidFill>
                <a:latin typeface="Arial"/>
                <a:ea typeface="Arial"/>
                <a:cs typeface="Arial"/>
                <a:sym typeface="Arial"/>
              </a:rPr>
              <a:t>WAS BEDEUTET GLOBALE ERWÄRMUNG?</a:t>
            </a:r>
          </a:p>
        </p:txBody>
      </p:sp>
      <p:sp>
        <p:nvSpPr>
          <p:cNvPr id="76" name="Shape 76"/>
          <p:cNvSpPr txBox="1"/>
          <p:nvPr>
            <p:ph idx="4294967295" type="body"/>
          </p:nvPr>
        </p:nvSpPr>
        <p:spPr>
          <a:xfrm>
            <a:off x="381000" y="4953000"/>
            <a:ext cx="8185149" cy="1120774"/>
          </a:xfrm>
          <a:prstGeom prst="rect">
            <a:avLst/>
          </a:prstGeom>
          <a:noFill/>
          <a:ln>
            <a:noFill/>
          </a:ln>
        </p:spPr>
        <p:txBody>
          <a:bodyPr anchorCtr="0" anchor="t" bIns="0" lIns="0" rIns="0" tIns="0">
            <a:noAutofit/>
          </a:bodyPr>
          <a:lstStyle/>
          <a:p>
            <a:pPr indent="0" lvl="0" marL="0" marR="0" rtl="0" algn="ctr">
              <a:spcBef>
                <a:spcPts val="0"/>
              </a:spcBef>
              <a:spcAft>
                <a:spcPts val="0"/>
              </a:spcAft>
              <a:buClr>
                <a:srgbClr val="323232"/>
              </a:buClr>
              <a:buSzPct val="25000"/>
              <a:buFont typeface="Noto Sans Symbols"/>
              <a:buNone/>
            </a:pPr>
            <a:r>
              <a:rPr b="0" i="0" lang="de-DE" sz="1600" u="none" cap="none" strike="noStrike">
                <a:solidFill>
                  <a:srgbClr val="323232"/>
                </a:solidFill>
                <a:latin typeface="Arial"/>
                <a:ea typeface="Arial"/>
                <a:cs typeface="Arial"/>
                <a:sym typeface="Arial"/>
              </a:rPr>
              <a:t>Der Klimawandel, genauer: die globale Erwärmung wird zum größten Teil vom Menschen verursacht. Jedes Stück Kohle, das wir verheizen, jeder Liter Erdöl oder Gas, den wir verbrennen, vergrößert die Menge an Treibhausgasen in der Atmosphäre. Wie eine immer dicker werdende Decke legen sie sich um die Erde. Sie schließen die Hitze ein.</a:t>
            </a:r>
          </a:p>
        </p:txBody>
      </p:sp>
      <p:pic>
        <p:nvPicPr>
          <p:cNvPr descr="https://derhonigmannsagt.files.wordpress.com/2010/11/erde-als-glc3bchbirne.jpg" id="77" name="Shape 77"/>
          <p:cNvPicPr preferRelativeResize="0"/>
          <p:nvPr/>
        </p:nvPicPr>
        <p:blipFill rotWithShape="1">
          <a:blip r:embed="rId3">
            <a:alphaModFix/>
          </a:blip>
          <a:srcRect b="0" l="0" r="0" t="0"/>
          <a:stretch/>
        </p:blipFill>
        <p:spPr>
          <a:xfrm>
            <a:off x="3429000" y="1371600"/>
            <a:ext cx="2438399" cy="341831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sp>
        <p:nvSpPr>
          <p:cNvPr id="82" name="Shape 82"/>
          <p:cNvSpPr txBox="1"/>
          <p:nvPr>
            <p:ph type="title"/>
          </p:nvPr>
        </p:nvSpPr>
        <p:spPr>
          <a:xfrm>
            <a:off x="1828800" y="838200"/>
            <a:ext cx="6800879" cy="360363"/>
          </a:xfrm>
          <a:prstGeom prst="rect">
            <a:avLst/>
          </a:prstGeom>
          <a:noFill/>
          <a:ln>
            <a:noFill/>
          </a:ln>
        </p:spPr>
        <p:txBody>
          <a:bodyPr anchorCtr="0" anchor="t" bIns="45700" lIns="91425" rIns="91425" tIns="45700">
            <a:noAutofit/>
          </a:bodyPr>
          <a:lstStyle/>
          <a:p>
            <a:pPr indent="-228600" lvl="0" marL="2057400" marR="0" rtl="0" algn="l">
              <a:lnSpc>
                <a:spcPct val="90000"/>
              </a:lnSpc>
              <a:spcBef>
                <a:spcPts val="0"/>
              </a:spcBef>
              <a:spcAft>
                <a:spcPts val="0"/>
              </a:spcAft>
              <a:buSzPct val="25000"/>
              <a:buNone/>
            </a:pPr>
            <a:r>
              <a:rPr b="1" i="0" lang="de-DE" sz="2000" u="none" cap="none" strike="noStrike">
                <a:solidFill>
                  <a:srgbClr val="7889FB"/>
                </a:solidFill>
                <a:latin typeface="Arial"/>
                <a:ea typeface="Arial"/>
                <a:cs typeface="Arial"/>
                <a:sym typeface="Arial"/>
              </a:rPr>
              <a:t>DIE URSACHE</a:t>
            </a:r>
          </a:p>
        </p:txBody>
      </p:sp>
      <p:sp>
        <p:nvSpPr>
          <p:cNvPr id="83" name="Shape 83"/>
          <p:cNvSpPr txBox="1"/>
          <p:nvPr>
            <p:ph idx="4294967295" type="body"/>
          </p:nvPr>
        </p:nvSpPr>
        <p:spPr>
          <a:xfrm>
            <a:off x="381000" y="4953000"/>
            <a:ext cx="8185149" cy="1120774"/>
          </a:xfrm>
          <a:prstGeom prst="rect">
            <a:avLst/>
          </a:prstGeom>
          <a:noFill/>
          <a:ln>
            <a:noFill/>
          </a:ln>
        </p:spPr>
        <p:txBody>
          <a:bodyPr anchorCtr="0" anchor="t" bIns="0" lIns="0" rIns="0" tIns="0">
            <a:noAutofit/>
          </a:bodyPr>
          <a:lstStyle/>
          <a:p>
            <a:pPr indent="-161925" lvl="0" marL="161925" marR="0" rtl="0" algn="ctr">
              <a:spcBef>
                <a:spcPts val="0"/>
              </a:spcBef>
              <a:spcAft>
                <a:spcPts val="0"/>
              </a:spcAft>
              <a:buClr>
                <a:srgbClr val="7889FB"/>
              </a:buClr>
              <a:buSzPct val="25000"/>
              <a:buFont typeface="Noto Sans Symbols"/>
              <a:buNone/>
            </a:pPr>
            <a:r>
              <a:rPr b="0" i="0" lang="de-DE" sz="1600" u="none" cap="none" strike="noStrike">
                <a:solidFill>
                  <a:srgbClr val="000000"/>
                </a:solidFill>
                <a:latin typeface="Arial"/>
                <a:ea typeface="Arial"/>
                <a:cs typeface="Arial"/>
                <a:sym typeface="Arial"/>
              </a:rPr>
              <a:t>CO</a:t>
            </a:r>
            <a:r>
              <a:rPr b="0" baseline="-25000" i="0" lang="de-DE" sz="1600" u="none" cap="none" strike="noStrike">
                <a:solidFill>
                  <a:srgbClr val="000000"/>
                </a:solidFill>
                <a:latin typeface="Arial"/>
                <a:ea typeface="Arial"/>
                <a:cs typeface="Arial"/>
                <a:sym typeface="Arial"/>
              </a:rPr>
              <a:t>2</a:t>
            </a:r>
            <a:r>
              <a:rPr b="0" i="0" lang="de-DE" sz="1600" u="none" cap="none" strike="noStrike">
                <a:solidFill>
                  <a:srgbClr val="000000"/>
                </a:solidFill>
                <a:latin typeface="Arial"/>
                <a:ea typeface="Arial"/>
                <a:cs typeface="Arial"/>
                <a:sym typeface="Arial"/>
              </a:rPr>
              <a:t> ist das wichtigste Treibhausgas der globalen Erwärmung. Hauptverursacher des Klimawandels ist Kohlendioxid (CO</a:t>
            </a:r>
            <a:r>
              <a:rPr b="0" baseline="-25000" i="0" lang="de-DE" sz="1600" u="none" cap="none" strike="noStrike">
                <a:solidFill>
                  <a:srgbClr val="000000"/>
                </a:solidFill>
                <a:latin typeface="Arial"/>
                <a:ea typeface="Arial"/>
                <a:cs typeface="Arial"/>
                <a:sym typeface="Arial"/>
              </a:rPr>
              <a:t>2</a:t>
            </a:r>
            <a:r>
              <a:rPr b="0" i="0" lang="de-DE" sz="1600" u="none" cap="none" strike="noStrike">
                <a:solidFill>
                  <a:srgbClr val="000000"/>
                </a:solidFill>
                <a:latin typeface="Arial"/>
                <a:ea typeface="Arial"/>
                <a:cs typeface="Arial"/>
                <a:sym typeface="Arial"/>
              </a:rPr>
              <a:t>): Das Gas ist für mehr als 60 Prozent der weltweiten Erderwärmung verantwortlich. In den letzten 420.000 Jahren waren die CO2-Werte in der Atmosphäre niemals höher als heute. </a:t>
            </a:r>
          </a:p>
          <a:p>
            <a:pPr indent="0" lvl="0" marL="0" marR="0" rtl="0" algn="ctr">
              <a:spcBef>
                <a:spcPts val="0"/>
              </a:spcBef>
              <a:spcAft>
                <a:spcPts val="0"/>
              </a:spcAft>
              <a:buClr>
                <a:srgbClr val="000000"/>
              </a:buClr>
              <a:buSzPct val="25000"/>
              <a:buFont typeface="Noto Sans Symbols"/>
              <a:buNone/>
            </a:pPr>
            <a:r>
              <a:t/>
            </a:r>
            <a:endParaRPr b="0" i="0" sz="1200" u="none" cap="none" strike="noStrike">
              <a:solidFill>
                <a:schemeClr val="dk1"/>
              </a:solidFill>
              <a:latin typeface="Arial"/>
              <a:ea typeface="Arial"/>
              <a:cs typeface="Arial"/>
              <a:sym typeface="Arial"/>
            </a:endParaRPr>
          </a:p>
        </p:txBody>
      </p:sp>
      <p:pic>
        <p:nvPicPr>
          <p:cNvPr descr="http://www.wno.org/wp-content/uploads/2011/10/CO2-large-inside.jpg" id="84" name="Shape 84"/>
          <p:cNvPicPr preferRelativeResize="0"/>
          <p:nvPr/>
        </p:nvPicPr>
        <p:blipFill rotWithShape="1">
          <a:blip r:embed="rId3">
            <a:alphaModFix/>
          </a:blip>
          <a:srcRect b="0" l="0" r="0" t="0"/>
          <a:stretch/>
        </p:blipFill>
        <p:spPr>
          <a:xfrm>
            <a:off x="457200" y="1447800"/>
            <a:ext cx="8229600" cy="32003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ph type="title"/>
          </p:nvPr>
        </p:nvSpPr>
        <p:spPr>
          <a:xfrm>
            <a:off x="1828800" y="838200"/>
            <a:ext cx="6800879" cy="360363"/>
          </a:xfrm>
          <a:prstGeom prst="rect">
            <a:avLst/>
          </a:prstGeom>
          <a:noFill/>
          <a:ln>
            <a:noFill/>
          </a:ln>
        </p:spPr>
        <p:txBody>
          <a:bodyPr anchorCtr="0" anchor="t" bIns="45700" lIns="91425" rIns="91425" tIns="45700">
            <a:noAutofit/>
          </a:bodyPr>
          <a:lstStyle/>
          <a:p>
            <a:pPr indent="-228600" lvl="0" marL="2057400" marR="0" rtl="0" algn="l">
              <a:lnSpc>
                <a:spcPct val="90000"/>
              </a:lnSpc>
              <a:spcBef>
                <a:spcPts val="0"/>
              </a:spcBef>
              <a:spcAft>
                <a:spcPts val="0"/>
              </a:spcAft>
              <a:buSzPct val="25000"/>
              <a:buNone/>
            </a:pPr>
            <a:r>
              <a:rPr b="1" i="0" lang="de-DE" sz="2000" u="none" cap="none" strike="noStrike">
                <a:solidFill>
                  <a:srgbClr val="7889FB"/>
                </a:solidFill>
                <a:latin typeface="Arial"/>
                <a:ea typeface="Arial"/>
                <a:cs typeface="Arial"/>
                <a:sym typeface="Arial"/>
              </a:rPr>
              <a:t>DIE URSACHE</a:t>
            </a:r>
          </a:p>
        </p:txBody>
      </p:sp>
      <p:sp>
        <p:nvSpPr>
          <p:cNvPr id="90" name="Shape 90"/>
          <p:cNvSpPr txBox="1"/>
          <p:nvPr>
            <p:ph idx="4294967295" type="body"/>
          </p:nvPr>
        </p:nvSpPr>
        <p:spPr>
          <a:xfrm>
            <a:off x="381000" y="4724400"/>
            <a:ext cx="8185149" cy="1120774"/>
          </a:xfrm>
          <a:prstGeom prst="rect">
            <a:avLst/>
          </a:prstGeom>
          <a:noFill/>
          <a:ln>
            <a:noFill/>
          </a:ln>
        </p:spPr>
        <p:txBody>
          <a:bodyPr anchorCtr="0" anchor="t" bIns="0" lIns="0" rIns="0" tIns="0">
            <a:noAutofit/>
          </a:bodyPr>
          <a:lstStyle/>
          <a:p>
            <a:pPr indent="-161925" lvl="0" marL="161925" marR="0" rtl="0" algn="ctr">
              <a:spcBef>
                <a:spcPts val="0"/>
              </a:spcBef>
              <a:spcAft>
                <a:spcPts val="0"/>
              </a:spcAft>
              <a:buClr>
                <a:srgbClr val="7889FB"/>
              </a:buClr>
              <a:buSzPct val="25000"/>
              <a:buFont typeface="Noto Sans Symbols"/>
              <a:buNone/>
            </a:pPr>
            <a:r>
              <a:rPr b="0" i="0" lang="de-DE" sz="1600" u="none" cap="none" strike="noStrike">
                <a:solidFill>
                  <a:srgbClr val="000000"/>
                </a:solidFill>
                <a:latin typeface="Arial"/>
                <a:ea typeface="Arial"/>
                <a:cs typeface="Arial"/>
                <a:sym typeface="Arial"/>
              </a:rPr>
              <a:t>Die wichtigsten Quellen für CO</a:t>
            </a:r>
            <a:r>
              <a:rPr b="0" baseline="-25000" i="0" lang="de-DE" sz="1600" u="none" cap="none" strike="noStrike">
                <a:solidFill>
                  <a:srgbClr val="000000"/>
                </a:solidFill>
                <a:latin typeface="Arial"/>
                <a:ea typeface="Arial"/>
                <a:cs typeface="Arial"/>
                <a:sym typeface="Arial"/>
              </a:rPr>
              <a:t>2</a:t>
            </a:r>
            <a:r>
              <a:rPr b="0" i="0" lang="de-DE" sz="1600" u="none" cap="none" strike="noStrike">
                <a:solidFill>
                  <a:srgbClr val="000000"/>
                </a:solidFill>
                <a:latin typeface="Arial"/>
                <a:ea typeface="Arial"/>
                <a:cs typeface="Arial"/>
                <a:sym typeface="Arial"/>
              </a:rPr>
              <a:t> sind Kohle, Erdöl und Gas. Etwa 97 Prozent der Emissionen in westlichen Industrienationen entstammten der Verbrennung dieser fossilen Rohstoffe zur Energiegewinnung. Rund 31,5 Milliarden Tonnen CO</a:t>
            </a:r>
            <a:r>
              <a:rPr b="0" baseline="-25000" i="0" lang="de-DE" sz="1600" u="none" cap="none" strike="noStrike">
                <a:solidFill>
                  <a:srgbClr val="000000"/>
                </a:solidFill>
                <a:latin typeface="Arial"/>
                <a:ea typeface="Arial"/>
                <a:cs typeface="Arial"/>
                <a:sym typeface="Arial"/>
              </a:rPr>
              <a:t>2</a:t>
            </a:r>
            <a:r>
              <a:rPr b="0" i="0" lang="de-DE" sz="1600" u="none" cap="none" strike="noStrike">
                <a:solidFill>
                  <a:srgbClr val="000000"/>
                </a:solidFill>
                <a:latin typeface="Arial"/>
                <a:ea typeface="Arial"/>
                <a:cs typeface="Arial"/>
                <a:sym typeface="Arial"/>
              </a:rPr>
              <a:t> werden jährlich in die Erdatmosphäre geblasen – mehr als 900 Tonnen jede Sekunde. </a:t>
            </a:r>
          </a:p>
        </p:txBody>
      </p:sp>
      <p:pic>
        <p:nvPicPr>
          <p:cNvPr descr="http://ais.badische-zeitung.de/piece/00/35/19/cf/3480015.jpg" id="91" name="Shape 91"/>
          <p:cNvPicPr preferRelativeResize="0"/>
          <p:nvPr/>
        </p:nvPicPr>
        <p:blipFill rotWithShape="1">
          <a:blip r:embed="rId3">
            <a:alphaModFix/>
          </a:blip>
          <a:srcRect b="0" l="0" r="0" t="0"/>
          <a:stretch/>
        </p:blipFill>
        <p:spPr>
          <a:xfrm>
            <a:off x="381000" y="2057400"/>
            <a:ext cx="2590800" cy="2216349"/>
          </a:xfrm>
          <a:prstGeom prst="rect">
            <a:avLst/>
          </a:prstGeom>
          <a:noFill/>
          <a:ln>
            <a:noFill/>
          </a:ln>
        </p:spPr>
      </p:pic>
      <p:pic>
        <p:nvPicPr>
          <p:cNvPr descr="http://www.ogi.ag/sites/default/files/schwarzer-tropfen.jpg" id="92" name="Shape 92"/>
          <p:cNvPicPr preferRelativeResize="0"/>
          <p:nvPr/>
        </p:nvPicPr>
        <p:blipFill rotWithShape="1">
          <a:blip r:embed="rId4">
            <a:alphaModFix/>
          </a:blip>
          <a:srcRect b="0" l="0" r="0" t="0"/>
          <a:stretch/>
        </p:blipFill>
        <p:spPr>
          <a:xfrm>
            <a:off x="3200400" y="2057400"/>
            <a:ext cx="2666999" cy="2245386"/>
          </a:xfrm>
          <a:prstGeom prst="rect">
            <a:avLst/>
          </a:prstGeom>
          <a:noFill/>
          <a:ln>
            <a:noFill/>
          </a:ln>
        </p:spPr>
      </p:pic>
      <p:pic>
        <p:nvPicPr>
          <p:cNvPr descr="https://www.amoils.com/health-blog/wp-content/uploads/2014/10/blog-image-gas-cooking-2-dollar-paid.jpg" id="93" name="Shape 93"/>
          <p:cNvPicPr preferRelativeResize="0"/>
          <p:nvPr/>
        </p:nvPicPr>
        <p:blipFill rotWithShape="1">
          <a:blip r:embed="rId5">
            <a:alphaModFix/>
          </a:blip>
          <a:srcRect b="0" l="0" r="0" t="0"/>
          <a:stretch/>
        </p:blipFill>
        <p:spPr>
          <a:xfrm>
            <a:off x="6019800" y="2057400"/>
            <a:ext cx="2666999" cy="2286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type="title"/>
          </p:nvPr>
        </p:nvSpPr>
        <p:spPr>
          <a:xfrm>
            <a:off x="1828800" y="838200"/>
            <a:ext cx="6800879" cy="360363"/>
          </a:xfrm>
          <a:prstGeom prst="rect">
            <a:avLst/>
          </a:prstGeom>
          <a:noFill/>
          <a:ln>
            <a:noFill/>
          </a:ln>
        </p:spPr>
        <p:txBody>
          <a:bodyPr anchorCtr="0" anchor="t" bIns="45700" lIns="91425" rIns="91425" tIns="45700">
            <a:noAutofit/>
          </a:bodyPr>
          <a:lstStyle/>
          <a:p>
            <a:pPr indent="-228600" lvl="0" marL="2057400" marR="0" rtl="0" algn="l">
              <a:lnSpc>
                <a:spcPct val="90000"/>
              </a:lnSpc>
              <a:spcBef>
                <a:spcPts val="0"/>
              </a:spcBef>
              <a:spcAft>
                <a:spcPts val="0"/>
              </a:spcAft>
              <a:buSzPct val="25000"/>
              <a:buNone/>
            </a:pPr>
            <a:r>
              <a:rPr b="1" i="0" lang="de-DE" sz="2000" u="none" cap="none" strike="noStrike">
                <a:solidFill>
                  <a:srgbClr val="7889FB"/>
                </a:solidFill>
                <a:latin typeface="Arial"/>
                <a:ea typeface="Arial"/>
                <a:cs typeface="Arial"/>
                <a:sym typeface="Arial"/>
              </a:rPr>
              <a:t>DIE URSACHE</a:t>
            </a:r>
          </a:p>
        </p:txBody>
      </p:sp>
      <p:pic>
        <p:nvPicPr>
          <p:cNvPr descr="File:Greenhouse gas by sector 2000 de.svg" id="99" name="Shape 99"/>
          <p:cNvPicPr preferRelativeResize="0"/>
          <p:nvPr/>
        </p:nvPicPr>
        <p:blipFill rotWithShape="1">
          <a:blip r:embed="rId3">
            <a:alphaModFix/>
          </a:blip>
          <a:srcRect b="0" l="0" r="0" t="0"/>
          <a:stretch/>
        </p:blipFill>
        <p:spPr>
          <a:xfrm>
            <a:off x="1371600" y="1371600"/>
            <a:ext cx="6400799" cy="4800600"/>
          </a:xfrm>
          <a:prstGeom prst="rect">
            <a:avLst/>
          </a:prstGeom>
          <a:noFill/>
          <a:ln cap="sq" cmpd="sng" w="12700">
            <a:solidFill>
              <a:srgbClr val="7F7F7F"/>
            </a:solidFill>
            <a:prstDash val="solid"/>
            <a:miter/>
            <a:headEnd len="med" w="med" type="none"/>
            <a:tailEnd len="med" w="med" type="none"/>
          </a:ln>
          <a:effectLst>
            <a:outerShdw blurRad="50799" rotWithShape="0" algn="tl" dir="2700000" dist="38100">
              <a:srgbClr val="000000">
                <a:alpha val="42745"/>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type="title"/>
          </p:nvPr>
        </p:nvSpPr>
        <p:spPr>
          <a:xfrm>
            <a:off x="914400" y="838200"/>
            <a:ext cx="8453437" cy="360363"/>
          </a:xfrm>
          <a:prstGeom prst="rect">
            <a:avLst/>
          </a:prstGeom>
          <a:noFill/>
          <a:ln>
            <a:noFill/>
          </a:ln>
        </p:spPr>
        <p:txBody>
          <a:bodyPr anchorCtr="0" anchor="t" bIns="45700" lIns="91425" rIns="91425" tIns="45700">
            <a:noAutofit/>
          </a:bodyPr>
          <a:lstStyle/>
          <a:p>
            <a:pPr indent="-228600" lvl="0" marL="2057400" marR="0" rtl="0" algn="l">
              <a:lnSpc>
                <a:spcPct val="90000"/>
              </a:lnSpc>
              <a:spcBef>
                <a:spcPts val="0"/>
              </a:spcBef>
              <a:spcAft>
                <a:spcPts val="0"/>
              </a:spcAft>
              <a:buSzPct val="25000"/>
              <a:buNone/>
            </a:pPr>
            <a:r>
              <a:rPr b="1" i="0" lang="de-DE" sz="2000" u="none" cap="none" strike="noStrike">
                <a:solidFill>
                  <a:srgbClr val="7889FB"/>
                </a:solidFill>
                <a:latin typeface="Arial"/>
                <a:ea typeface="Arial"/>
                <a:cs typeface="Arial"/>
                <a:sym typeface="Arial"/>
              </a:rPr>
              <a:t>DER TREIBHAUSEFFEKT</a:t>
            </a:r>
          </a:p>
        </p:txBody>
      </p:sp>
      <p:pic>
        <p:nvPicPr>
          <p:cNvPr descr="https://images.gutefrage.net/media/fragen-antworten/bilder/145337108/0_big.jpg?v=1420303484000" id="105" name="Shape 105"/>
          <p:cNvPicPr preferRelativeResize="0"/>
          <p:nvPr/>
        </p:nvPicPr>
        <p:blipFill rotWithShape="1">
          <a:blip r:embed="rId3">
            <a:alphaModFix/>
          </a:blip>
          <a:srcRect b="0" l="0" r="0" t="0"/>
          <a:stretch/>
        </p:blipFill>
        <p:spPr>
          <a:xfrm>
            <a:off x="533400" y="1371600"/>
            <a:ext cx="8103826" cy="47661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txBox="1"/>
          <p:nvPr>
            <p:ph type="title"/>
          </p:nvPr>
        </p:nvSpPr>
        <p:spPr>
          <a:xfrm>
            <a:off x="914400" y="838200"/>
            <a:ext cx="8453437" cy="360363"/>
          </a:xfrm>
          <a:prstGeom prst="rect">
            <a:avLst/>
          </a:prstGeom>
          <a:noFill/>
          <a:ln>
            <a:noFill/>
          </a:ln>
        </p:spPr>
        <p:txBody>
          <a:bodyPr anchorCtr="0" anchor="t" bIns="45700" lIns="91425" rIns="91425" tIns="45700">
            <a:noAutofit/>
          </a:bodyPr>
          <a:lstStyle/>
          <a:p>
            <a:pPr indent="-228600" lvl="0" marL="2057400" marR="0" rtl="0" algn="l">
              <a:lnSpc>
                <a:spcPct val="90000"/>
              </a:lnSpc>
              <a:spcBef>
                <a:spcPts val="0"/>
              </a:spcBef>
              <a:spcAft>
                <a:spcPts val="0"/>
              </a:spcAft>
              <a:buSzPct val="25000"/>
              <a:buNone/>
            </a:pPr>
            <a:r>
              <a:rPr b="1" i="0" lang="de-DE" sz="2000" u="none" cap="none" strike="noStrike">
                <a:solidFill>
                  <a:srgbClr val="7889FB"/>
                </a:solidFill>
                <a:latin typeface="Arial"/>
                <a:ea typeface="Arial"/>
                <a:cs typeface="Arial"/>
                <a:sym typeface="Arial"/>
              </a:rPr>
              <a:t>DER TREIBHAUSEFFEKT</a:t>
            </a:r>
          </a:p>
        </p:txBody>
      </p:sp>
      <p:pic>
        <p:nvPicPr>
          <p:cNvPr descr="http://www.klimafit.at/bilder/treibhaus2.jpg" id="111" name="Shape 111"/>
          <p:cNvPicPr preferRelativeResize="0"/>
          <p:nvPr/>
        </p:nvPicPr>
        <p:blipFill rotWithShape="1">
          <a:blip r:embed="rId3">
            <a:alphaModFix/>
          </a:blip>
          <a:srcRect b="0" l="0" r="0" t="0"/>
          <a:stretch/>
        </p:blipFill>
        <p:spPr>
          <a:xfrm>
            <a:off x="609600" y="1371600"/>
            <a:ext cx="7981950" cy="469617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type="title"/>
          </p:nvPr>
        </p:nvSpPr>
        <p:spPr>
          <a:xfrm>
            <a:off x="1905000" y="838200"/>
            <a:ext cx="4876799" cy="609599"/>
          </a:xfrm>
          <a:prstGeom prst="rect">
            <a:avLst/>
          </a:prstGeom>
          <a:noFill/>
          <a:ln>
            <a:noFill/>
          </a:ln>
        </p:spPr>
        <p:txBody>
          <a:bodyPr anchorCtr="0" anchor="t" bIns="45700" lIns="91425" rIns="91425" tIns="45700">
            <a:noAutofit/>
          </a:bodyPr>
          <a:lstStyle/>
          <a:p>
            <a:pPr indent="-228600" lvl="0" marL="2057400" marR="0" rtl="0" algn="l">
              <a:lnSpc>
                <a:spcPct val="90000"/>
              </a:lnSpc>
              <a:spcBef>
                <a:spcPts val="0"/>
              </a:spcBef>
              <a:spcAft>
                <a:spcPts val="0"/>
              </a:spcAft>
              <a:buSzPct val="25000"/>
              <a:buNone/>
            </a:pPr>
            <a:r>
              <a:rPr b="1" i="0" lang="de-DE" sz="2000" u="none" cap="none" strike="noStrike">
                <a:solidFill>
                  <a:srgbClr val="7889FB"/>
                </a:solidFill>
                <a:latin typeface="Arial"/>
                <a:ea typeface="Arial"/>
                <a:cs typeface="Arial"/>
                <a:sym typeface="Arial"/>
              </a:rPr>
              <a:t>FRAGEN</a:t>
            </a:r>
          </a:p>
        </p:txBody>
      </p:sp>
      <p:sp>
        <p:nvSpPr>
          <p:cNvPr id="117" name="Shape 117"/>
          <p:cNvSpPr txBox="1"/>
          <p:nvPr>
            <p:ph idx="4294967295" type="body"/>
          </p:nvPr>
        </p:nvSpPr>
        <p:spPr>
          <a:xfrm>
            <a:off x="457200" y="5105400"/>
            <a:ext cx="8185149" cy="1143000"/>
          </a:xfrm>
          <a:prstGeom prst="rect">
            <a:avLst/>
          </a:prstGeom>
          <a:noFill/>
          <a:ln>
            <a:noFill/>
          </a:ln>
        </p:spPr>
        <p:txBody>
          <a:bodyPr anchorCtr="0" anchor="t" bIns="0" lIns="0" rIns="0" tIns="0">
            <a:noAutofit/>
          </a:bodyPr>
          <a:lstStyle/>
          <a:p>
            <a:pPr indent="-342900" lvl="0" marL="342900" marR="0" rtl="0" algn="l">
              <a:spcBef>
                <a:spcPts val="0"/>
              </a:spcBef>
              <a:spcAft>
                <a:spcPts val="0"/>
              </a:spcAft>
              <a:buClr>
                <a:srgbClr val="7889FB"/>
              </a:buClr>
              <a:buSzPct val="110000"/>
              <a:buFont typeface="Arial"/>
              <a:buAutoNum type="arabicPeriod"/>
            </a:pPr>
            <a:r>
              <a:rPr b="0" i="0" lang="de-DE" sz="1600" u="none" cap="none" strike="noStrike">
                <a:solidFill>
                  <a:srgbClr val="000000"/>
                </a:solidFill>
                <a:latin typeface="Arial"/>
                <a:ea typeface="Arial"/>
                <a:cs typeface="Arial"/>
                <a:sym typeface="Arial"/>
              </a:rPr>
              <a:t>Was sind Treibhausgase?</a:t>
            </a:r>
          </a:p>
          <a:p>
            <a:pPr indent="-342900" lvl="0" marL="342900" marR="0" rtl="0" algn="l">
              <a:spcBef>
                <a:spcPts val="400"/>
              </a:spcBef>
              <a:spcAft>
                <a:spcPts val="0"/>
              </a:spcAft>
              <a:buClr>
                <a:srgbClr val="7889FB"/>
              </a:buClr>
              <a:buSzPct val="110000"/>
              <a:buFont typeface="Arial"/>
              <a:buAutoNum type="arabicPeriod"/>
            </a:pPr>
            <a:r>
              <a:rPr b="0" i="0" lang="de-DE" sz="1600" u="none" cap="none" strike="noStrike">
                <a:solidFill>
                  <a:srgbClr val="000000"/>
                </a:solidFill>
                <a:latin typeface="Arial"/>
                <a:ea typeface="Arial"/>
                <a:cs typeface="Arial"/>
                <a:sym typeface="Arial"/>
              </a:rPr>
              <a:t>Woher kommen Treibhausgase?</a:t>
            </a:r>
          </a:p>
          <a:p>
            <a:pPr indent="-342900" lvl="0" marL="342900" marR="0" rtl="0" algn="l">
              <a:spcBef>
                <a:spcPts val="400"/>
              </a:spcBef>
              <a:spcAft>
                <a:spcPts val="0"/>
              </a:spcAft>
              <a:buClr>
                <a:srgbClr val="7889FB"/>
              </a:buClr>
              <a:buSzPct val="110000"/>
              <a:buFont typeface="Arial"/>
              <a:buAutoNum type="arabicPeriod"/>
            </a:pPr>
            <a:r>
              <a:rPr b="0" i="0" lang="de-DE" sz="1600" u="none" cap="none" strike="noStrike">
                <a:solidFill>
                  <a:srgbClr val="000000"/>
                </a:solidFill>
                <a:latin typeface="Arial"/>
                <a:ea typeface="Arial"/>
                <a:cs typeface="Arial"/>
                <a:sym typeface="Arial"/>
              </a:rPr>
              <a:t>Welche Treibhausgase kennen Sie?</a:t>
            </a:r>
          </a:p>
          <a:p>
            <a:pPr indent="0" lvl="0" marL="0" marR="0" rtl="0" algn="l">
              <a:spcBef>
                <a:spcPts val="0"/>
              </a:spcBef>
              <a:spcAft>
                <a:spcPts val="0"/>
              </a:spcAft>
              <a:buClr>
                <a:srgbClr val="000000"/>
              </a:buClr>
              <a:buSzPct val="25000"/>
              <a:buFont typeface="Noto Sans Symbols"/>
              <a:buNone/>
            </a:pPr>
            <a:r>
              <a:t/>
            </a:r>
            <a:endParaRPr b="0" i="0" sz="1200" u="none" cap="none" strike="noStrike">
              <a:solidFill>
                <a:schemeClr val="dk1"/>
              </a:solidFill>
              <a:latin typeface="Arial"/>
              <a:ea typeface="Arial"/>
              <a:cs typeface="Arial"/>
              <a:sym typeface="Arial"/>
            </a:endParaRPr>
          </a:p>
        </p:txBody>
      </p:sp>
      <p:pic>
        <p:nvPicPr>
          <p:cNvPr descr="http://cdn1.spiegel.de/images/image-220044-panoV9free-cbgd-220044.jpg" id="118" name="Shape 118"/>
          <p:cNvPicPr preferRelativeResize="0"/>
          <p:nvPr/>
        </p:nvPicPr>
        <p:blipFill rotWithShape="1">
          <a:blip r:embed="rId3">
            <a:alphaModFix/>
          </a:blip>
          <a:srcRect b="0" l="0" r="0" t="0"/>
          <a:stretch/>
        </p:blipFill>
        <p:spPr>
          <a:xfrm>
            <a:off x="838200" y="1371600"/>
            <a:ext cx="7449311" cy="35813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type="title"/>
          </p:nvPr>
        </p:nvSpPr>
        <p:spPr>
          <a:xfrm>
            <a:off x="-1219200" y="838200"/>
            <a:ext cx="10591800" cy="609599"/>
          </a:xfrm>
          <a:prstGeom prst="rect">
            <a:avLst/>
          </a:prstGeom>
          <a:noFill/>
          <a:ln>
            <a:noFill/>
          </a:ln>
        </p:spPr>
        <p:txBody>
          <a:bodyPr anchorCtr="0" anchor="t" bIns="45700" lIns="91425" rIns="91425" tIns="45700">
            <a:noAutofit/>
          </a:bodyPr>
          <a:lstStyle/>
          <a:p>
            <a:pPr indent="-228600" lvl="0" marL="2057400" marR="0" rtl="0" algn="l">
              <a:lnSpc>
                <a:spcPct val="90000"/>
              </a:lnSpc>
              <a:spcBef>
                <a:spcPts val="0"/>
              </a:spcBef>
              <a:spcAft>
                <a:spcPts val="0"/>
              </a:spcAft>
              <a:buSzPct val="25000"/>
              <a:buNone/>
            </a:pPr>
            <a:r>
              <a:rPr b="1" i="0" lang="de-DE" sz="2000" u="none" cap="none" strike="noStrike">
                <a:solidFill>
                  <a:srgbClr val="7889FB"/>
                </a:solidFill>
                <a:latin typeface="Arial"/>
                <a:ea typeface="Arial"/>
                <a:cs typeface="Arial"/>
                <a:sym typeface="Arial"/>
              </a:rPr>
              <a:t>WAS KÖNNEN WIR TUN, UM DEN KLIMAWANDEL ZU BREMSEN?</a:t>
            </a:r>
          </a:p>
        </p:txBody>
      </p:sp>
      <p:sp>
        <p:nvSpPr>
          <p:cNvPr id="124" name="Shape 124"/>
          <p:cNvSpPr txBox="1"/>
          <p:nvPr>
            <p:ph idx="4294967295" type="body"/>
          </p:nvPr>
        </p:nvSpPr>
        <p:spPr>
          <a:xfrm>
            <a:off x="381000" y="4876800"/>
            <a:ext cx="8185149" cy="1120774"/>
          </a:xfrm>
          <a:prstGeom prst="rect">
            <a:avLst/>
          </a:prstGeom>
          <a:noFill/>
          <a:ln>
            <a:noFill/>
          </a:ln>
        </p:spPr>
        <p:txBody>
          <a:bodyPr anchorCtr="0" anchor="t" bIns="0" lIns="0" rIns="0" tIns="0">
            <a:noAutofit/>
          </a:bodyPr>
          <a:lstStyle/>
          <a:p>
            <a:pPr indent="-161925" lvl="0" marL="161925" marR="0" rtl="0" algn="ctr">
              <a:spcBef>
                <a:spcPts val="0"/>
              </a:spcBef>
              <a:spcAft>
                <a:spcPts val="0"/>
              </a:spcAft>
              <a:buClr>
                <a:srgbClr val="7889FB"/>
              </a:buClr>
              <a:buSzPct val="25000"/>
              <a:buFont typeface="Noto Sans Symbols"/>
              <a:buNone/>
            </a:pPr>
            <a:r>
              <a:rPr b="0" i="0" lang="de-DE" sz="1600" u="none" cap="none" strike="noStrike">
                <a:solidFill>
                  <a:srgbClr val="000000"/>
                </a:solidFill>
                <a:latin typeface="Arial"/>
                <a:ea typeface="Arial"/>
                <a:cs typeface="Arial"/>
                <a:sym typeface="Arial"/>
              </a:rPr>
              <a:t>	Wir müssen endlich beginnen, unsere Emissionen zu reduzieren, um die Atmosphäre nicht noch weiter mit Kohlendioxid aufzufüllen. Wissenschaftlich ausgedrückt bedeutet das, den CO2-Anteil in der Atmosphäre unterhalb von 450 ppm (parts per million) zu halten.</a:t>
            </a:r>
          </a:p>
          <a:p>
            <a:pPr indent="0" lvl="0" marL="0" marR="0" rtl="0" algn="ctr">
              <a:spcBef>
                <a:spcPts val="0"/>
              </a:spcBef>
              <a:spcAft>
                <a:spcPts val="0"/>
              </a:spcAft>
              <a:buClr>
                <a:srgbClr val="000000"/>
              </a:buClr>
              <a:buSzPct val="25000"/>
              <a:buFont typeface="Noto Sans Symbols"/>
              <a:buNone/>
            </a:pPr>
            <a:r>
              <a:t/>
            </a:r>
            <a:endParaRPr b="0" i="0" sz="1200" u="none" cap="none" strike="noStrike">
              <a:solidFill>
                <a:schemeClr val="dk1"/>
              </a:solidFill>
              <a:latin typeface="Arial"/>
              <a:ea typeface="Arial"/>
              <a:cs typeface="Arial"/>
              <a:sym typeface="Arial"/>
            </a:endParaRPr>
          </a:p>
        </p:txBody>
      </p:sp>
      <p:pic>
        <p:nvPicPr>
          <p:cNvPr descr="http://www.initiative-rodachtal.de/cms/getimage.php?11583.jpg" id="125" name="Shape 125"/>
          <p:cNvPicPr preferRelativeResize="0"/>
          <p:nvPr/>
        </p:nvPicPr>
        <p:blipFill rotWithShape="1">
          <a:blip r:embed="rId3">
            <a:alphaModFix/>
          </a:blip>
          <a:srcRect b="0" l="0" r="0" t="0"/>
          <a:stretch/>
        </p:blipFill>
        <p:spPr>
          <a:xfrm>
            <a:off x="1981200" y="1447800"/>
            <a:ext cx="5295900" cy="325813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