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6D9812FA-5FC7-47D7-99FD-63C136EB0060}">
  <a:tblStyle styleId="{6D9812FA-5FC7-47D7-99FD-63C136EB0060}" styleName="Table_0">
    <a:wholeTbl>
      <a:tcTxStyle b="off" i="off">
        <a:font>
          <a:latin typeface="Arial"/>
          <a:ea typeface="Arial"/>
          <a:cs typeface="Arial"/>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E6F6EF"/>
          </a:solidFill>
        </a:fill>
      </a:tcStyle>
    </a:wholeTbl>
    <a:band1H>
      <a:tcStyle>
        <a:fill>
          <a:solidFill>
            <a:srgbClr val="CAECDD"/>
          </a:solidFill>
        </a:fill>
      </a:tcStyle>
    </a:band1H>
    <a:band1V>
      <a:tcStyle>
        <a:fill>
          <a:solidFill>
            <a:srgbClr val="CAECDD"/>
          </a:solidFill>
        </a:fill>
      </a:tcStyle>
    </a:band1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med" w="med" type="none"/>
              <a:tailEnd len="med" w="med" type="none"/>
            </a:ln>
          </a:top>
        </a:tcBdr>
        <a:fill>
          <a:solidFill>
            <a:schemeClr val="accent1"/>
          </a:solidFill>
        </a:fill>
      </a:tcStyle>
    </a:lastRow>
    <a:firstRow>
      <a:tcTxStyle b="on" i="off">
        <a:font>
          <a:latin typeface="Arial"/>
          <a:ea typeface="Arial"/>
          <a:cs typeface="Arial"/>
        </a:font>
        <a:schemeClr val="lt1"/>
      </a:tcTxStyle>
      <a:tcStyle>
        <a:tcBdr>
          <a:bottom>
            <a:ln cap="flat" cmpd="sng" w="38100">
              <a:solidFill>
                <a:schemeClr val="lt1"/>
              </a:solidFill>
              <a:prstDash val="solid"/>
              <a:round/>
              <a:headEnd len="med" w="med" type="none"/>
              <a:tailEnd len="med" w="med" type="none"/>
            </a:ln>
          </a:bottom>
        </a:tcBdr>
        <a:fill>
          <a:solidFill>
            <a:schemeClr val="accent1"/>
          </a:solidFill>
        </a:fill>
      </a:tcStyle>
    </a:firstRow>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lvl1pPr>
            <a:lvl2pPr indent="0" lvl="1" marL="457200" marR="0" rtl="0" algn="l">
              <a:spcBef>
                <a:spcPts val="0"/>
              </a:spcBef>
              <a:buNone/>
              <a:defRPr b="0" i="0" sz="1100" u="none" cap="none" strike="noStrike"/>
            </a:lvl2pPr>
            <a:lvl3pPr indent="0" lvl="2" marL="914400" marR="0" rtl="0" algn="l">
              <a:spcBef>
                <a:spcPts val="0"/>
              </a:spcBef>
              <a:buNone/>
              <a:defRPr b="0" i="0" sz="1100" u="none" cap="none" strike="noStrike"/>
            </a:lvl3pPr>
            <a:lvl4pPr indent="0" lvl="3" marL="1371600" marR="0" rtl="0" algn="l">
              <a:spcBef>
                <a:spcPts val="0"/>
              </a:spcBef>
              <a:buNone/>
              <a:defRPr b="0" i="0" sz="1100" u="none" cap="none" strike="noStrike"/>
            </a:lvl4pPr>
            <a:lvl5pPr indent="0" lvl="4" marL="1828800" marR="0" rtl="0" algn="l">
              <a:spcBef>
                <a:spcPts val="0"/>
              </a:spcBef>
              <a:buNone/>
              <a:defRPr b="0" i="0" sz="1100" u="none" cap="none" strike="noStrike"/>
            </a:lvl5pPr>
            <a:lvl6pPr indent="0" lvl="5" marL="2286000" marR="0" rtl="0" algn="l">
              <a:spcBef>
                <a:spcPts val="0"/>
              </a:spcBef>
              <a:buNone/>
              <a:defRPr b="0" i="0" sz="1100" u="none" cap="none" strike="noStrike"/>
            </a:lvl6pPr>
            <a:lvl7pPr indent="0" lvl="6" marL="2743200" marR="0" rtl="0" algn="l">
              <a:spcBef>
                <a:spcPts val="0"/>
              </a:spcBef>
              <a:buNone/>
              <a:defRPr b="0" i="0" sz="1100" u="none" cap="none" strike="noStrike"/>
            </a:lvl7pPr>
            <a:lvl8pPr indent="0" lvl="7" marL="3200400" marR="0" rtl="0" algn="l">
              <a:spcBef>
                <a:spcPts val="0"/>
              </a:spcBef>
              <a:buNone/>
              <a:defRPr b="0" i="0" sz="1100" u="none" cap="none" strike="noStrike"/>
            </a:lvl8pPr>
            <a:lvl9pPr indent="0" lvl="8" marL="3657600" marR="0" rtl="0" algn="l">
              <a:spcBef>
                <a:spcPts val="0"/>
              </a:spcBef>
              <a:buNone/>
              <a:defRPr b="0" i="0" sz="1100" u="none" cap="none" strike="noStrike"/>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67" name="Shape 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27" name="Shape 1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36" name="Shape 13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73" name="Shape 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79" name="Shape 7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86" name="Shape 8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92" name="Shape 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99" name="Shape 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06" name="Shape 1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13" name="Shape 1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20" name="Shape 1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5" name="Shape 15"/>
        <p:cNvGrpSpPr/>
        <p:nvPr/>
      </p:nvGrpSpPr>
      <p:grpSpPr>
        <a:xfrm>
          <a:off x="0" y="0"/>
          <a:ext cx="0" cy="0"/>
          <a:chOff x="0" y="0"/>
          <a:chExt cx="0" cy="0"/>
        </a:xfrm>
      </p:grpSpPr>
      <p:sp>
        <p:nvSpPr>
          <p:cNvPr id="16" name="Shape 16"/>
          <p:cNvSpPr txBox="1"/>
          <p:nvPr>
            <p:ph type="title"/>
          </p:nvPr>
        </p:nvSpPr>
        <p:spPr>
          <a:xfrm>
            <a:off x="285718"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9pPr>
          </a:lstStyle>
          <a:p/>
        </p:txBody>
      </p:sp>
      <p:sp>
        <p:nvSpPr>
          <p:cNvPr id="17" name="Shape 17"/>
          <p:cNvSpPr txBox="1"/>
          <p:nvPr>
            <p:ph idx="1" type="body"/>
          </p:nvPr>
        </p:nvSpPr>
        <p:spPr>
          <a:xfrm>
            <a:off x="698500" y="1387475"/>
            <a:ext cx="8108950" cy="4700588"/>
          </a:xfrm>
          <a:prstGeom prst="rect">
            <a:avLst/>
          </a:prstGeom>
          <a:noFill/>
          <a:ln>
            <a:noFill/>
          </a:ln>
        </p:spPr>
        <p:txBody>
          <a:bodyPr anchorCtr="0" anchor="t" bIns="91425" lIns="91425" rIns="91425" tIns="91425"/>
          <a:lstStyle>
            <a:lvl1pPr indent="51434" lvl="0" marL="161925" marR="0" rtl="0" algn="l">
              <a:lnSpc>
                <a:spcPct val="100000"/>
              </a:lnSpc>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3175" lvl="1" marL="504825" marR="0" rtl="0" algn="l">
              <a:lnSpc>
                <a:spcPct val="100000"/>
              </a:lnSpc>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9525" lvl="2" marL="854075" marR="0" rtl="0" algn="l">
              <a:lnSpc>
                <a:spcPct val="100000"/>
              </a:lnSpc>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31750" lvl="3" marL="1200150" marR="0" rtl="0" algn="l">
              <a:lnSpc>
                <a:spcPct val="100000"/>
              </a:lnSpc>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9525" lvl="4" marL="15335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9525" lvl="5" marL="19907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9525" lvl="6" marL="24479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9525" lvl="7" marL="29051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9525" lvl="8" marL="33623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18" name="Shape 18"/>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lnSpc>
                <a:spcPct val="100000"/>
              </a:lnSpc>
              <a:spcBef>
                <a:spcPts val="0"/>
              </a:spcBef>
              <a:spcAft>
                <a:spcPts val="0"/>
              </a:spcAft>
              <a:buClr>
                <a:srgbClr val="FFFFFF"/>
              </a:buClr>
              <a:buSzPct val="25000"/>
              <a:buFont typeface="Arial"/>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52" name="Shape 52"/>
        <p:cNvGrpSpPr/>
        <p:nvPr/>
      </p:nvGrpSpPr>
      <p:grpSpPr>
        <a:xfrm>
          <a:off x="0" y="0"/>
          <a:ext cx="0" cy="0"/>
          <a:chOff x="0" y="0"/>
          <a:chExt cx="0" cy="0"/>
        </a:xfrm>
      </p:grpSpPr>
      <p:sp>
        <p:nvSpPr>
          <p:cNvPr id="53" name="Shape 53"/>
          <p:cNvSpPr txBox="1"/>
          <p:nvPr>
            <p:ph type="title"/>
          </p:nvPr>
        </p:nvSpPr>
        <p:spPr>
          <a:xfrm>
            <a:off x="1792288" y="4800600"/>
            <a:ext cx="5486399" cy="566736"/>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9pPr>
          </a:lstStyle>
          <a:p/>
        </p:txBody>
      </p:sp>
      <p:sp>
        <p:nvSpPr>
          <p:cNvPr id="54" name="Shape 54"/>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lnSpc>
                <a:spcPct val="100000"/>
              </a:lnSpc>
              <a:spcBef>
                <a:spcPts val="400"/>
              </a:spcBef>
              <a:spcAft>
                <a:spcPts val="0"/>
              </a:spcAft>
              <a:buClr>
                <a:srgbClr val="7889FB"/>
              </a:buClr>
              <a:buFont typeface="Noto Sans Symbols"/>
              <a:buNone/>
              <a:defRPr b="0" i="0" sz="3200" u="none" cap="none" strike="noStrike">
                <a:solidFill>
                  <a:srgbClr val="000000"/>
                </a:solidFill>
                <a:latin typeface="Arial"/>
                <a:ea typeface="Arial"/>
                <a:cs typeface="Arial"/>
                <a:sym typeface="Arial"/>
              </a:defRPr>
            </a:lvl1pPr>
            <a:lvl2pPr indent="0" lvl="1" marL="457200" marR="0" rtl="0" algn="l">
              <a:lnSpc>
                <a:spcPct val="100000"/>
              </a:lnSpc>
              <a:spcBef>
                <a:spcPts val="350"/>
              </a:spcBef>
              <a:spcAft>
                <a:spcPts val="0"/>
              </a:spcAft>
              <a:buClr>
                <a:srgbClr val="7889FB"/>
              </a:buClr>
              <a:buFont typeface="Arial"/>
              <a:buNone/>
              <a:defRPr b="0" i="0" sz="2800" u="none" cap="none" strike="noStrike">
                <a:solidFill>
                  <a:srgbClr val="000000"/>
                </a:solidFill>
                <a:latin typeface="Arial"/>
                <a:ea typeface="Arial"/>
                <a:cs typeface="Arial"/>
                <a:sym typeface="Arial"/>
              </a:defRPr>
            </a:lvl2pPr>
            <a:lvl3pPr indent="0" lvl="2" marL="914400" marR="0" rtl="0" algn="l">
              <a:lnSpc>
                <a:spcPct val="100000"/>
              </a:lnSpc>
              <a:spcBef>
                <a:spcPts val="350"/>
              </a:spcBef>
              <a:spcAft>
                <a:spcPts val="0"/>
              </a:spcAft>
              <a:buClr>
                <a:srgbClr val="7889FB"/>
              </a:buClr>
              <a:buFont typeface="Arial"/>
              <a:buNone/>
              <a:defRPr b="0" i="0" sz="2400" u="none" cap="none" strike="noStrike">
                <a:solidFill>
                  <a:srgbClr val="000000"/>
                </a:solidFill>
                <a:latin typeface="Arial"/>
                <a:ea typeface="Arial"/>
                <a:cs typeface="Arial"/>
                <a:sym typeface="Arial"/>
              </a:defRPr>
            </a:lvl3pPr>
            <a:lvl4pPr indent="0" lvl="3" marL="1371600" marR="0" rtl="0" algn="l">
              <a:lnSpc>
                <a:spcPct val="100000"/>
              </a:lnSpc>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4pPr>
            <a:lvl5pPr indent="0" lvl="4" marL="1828800" marR="0" rtl="0" algn="l">
              <a:lnSpc>
                <a:spcPct val="100000"/>
              </a:lnSpc>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5pPr>
            <a:lvl6pPr indent="0" lvl="5" marL="2286000" marR="0" rtl="0" algn="l">
              <a:lnSpc>
                <a:spcPct val="100000"/>
              </a:lnSpc>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6pPr>
            <a:lvl7pPr indent="0" lvl="6" marL="2743200" marR="0" rtl="0" algn="l">
              <a:lnSpc>
                <a:spcPct val="100000"/>
              </a:lnSpc>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7pPr>
            <a:lvl8pPr indent="0" lvl="7" marL="3200400" marR="0" rtl="0" algn="l">
              <a:lnSpc>
                <a:spcPct val="100000"/>
              </a:lnSpc>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8pPr>
            <a:lvl9pPr indent="0" lvl="8" marL="3657600" marR="0" rtl="0" algn="l">
              <a:lnSpc>
                <a:spcPct val="100000"/>
              </a:lnSpc>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9pPr>
          </a:lstStyle>
          <a:p/>
        </p:txBody>
      </p:sp>
      <p:sp>
        <p:nvSpPr>
          <p:cNvPr id="55" name="Shape 55"/>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lnSpc>
                <a:spcPct val="100000"/>
              </a:lnSpc>
              <a:spcBef>
                <a:spcPts val="400"/>
              </a:spcBef>
              <a:spcAft>
                <a:spcPts val="0"/>
              </a:spcAft>
              <a:buClr>
                <a:srgbClr val="7889FB"/>
              </a:buClr>
              <a:buFont typeface="Noto Sans Symbols"/>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35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2pPr>
            <a:lvl3pPr indent="0" lvl="2" marL="914400" marR="0" rtl="0" algn="l">
              <a:lnSpc>
                <a:spcPct val="100000"/>
              </a:lnSpc>
              <a:spcBef>
                <a:spcPts val="350"/>
              </a:spcBef>
              <a:spcAft>
                <a:spcPts val="0"/>
              </a:spcAft>
              <a:buClr>
                <a:srgbClr val="7889FB"/>
              </a:buClr>
              <a:buFont typeface="Arial"/>
              <a:buNone/>
              <a:defRPr b="0" i="0" sz="1000" u="none" cap="none" strike="noStrike">
                <a:solidFill>
                  <a:srgbClr val="000000"/>
                </a:solidFill>
                <a:latin typeface="Arial"/>
                <a:ea typeface="Arial"/>
                <a:cs typeface="Arial"/>
                <a:sym typeface="Arial"/>
              </a:defRPr>
            </a:lvl3pPr>
            <a:lvl4pPr indent="0" lvl="3" marL="1371600" marR="0" rtl="0" algn="l">
              <a:lnSpc>
                <a:spcPct val="100000"/>
              </a:lnSpc>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4pPr>
            <a:lvl5pPr indent="0" lvl="4" marL="1828800" marR="0" rtl="0" algn="l">
              <a:lnSpc>
                <a:spcPct val="100000"/>
              </a:lnSpc>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5pPr>
            <a:lvl6pPr indent="0" lvl="5" marL="2286000" marR="0" rtl="0" algn="l">
              <a:lnSpc>
                <a:spcPct val="100000"/>
              </a:lnSpc>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6pPr>
            <a:lvl7pPr indent="0" lvl="6" marL="2743200" marR="0" rtl="0" algn="l">
              <a:lnSpc>
                <a:spcPct val="100000"/>
              </a:lnSpc>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7pPr>
            <a:lvl8pPr indent="0" lvl="7" marL="3200400" marR="0" rtl="0" algn="l">
              <a:lnSpc>
                <a:spcPct val="100000"/>
              </a:lnSpc>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8pPr>
            <a:lvl9pPr indent="0" lvl="8" marL="3657600" marR="0" rtl="0" algn="l">
              <a:lnSpc>
                <a:spcPct val="100000"/>
              </a:lnSpc>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9pPr>
          </a:lstStyle>
          <a:p/>
        </p:txBody>
      </p:sp>
      <p:sp>
        <p:nvSpPr>
          <p:cNvPr id="56" name="Shape 5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lnSpc>
                <a:spcPct val="100000"/>
              </a:lnSpc>
              <a:spcBef>
                <a:spcPts val="0"/>
              </a:spcBef>
              <a:spcAft>
                <a:spcPts val="0"/>
              </a:spcAft>
              <a:buClr>
                <a:srgbClr val="FFFFFF"/>
              </a:buClr>
              <a:buSzPct val="25000"/>
              <a:buFont typeface="Arial"/>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57" name="Shape 57"/>
        <p:cNvGrpSpPr/>
        <p:nvPr/>
      </p:nvGrpSpPr>
      <p:grpSpPr>
        <a:xfrm>
          <a:off x="0" y="0"/>
          <a:ext cx="0" cy="0"/>
          <a:chOff x="0" y="0"/>
          <a:chExt cx="0" cy="0"/>
        </a:xfrm>
      </p:grpSpPr>
      <p:sp>
        <p:nvSpPr>
          <p:cNvPr id="58" name="Shape 58"/>
          <p:cNvSpPr txBox="1"/>
          <p:nvPr>
            <p:ph type="title"/>
          </p:nvPr>
        </p:nvSpPr>
        <p:spPr>
          <a:xfrm>
            <a:off x="285718"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9pPr>
          </a:lstStyle>
          <a:p/>
        </p:txBody>
      </p:sp>
      <p:sp>
        <p:nvSpPr>
          <p:cNvPr id="59" name="Shape 59"/>
          <p:cNvSpPr txBox="1"/>
          <p:nvPr>
            <p:ph idx="1" type="body"/>
          </p:nvPr>
        </p:nvSpPr>
        <p:spPr>
          <a:xfrm rot="5400000">
            <a:off x="2402680" y="-316706"/>
            <a:ext cx="4700588" cy="8108950"/>
          </a:xfrm>
          <a:prstGeom prst="rect">
            <a:avLst/>
          </a:prstGeom>
          <a:noFill/>
          <a:ln>
            <a:noFill/>
          </a:ln>
        </p:spPr>
        <p:txBody>
          <a:bodyPr anchorCtr="0" anchor="t" bIns="91425" lIns="91425" rIns="91425" tIns="91425"/>
          <a:lstStyle>
            <a:lvl1pPr indent="51434" lvl="0" marL="161925" marR="0" rtl="0" algn="l">
              <a:lnSpc>
                <a:spcPct val="100000"/>
              </a:lnSpc>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3175" lvl="1" marL="504825" marR="0" rtl="0" algn="l">
              <a:lnSpc>
                <a:spcPct val="100000"/>
              </a:lnSpc>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9525" lvl="2" marL="854075" marR="0" rtl="0" algn="l">
              <a:lnSpc>
                <a:spcPct val="100000"/>
              </a:lnSpc>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31750" lvl="3" marL="1200150" marR="0" rtl="0" algn="l">
              <a:lnSpc>
                <a:spcPct val="100000"/>
              </a:lnSpc>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9525" lvl="4" marL="15335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9525" lvl="5" marL="19907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9525" lvl="6" marL="24479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9525" lvl="7" marL="29051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9525" lvl="8" marL="33623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60" name="Shape 60"/>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lnSpc>
                <a:spcPct val="100000"/>
              </a:lnSpc>
              <a:spcBef>
                <a:spcPts val="0"/>
              </a:spcBef>
              <a:spcAft>
                <a:spcPts val="0"/>
              </a:spcAft>
              <a:buClr>
                <a:srgbClr val="FFFFFF"/>
              </a:buClr>
              <a:buSzPct val="25000"/>
              <a:buFont typeface="Arial"/>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61" name="Shape 61"/>
        <p:cNvGrpSpPr/>
        <p:nvPr/>
      </p:nvGrpSpPr>
      <p:grpSpPr>
        <a:xfrm>
          <a:off x="0" y="0"/>
          <a:ext cx="0" cy="0"/>
          <a:chOff x="0" y="0"/>
          <a:chExt cx="0" cy="0"/>
        </a:xfrm>
      </p:grpSpPr>
      <p:sp>
        <p:nvSpPr>
          <p:cNvPr id="62" name="Shape 62"/>
          <p:cNvSpPr txBox="1"/>
          <p:nvPr>
            <p:ph type="title"/>
          </p:nvPr>
        </p:nvSpPr>
        <p:spPr>
          <a:xfrm rot="5400000">
            <a:off x="5098254" y="2378867"/>
            <a:ext cx="5300661" cy="2117725"/>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9pPr>
          </a:lstStyle>
          <a:p/>
        </p:txBody>
      </p:sp>
      <p:sp>
        <p:nvSpPr>
          <p:cNvPr id="63" name="Shape 63"/>
          <p:cNvSpPr txBox="1"/>
          <p:nvPr>
            <p:ph idx="1" type="body"/>
          </p:nvPr>
        </p:nvSpPr>
        <p:spPr>
          <a:xfrm rot="5400000">
            <a:off x="785811" y="336549"/>
            <a:ext cx="5300661" cy="6202362"/>
          </a:xfrm>
          <a:prstGeom prst="rect">
            <a:avLst/>
          </a:prstGeom>
          <a:noFill/>
          <a:ln>
            <a:noFill/>
          </a:ln>
        </p:spPr>
        <p:txBody>
          <a:bodyPr anchorCtr="0" anchor="t" bIns="91425" lIns="91425" rIns="91425" tIns="91425"/>
          <a:lstStyle>
            <a:lvl1pPr indent="51434" lvl="0" marL="161925" marR="0" rtl="0" algn="l">
              <a:lnSpc>
                <a:spcPct val="100000"/>
              </a:lnSpc>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3175" lvl="1" marL="504825" marR="0" rtl="0" algn="l">
              <a:lnSpc>
                <a:spcPct val="100000"/>
              </a:lnSpc>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9525" lvl="2" marL="854075" marR="0" rtl="0" algn="l">
              <a:lnSpc>
                <a:spcPct val="100000"/>
              </a:lnSpc>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31750" lvl="3" marL="1200150" marR="0" rtl="0" algn="l">
              <a:lnSpc>
                <a:spcPct val="100000"/>
              </a:lnSpc>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9525" lvl="4" marL="15335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9525" lvl="5" marL="19907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9525" lvl="6" marL="24479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9525" lvl="7" marL="29051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9525" lvl="8" marL="33623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64" name="Shape 6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lnSpc>
                <a:spcPct val="100000"/>
              </a:lnSpc>
              <a:spcBef>
                <a:spcPts val="0"/>
              </a:spcBef>
              <a:spcAft>
                <a:spcPts val="0"/>
              </a:spcAft>
              <a:buClr>
                <a:srgbClr val="FFFFFF"/>
              </a:buClr>
              <a:buSzPct val="25000"/>
              <a:buFont typeface="Arial"/>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9" name="Shape 19"/>
        <p:cNvGrpSpPr/>
        <p:nvPr/>
      </p:nvGrpSpPr>
      <p:grpSpPr>
        <a:xfrm>
          <a:off x="0" y="0"/>
          <a:ext cx="0" cy="0"/>
          <a:chOff x="0" y="0"/>
          <a:chExt cx="0" cy="0"/>
        </a:xfrm>
      </p:grpSpPr>
      <p:sp>
        <p:nvSpPr>
          <p:cNvPr id="20" name="Shape 20"/>
          <p:cNvSpPr txBox="1"/>
          <p:nvPr>
            <p:ph type="ctrTitle"/>
          </p:nvPr>
        </p:nvSpPr>
        <p:spPr>
          <a:xfrm>
            <a:off x="685800" y="2130425"/>
            <a:ext cx="7772400" cy="147002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9pPr>
          </a:lstStyle>
          <a:p/>
        </p:txBody>
      </p:sp>
      <p:sp>
        <p:nvSpPr>
          <p:cNvPr id="21" name="Shape 21"/>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lnSpc>
                <a:spcPct val="100000"/>
              </a:lnSpc>
              <a:spcBef>
                <a:spcPts val="400"/>
              </a:spcBef>
              <a:spcAft>
                <a:spcPts val="0"/>
              </a:spcAft>
              <a:buClr>
                <a:srgbClr val="7889FB"/>
              </a:buClr>
              <a:buFont typeface="Noto Sans Symbols"/>
              <a:buNone/>
              <a:defRPr b="0" i="0" sz="1600" u="none" cap="none" strike="noStrike">
                <a:solidFill>
                  <a:srgbClr val="000000"/>
                </a:solidFill>
                <a:latin typeface="Arial"/>
                <a:ea typeface="Arial"/>
                <a:cs typeface="Arial"/>
                <a:sym typeface="Arial"/>
              </a:defRPr>
            </a:lvl1pPr>
            <a:lvl2pPr indent="0" lvl="1" marL="457200" marR="0" rtl="0" algn="ctr">
              <a:lnSpc>
                <a:spcPct val="100000"/>
              </a:lnSpc>
              <a:spcBef>
                <a:spcPts val="35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2pPr>
            <a:lvl3pPr indent="0" lvl="2" marL="914400" marR="0" rtl="0" algn="ctr">
              <a:lnSpc>
                <a:spcPct val="100000"/>
              </a:lnSpc>
              <a:spcBef>
                <a:spcPts val="35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3pPr>
            <a:lvl4pPr indent="0" lvl="3" marL="1371600" marR="0" rtl="0" algn="ctr">
              <a:lnSpc>
                <a:spcPct val="100000"/>
              </a:lnSpc>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4pPr>
            <a:lvl5pPr indent="0" lvl="4" marL="1828800" marR="0" rtl="0" algn="ctr">
              <a:lnSpc>
                <a:spcPct val="100000"/>
              </a:lnSpc>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5pPr>
            <a:lvl6pPr indent="0" lvl="5" marL="2286000" marR="0" rtl="0" algn="ctr">
              <a:lnSpc>
                <a:spcPct val="100000"/>
              </a:lnSpc>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6pPr>
            <a:lvl7pPr indent="0" lvl="6" marL="2743200" marR="0" rtl="0" algn="ctr">
              <a:lnSpc>
                <a:spcPct val="100000"/>
              </a:lnSpc>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7pPr>
            <a:lvl8pPr indent="0" lvl="7" marL="3200400" marR="0" rtl="0" algn="ctr">
              <a:lnSpc>
                <a:spcPct val="100000"/>
              </a:lnSpc>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8pPr>
            <a:lvl9pPr indent="0" lvl="8" marL="3657600" marR="0" rtl="0" algn="ctr">
              <a:lnSpc>
                <a:spcPct val="100000"/>
              </a:lnSpc>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9pPr>
          </a:lstStyle>
          <a:p/>
        </p:txBody>
      </p:sp>
      <p:sp>
        <p:nvSpPr>
          <p:cNvPr id="22" name="Shape 22"/>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lnSpc>
                <a:spcPct val="100000"/>
              </a:lnSpc>
              <a:spcBef>
                <a:spcPts val="0"/>
              </a:spcBef>
              <a:spcAft>
                <a:spcPts val="0"/>
              </a:spcAft>
              <a:buClr>
                <a:srgbClr val="FFFFFF"/>
              </a:buClr>
              <a:buSzPct val="25000"/>
              <a:buFont typeface="Arial"/>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3" name="Shape 23"/>
        <p:cNvGrpSpPr/>
        <p:nvPr/>
      </p:nvGrpSpPr>
      <p:grpSpPr>
        <a:xfrm>
          <a:off x="0" y="0"/>
          <a:ext cx="0" cy="0"/>
          <a:chOff x="0" y="0"/>
          <a:chExt cx="0" cy="0"/>
        </a:xfrm>
      </p:grpSpPr>
      <p:sp>
        <p:nvSpPr>
          <p:cNvPr id="24" name="Shape 24"/>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Clr>
                <a:srgbClr val="7889FB"/>
              </a:buClr>
              <a:buFont typeface="Arial"/>
              <a:buNone/>
              <a:defRPr b="1" i="0" sz="4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9pPr>
          </a:lstStyle>
          <a:p/>
        </p:txBody>
      </p:sp>
      <p:sp>
        <p:nvSpPr>
          <p:cNvPr id="25" name="Shape 25"/>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lnSpc>
                <a:spcPct val="100000"/>
              </a:lnSpc>
              <a:spcBef>
                <a:spcPts val="400"/>
              </a:spcBef>
              <a:spcAft>
                <a:spcPts val="0"/>
              </a:spcAft>
              <a:buClr>
                <a:srgbClr val="7889FB"/>
              </a:buClr>
              <a:buFont typeface="Noto Sans Symbols"/>
              <a:buNone/>
              <a:defRPr b="0" i="0" sz="2000" u="none" cap="none" strike="noStrike">
                <a:solidFill>
                  <a:srgbClr val="000000"/>
                </a:solidFill>
                <a:latin typeface="Arial"/>
                <a:ea typeface="Arial"/>
                <a:cs typeface="Arial"/>
                <a:sym typeface="Arial"/>
              </a:defRPr>
            </a:lvl1pPr>
            <a:lvl2pPr indent="0" lvl="1" marL="457200" marR="0" rtl="0" algn="l">
              <a:lnSpc>
                <a:spcPct val="100000"/>
              </a:lnSpc>
              <a:spcBef>
                <a:spcPts val="350"/>
              </a:spcBef>
              <a:spcAft>
                <a:spcPts val="0"/>
              </a:spcAft>
              <a:buClr>
                <a:srgbClr val="7889FB"/>
              </a:buClr>
              <a:buFont typeface="Arial"/>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350"/>
              </a:spcBef>
              <a:spcAft>
                <a:spcPts val="0"/>
              </a:spcAft>
              <a:buClr>
                <a:srgbClr val="7889FB"/>
              </a:buClr>
              <a:buFont typeface="Arial"/>
              <a:buNone/>
              <a:defRPr b="0" i="0" sz="1600" u="none" cap="none" strike="noStrike">
                <a:solidFill>
                  <a:srgbClr val="000000"/>
                </a:solidFill>
                <a:latin typeface="Arial"/>
                <a:ea typeface="Arial"/>
                <a:cs typeface="Arial"/>
                <a:sym typeface="Arial"/>
              </a:defRPr>
            </a:lvl3pPr>
            <a:lvl4pPr indent="0" lvl="3" marL="1371600" marR="0" rtl="0" algn="l">
              <a:lnSpc>
                <a:spcPct val="100000"/>
              </a:lnSpc>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9pPr>
          </a:lstStyle>
          <a:p/>
        </p:txBody>
      </p:sp>
      <p:sp>
        <p:nvSpPr>
          <p:cNvPr id="26" name="Shape 2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lnSpc>
                <a:spcPct val="100000"/>
              </a:lnSpc>
              <a:spcBef>
                <a:spcPts val="0"/>
              </a:spcBef>
              <a:spcAft>
                <a:spcPts val="0"/>
              </a:spcAft>
              <a:buClr>
                <a:srgbClr val="FFFFFF"/>
              </a:buClr>
              <a:buSzPct val="25000"/>
              <a:buFont typeface="Arial"/>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7" name="Shape 27"/>
        <p:cNvGrpSpPr/>
        <p:nvPr/>
      </p:nvGrpSpPr>
      <p:grpSpPr>
        <a:xfrm>
          <a:off x="0" y="0"/>
          <a:ext cx="0" cy="0"/>
          <a:chOff x="0" y="0"/>
          <a:chExt cx="0" cy="0"/>
        </a:xfrm>
      </p:grpSpPr>
      <p:sp>
        <p:nvSpPr>
          <p:cNvPr id="28" name="Shape 28"/>
          <p:cNvSpPr txBox="1"/>
          <p:nvPr>
            <p:ph type="title"/>
          </p:nvPr>
        </p:nvSpPr>
        <p:spPr>
          <a:xfrm>
            <a:off x="285718"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9pPr>
          </a:lstStyle>
          <a:p/>
        </p:txBody>
      </p:sp>
      <p:sp>
        <p:nvSpPr>
          <p:cNvPr id="29" name="Shape 29"/>
          <p:cNvSpPr txBox="1"/>
          <p:nvPr>
            <p:ph idx="1" type="body"/>
          </p:nvPr>
        </p:nvSpPr>
        <p:spPr>
          <a:xfrm>
            <a:off x="698500" y="1387475"/>
            <a:ext cx="3978273" cy="4700588"/>
          </a:xfrm>
          <a:prstGeom prst="rect">
            <a:avLst/>
          </a:prstGeom>
          <a:noFill/>
          <a:ln>
            <a:noFill/>
          </a:ln>
        </p:spPr>
        <p:txBody>
          <a:bodyPr anchorCtr="0" anchor="t" bIns="91425" lIns="91425" rIns="91425" tIns="91425"/>
          <a:lstStyle>
            <a:lvl1pPr indent="224155" lvl="0" marL="161925" marR="0" rtl="0" algn="l">
              <a:lnSpc>
                <a:spcPct val="100000"/>
              </a:lnSpc>
              <a:spcBef>
                <a:spcPts val="400"/>
              </a:spcBef>
              <a:spcAft>
                <a:spcPts val="0"/>
              </a:spcAft>
              <a:buClr>
                <a:srgbClr val="7889FB"/>
              </a:buClr>
              <a:buSzPct val="110000"/>
              <a:buFont typeface="Noto Sans Symbols"/>
              <a:buChar char="▪"/>
              <a:defRPr b="0" i="0" sz="2800" u="none" cap="none" strike="noStrike">
                <a:solidFill>
                  <a:srgbClr val="000000"/>
                </a:solidFill>
                <a:latin typeface="Arial"/>
                <a:ea typeface="Arial"/>
                <a:cs typeface="Arial"/>
                <a:sym typeface="Arial"/>
              </a:defRPr>
            </a:lvl1pPr>
            <a:lvl2pPr indent="130175" lvl="1" marL="504825" marR="0" rtl="0" algn="l">
              <a:lnSpc>
                <a:spcPct val="100000"/>
              </a:lnSpc>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2pPr>
            <a:lvl3pPr indent="85725" lvl="2" marL="854075" marR="0" rtl="0" algn="l">
              <a:lnSpc>
                <a:spcPct val="100000"/>
              </a:lnSpc>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3pPr>
            <a:lvl4pPr indent="44450" lvl="3" marL="1200150" marR="0" rtl="0" algn="l">
              <a:lnSpc>
                <a:spcPct val="100000"/>
              </a:lnSpc>
              <a:spcBef>
                <a:spcPts val="300"/>
              </a:spcBef>
              <a:spcAft>
                <a:spcPts val="0"/>
              </a:spcAft>
              <a:buClr>
                <a:srgbClr val="7889FB"/>
              </a:buClr>
              <a:buSzPct val="100000"/>
              <a:buFont typeface="Arial"/>
              <a:buChar char="&gt;"/>
              <a:defRPr b="0" i="0" sz="1800" u="none" cap="none" strike="noStrike">
                <a:solidFill>
                  <a:srgbClr val="000000"/>
                </a:solidFill>
                <a:latin typeface="Arial"/>
                <a:ea typeface="Arial"/>
                <a:cs typeface="Arial"/>
                <a:sym typeface="Arial"/>
              </a:defRPr>
            </a:lvl4pPr>
            <a:lvl5pPr indent="66675" lvl="4" marL="1533525" marR="0" rtl="0" algn="l">
              <a:lnSpc>
                <a:spcPct val="100000"/>
              </a:lnSpc>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5pPr>
            <a:lvl6pPr indent="66675" lvl="5" marL="1990725" marR="0" rtl="0" algn="l">
              <a:lnSpc>
                <a:spcPct val="100000"/>
              </a:lnSpc>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6pPr>
            <a:lvl7pPr indent="66675" lvl="6" marL="2447925" marR="0" rtl="0" algn="l">
              <a:lnSpc>
                <a:spcPct val="100000"/>
              </a:lnSpc>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7pPr>
            <a:lvl8pPr indent="66675" lvl="7" marL="2905125" marR="0" rtl="0" algn="l">
              <a:lnSpc>
                <a:spcPct val="100000"/>
              </a:lnSpc>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8pPr>
            <a:lvl9pPr indent="66675" lvl="8" marL="3362325" marR="0" rtl="0" algn="l">
              <a:lnSpc>
                <a:spcPct val="100000"/>
              </a:lnSpc>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9pPr>
          </a:lstStyle>
          <a:p/>
        </p:txBody>
      </p:sp>
      <p:sp>
        <p:nvSpPr>
          <p:cNvPr id="30" name="Shape 30"/>
          <p:cNvSpPr txBox="1"/>
          <p:nvPr>
            <p:ph idx="2" type="body"/>
          </p:nvPr>
        </p:nvSpPr>
        <p:spPr>
          <a:xfrm>
            <a:off x="4829175" y="1387475"/>
            <a:ext cx="3978273" cy="4700588"/>
          </a:xfrm>
          <a:prstGeom prst="rect">
            <a:avLst/>
          </a:prstGeom>
          <a:noFill/>
          <a:ln>
            <a:noFill/>
          </a:ln>
        </p:spPr>
        <p:txBody>
          <a:bodyPr anchorCtr="0" anchor="t" bIns="91425" lIns="91425" rIns="91425" tIns="91425"/>
          <a:lstStyle>
            <a:lvl1pPr indent="224155" lvl="0" marL="161925" marR="0" rtl="0" algn="l">
              <a:lnSpc>
                <a:spcPct val="100000"/>
              </a:lnSpc>
              <a:spcBef>
                <a:spcPts val="400"/>
              </a:spcBef>
              <a:spcAft>
                <a:spcPts val="0"/>
              </a:spcAft>
              <a:buClr>
                <a:srgbClr val="7889FB"/>
              </a:buClr>
              <a:buSzPct val="110000"/>
              <a:buFont typeface="Noto Sans Symbols"/>
              <a:buChar char="▪"/>
              <a:defRPr b="0" i="0" sz="2800" u="none" cap="none" strike="noStrike">
                <a:solidFill>
                  <a:srgbClr val="000000"/>
                </a:solidFill>
                <a:latin typeface="Arial"/>
                <a:ea typeface="Arial"/>
                <a:cs typeface="Arial"/>
                <a:sym typeface="Arial"/>
              </a:defRPr>
            </a:lvl1pPr>
            <a:lvl2pPr indent="130175" lvl="1" marL="504825" marR="0" rtl="0" algn="l">
              <a:lnSpc>
                <a:spcPct val="100000"/>
              </a:lnSpc>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2pPr>
            <a:lvl3pPr indent="85725" lvl="2" marL="854075" marR="0" rtl="0" algn="l">
              <a:lnSpc>
                <a:spcPct val="100000"/>
              </a:lnSpc>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3pPr>
            <a:lvl4pPr indent="44450" lvl="3" marL="1200150" marR="0" rtl="0" algn="l">
              <a:lnSpc>
                <a:spcPct val="100000"/>
              </a:lnSpc>
              <a:spcBef>
                <a:spcPts val="300"/>
              </a:spcBef>
              <a:spcAft>
                <a:spcPts val="0"/>
              </a:spcAft>
              <a:buClr>
                <a:srgbClr val="7889FB"/>
              </a:buClr>
              <a:buSzPct val="100000"/>
              <a:buFont typeface="Arial"/>
              <a:buChar char="&gt;"/>
              <a:defRPr b="0" i="0" sz="1800" u="none" cap="none" strike="noStrike">
                <a:solidFill>
                  <a:srgbClr val="000000"/>
                </a:solidFill>
                <a:latin typeface="Arial"/>
                <a:ea typeface="Arial"/>
                <a:cs typeface="Arial"/>
                <a:sym typeface="Arial"/>
              </a:defRPr>
            </a:lvl4pPr>
            <a:lvl5pPr indent="66675" lvl="4" marL="1533525" marR="0" rtl="0" algn="l">
              <a:lnSpc>
                <a:spcPct val="100000"/>
              </a:lnSpc>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5pPr>
            <a:lvl6pPr indent="66675" lvl="5" marL="1990725" marR="0" rtl="0" algn="l">
              <a:lnSpc>
                <a:spcPct val="100000"/>
              </a:lnSpc>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6pPr>
            <a:lvl7pPr indent="66675" lvl="6" marL="2447925" marR="0" rtl="0" algn="l">
              <a:lnSpc>
                <a:spcPct val="100000"/>
              </a:lnSpc>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7pPr>
            <a:lvl8pPr indent="66675" lvl="7" marL="2905125" marR="0" rtl="0" algn="l">
              <a:lnSpc>
                <a:spcPct val="100000"/>
              </a:lnSpc>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8pPr>
            <a:lvl9pPr indent="66675" lvl="8" marL="3362325" marR="0" rtl="0" algn="l">
              <a:lnSpc>
                <a:spcPct val="100000"/>
              </a:lnSpc>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9pPr>
          </a:lstStyle>
          <a:p/>
        </p:txBody>
      </p:sp>
      <p:sp>
        <p:nvSpPr>
          <p:cNvPr id="31" name="Shape 3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lnSpc>
                <a:spcPct val="100000"/>
              </a:lnSpc>
              <a:spcBef>
                <a:spcPts val="0"/>
              </a:spcBef>
              <a:spcAft>
                <a:spcPts val="0"/>
              </a:spcAft>
              <a:buClr>
                <a:srgbClr val="FFFFFF"/>
              </a:buClr>
              <a:buSzPct val="25000"/>
              <a:buFont typeface="Arial"/>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32" name="Shape 32"/>
        <p:cNvGrpSpPr/>
        <p:nvPr/>
      </p:nvGrpSpPr>
      <p:grpSpPr>
        <a:xfrm>
          <a:off x="0" y="0"/>
          <a:ext cx="0" cy="0"/>
          <a:chOff x="0" y="0"/>
          <a:chExt cx="0" cy="0"/>
        </a:xfrm>
      </p:grpSpPr>
      <p:sp>
        <p:nvSpPr>
          <p:cNvPr id="33" name="Shape 33"/>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9pPr>
          </a:lstStyle>
          <a:p/>
        </p:txBody>
      </p:sp>
      <p:sp>
        <p:nvSpPr>
          <p:cNvPr id="34" name="Shape 3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lnSpc>
                <a:spcPct val="100000"/>
              </a:lnSpc>
              <a:spcBef>
                <a:spcPts val="0"/>
              </a:spcBef>
              <a:spcAft>
                <a:spcPts val="0"/>
              </a:spcAft>
              <a:buClr>
                <a:srgbClr val="FFFFFF"/>
              </a:buClr>
              <a:buSzPct val="25000"/>
              <a:buFont typeface="Arial"/>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5" name="Shape 35"/>
        <p:cNvGrpSpPr/>
        <p:nvPr/>
      </p:nvGrpSpPr>
      <p:grpSpPr>
        <a:xfrm>
          <a:off x="0" y="0"/>
          <a:ext cx="0" cy="0"/>
          <a:chOff x="0" y="0"/>
          <a:chExt cx="0" cy="0"/>
        </a:xfrm>
      </p:grpSpPr>
      <p:sp>
        <p:nvSpPr>
          <p:cNvPr id="36" name="Shape 36"/>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9pPr>
          </a:lstStyle>
          <a:p/>
        </p:txBody>
      </p:sp>
      <p:sp>
        <p:nvSpPr>
          <p:cNvPr id="37" name="Shape 37"/>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lnSpc>
                <a:spcPct val="100000"/>
              </a:lnSpc>
              <a:spcBef>
                <a:spcPts val="400"/>
              </a:spcBef>
              <a:spcAft>
                <a:spcPts val="0"/>
              </a:spcAft>
              <a:buClr>
                <a:srgbClr val="7889FB"/>
              </a:buClr>
              <a:buFont typeface="Noto Sans Symbols"/>
              <a:buNone/>
              <a:defRPr b="1" i="0" sz="2400" u="none" cap="none" strike="noStrike">
                <a:solidFill>
                  <a:srgbClr val="000000"/>
                </a:solidFill>
                <a:latin typeface="Arial"/>
                <a:ea typeface="Arial"/>
                <a:cs typeface="Arial"/>
                <a:sym typeface="Arial"/>
              </a:defRPr>
            </a:lvl1pPr>
            <a:lvl2pPr indent="0" lvl="1" marL="457200" marR="0" rtl="0" algn="l">
              <a:lnSpc>
                <a:spcPct val="100000"/>
              </a:lnSpc>
              <a:spcBef>
                <a:spcPts val="350"/>
              </a:spcBef>
              <a:spcAft>
                <a:spcPts val="0"/>
              </a:spcAft>
              <a:buClr>
                <a:srgbClr val="7889FB"/>
              </a:buClr>
              <a:buFont typeface="Arial"/>
              <a:buNone/>
              <a:defRPr b="1" i="0" sz="2000" u="none" cap="none" strike="noStrike">
                <a:solidFill>
                  <a:srgbClr val="000000"/>
                </a:solidFill>
                <a:latin typeface="Arial"/>
                <a:ea typeface="Arial"/>
                <a:cs typeface="Arial"/>
                <a:sym typeface="Arial"/>
              </a:defRPr>
            </a:lvl2pPr>
            <a:lvl3pPr indent="0" lvl="2" marL="914400" marR="0" rtl="0" algn="l">
              <a:lnSpc>
                <a:spcPct val="100000"/>
              </a:lnSpc>
              <a:spcBef>
                <a:spcPts val="350"/>
              </a:spcBef>
              <a:spcAft>
                <a:spcPts val="0"/>
              </a:spcAft>
              <a:buClr>
                <a:srgbClr val="7889FB"/>
              </a:buClr>
              <a:buFont typeface="Arial"/>
              <a:buNone/>
              <a:defRPr b="1" i="0" sz="1800" u="none" cap="none" strike="noStrike">
                <a:solidFill>
                  <a:srgbClr val="000000"/>
                </a:solidFill>
                <a:latin typeface="Arial"/>
                <a:ea typeface="Arial"/>
                <a:cs typeface="Arial"/>
                <a:sym typeface="Arial"/>
              </a:defRPr>
            </a:lvl3pPr>
            <a:lvl4pPr indent="0" lvl="3" marL="1371600" marR="0" rtl="0" algn="l">
              <a:lnSpc>
                <a:spcPct val="100000"/>
              </a:lnSpc>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4pPr>
            <a:lvl5pPr indent="0" lvl="4" marL="1828800" marR="0" rtl="0" algn="l">
              <a:lnSpc>
                <a:spcPct val="100000"/>
              </a:lnSpc>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5pPr>
            <a:lvl6pPr indent="0" lvl="5" marL="2286000" marR="0" rtl="0" algn="l">
              <a:lnSpc>
                <a:spcPct val="100000"/>
              </a:lnSpc>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6pPr>
            <a:lvl7pPr indent="0" lvl="6" marL="2743200" marR="0" rtl="0" algn="l">
              <a:lnSpc>
                <a:spcPct val="100000"/>
              </a:lnSpc>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7pPr>
            <a:lvl8pPr indent="0" lvl="7" marL="3200400" marR="0" rtl="0" algn="l">
              <a:lnSpc>
                <a:spcPct val="100000"/>
              </a:lnSpc>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8pPr>
            <a:lvl9pPr indent="0" lvl="8" marL="3657600" marR="0" rtl="0" algn="l">
              <a:lnSpc>
                <a:spcPct val="100000"/>
              </a:lnSpc>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9pPr>
          </a:lstStyle>
          <a:p/>
        </p:txBody>
      </p:sp>
      <p:sp>
        <p:nvSpPr>
          <p:cNvPr id="38" name="Shape 38"/>
          <p:cNvSpPr txBox="1"/>
          <p:nvPr>
            <p:ph idx="2" type="body"/>
          </p:nvPr>
        </p:nvSpPr>
        <p:spPr>
          <a:xfrm>
            <a:off x="457200" y="2174875"/>
            <a:ext cx="4040187" cy="3951286"/>
          </a:xfrm>
          <a:prstGeom prst="rect">
            <a:avLst/>
          </a:prstGeom>
          <a:noFill/>
          <a:ln>
            <a:noFill/>
          </a:ln>
        </p:spPr>
        <p:txBody>
          <a:bodyPr anchorCtr="0" anchor="t" bIns="91425" lIns="91425" rIns="91425" tIns="91425"/>
          <a:lstStyle>
            <a:lvl1pPr indent="170815" lvl="0" marL="161925" marR="0" rtl="0" algn="l">
              <a:lnSpc>
                <a:spcPct val="100000"/>
              </a:lnSpc>
              <a:spcBef>
                <a:spcPts val="400"/>
              </a:spcBef>
              <a:spcAft>
                <a:spcPts val="0"/>
              </a:spcAft>
              <a:buClr>
                <a:srgbClr val="7889FB"/>
              </a:buClr>
              <a:buSzPct val="110000"/>
              <a:buFont typeface="Noto Sans Symbols"/>
              <a:buChar char="▪"/>
              <a:defRPr b="0" i="0" sz="2400" u="none" cap="none" strike="noStrike">
                <a:solidFill>
                  <a:srgbClr val="000000"/>
                </a:solidFill>
                <a:latin typeface="Arial"/>
                <a:ea typeface="Arial"/>
                <a:cs typeface="Arial"/>
                <a:sym typeface="Arial"/>
              </a:defRPr>
            </a:lvl1pPr>
            <a:lvl2pPr indent="79375" lvl="1" marL="504825" marR="0" rtl="0" algn="l">
              <a:lnSpc>
                <a:spcPct val="100000"/>
              </a:lnSpc>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2pPr>
            <a:lvl3pPr indent="60325" lvl="2" marL="854075" marR="0" rtl="0" algn="l">
              <a:lnSpc>
                <a:spcPct val="100000"/>
              </a:lnSpc>
              <a:spcBef>
                <a:spcPts val="35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3pPr>
            <a:lvl4pPr indent="19050" lvl="3" marL="1200150" marR="0" rtl="0" algn="l">
              <a:lnSpc>
                <a:spcPct val="100000"/>
              </a:lnSpc>
              <a:spcBef>
                <a:spcPts val="300"/>
              </a:spcBef>
              <a:spcAft>
                <a:spcPts val="0"/>
              </a:spcAft>
              <a:buClr>
                <a:srgbClr val="7889FB"/>
              </a:buClr>
              <a:buSzPct val="100000"/>
              <a:buFont typeface="Arial"/>
              <a:buChar char="&gt;"/>
              <a:defRPr b="0" i="0" sz="1600" u="none" cap="none" strike="noStrike">
                <a:solidFill>
                  <a:srgbClr val="000000"/>
                </a:solidFill>
                <a:latin typeface="Arial"/>
                <a:ea typeface="Arial"/>
                <a:cs typeface="Arial"/>
                <a:sym typeface="Arial"/>
              </a:defRPr>
            </a:lvl4pPr>
            <a:lvl5pPr indent="41275" lvl="4" marL="1533525" marR="0" rtl="0" algn="l">
              <a:lnSpc>
                <a:spcPct val="100000"/>
              </a:lnSpc>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5pPr>
            <a:lvl6pPr indent="41275" lvl="5" marL="1990725" marR="0" rtl="0" algn="l">
              <a:lnSpc>
                <a:spcPct val="100000"/>
              </a:lnSpc>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6pPr>
            <a:lvl7pPr indent="41275" lvl="6" marL="2447925" marR="0" rtl="0" algn="l">
              <a:lnSpc>
                <a:spcPct val="100000"/>
              </a:lnSpc>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7pPr>
            <a:lvl8pPr indent="41275" lvl="7" marL="2905125" marR="0" rtl="0" algn="l">
              <a:lnSpc>
                <a:spcPct val="100000"/>
              </a:lnSpc>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8pPr>
            <a:lvl9pPr indent="41275" lvl="8" marL="3362325" marR="0" rtl="0" algn="l">
              <a:lnSpc>
                <a:spcPct val="100000"/>
              </a:lnSpc>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9pPr>
          </a:lstStyle>
          <a:p/>
        </p:txBody>
      </p:sp>
      <p:sp>
        <p:nvSpPr>
          <p:cNvPr id="39" name="Shape 39"/>
          <p:cNvSpPr txBox="1"/>
          <p:nvPr>
            <p:ph idx="3" type="body"/>
          </p:nvPr>
        </p:nvSpPr>
        <p:spPr>
          <a:xfrm>
            <a:off x="4645025" y="1535112"/>
            <a:ext cx="4041773" cy="639762"/>
          </a:xfrm>
          <a:prstGeom prst="rect">
            <a:avLst/>
          </a:prstGeom>
          <a:noFill/>
          <a:ln>
            <a:noFill/>
          </a:ln>
        </p:spPr>
        <p:txBody>
          <a:bodyPr anchorCtr="0" anchor="b" bIns="91425" lIns="91425" rIns="91425" tIns="91425"/>
          <a:lstStyle>
            <a:lvl1pPr indent="0" lvl="0" marL="0" marR="0" rtl="0" algn="l">
              <a:lnSpc>
                <a:spcPct val="100000"/>
              </a:lnSpc>
              <a:spcBef>
                <a:spcPts val="400"/>
              </a:spcBef>
              <a:spcAft>
                <a:spcPts val="0"/>
              </a:spcAft>
              <a:buClr>
                <a:srgbClr val="7889FB"/>
              </a:buClr>
              <a:buFont typeface="Noto Sans Symbols"/>
              <a:buNone/>
              <a:defRPr b="1" i="0" sz="2400" u="none" cap="none" strike="noStrike">
                <a:solidFill>
                  <a:srgbClr val="000000"/>
                </a:solidFill>
                <a:latin typeface="Arial"/>
                <a:ea typeface="Arial"/>
                <a:cs typeface="Arial"/>
                <a:sym typeface="Arial"/>
              </a:defRPr>
            </a:lvl1pPr>
            <a:lvl2pPr indent="0" lvl="1" marL="457200" marR="0" rtl="0" algn="l">
              <a:lnSpc>
                <a:spcPct val="100000"/>
              </a:lnSpc>
              <a:spcBef>
                <a:spcPts val="350"/>
              </a:spcBef>
              <a:spcAft>
                <a:spcPts val="0"/>
              </a:spcAft>
              <a:buClr>
                <a:srgbClr val="7889FB"/>
              </a:buClr>
              <a:buFont typeface="Arial"/>
              <a:buNone/>
              <a:defRPr b="1" i="0" sz="2000" u="none" cap="none" strike="noStrike">
                <a:solidFill>
                  <a:srgbClr val="000000"/>
                </a:solidFill>
                <a:latin typeface="Arial"/>
                <a:ea typeface="Arial"/>
                <a:cs typeface="Arial"/>
                <a:sym typeface="Arial"/>
              </a:defRPr>
            </a:lvl2pPr>
            <a:lvl3pPr indent="0" lvl="2" marL="914400" marR="0" rtl="0" algn="l">
              <a:lnSpc>
                <a:spcPct val="100000"/>
              </a:lnSpc>
              <a:spcBef>
                <a:spcPts val="350"/>
              </a:spcBef>
              <a:spcAft>
                <a:spcPts val="0"/>
              </a:spcAft>
              <a:buClr>
                <a:srgbClr val="7889FB"/>
              </a:buClr>
              <a:buFont typeface="Arial"/>
              <a:buNone/>
              <a:defRPr b="1" i="0" sz="1800" u="none" cap="none" strike="noStrike">
                <a:solidFill>
                  <a:srgbClr val="000000"/>
                </a:solidFill>
                <a:latin typeface="Arial"/>
                <a:ea typeface="Arial"/>
                <a:cs typeface="Arial"/>
                <a:sym typeface="Arial"/>
              </a:defRPr>
            </a:lvl3pPr>
            <a:lvl4pPr indent="0" lvl="3" marL="1371600" marR="0" rtl="0" algn="l">
              <a:lnSpc>
                <a:spcPct val="100000"/>
              </a:lnSpc>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4pPr>
            <a:lvl5pPr indent="0" lvl="4" marL="1828800" marR="0" rtl="0" algn="l">
              <a:lnSpc>
                <a:spcPct val="100000"/>
              </a:lnSpc>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5pPr>
            <a:lvl6pPr indent="0" lvl="5" marL="2286000" marR="0" rtl="0" algn="l">
              <a:lnSpc>
                <a:spcPct val="100000"/>
              </a:lnSpc>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6pPr>
            <a:lvl7pPr indent="0" lvl="6" marL="2743200" marR="0" rtl="0" algn="l">
              <a:lnSpc>
                <a:spcPct val="100000"/>
              </a:lnSpc>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7pPr>
            <a:lvl8pPr indent="0" lvl="7" marL="3200400" marR="0" rtl="0" algn="l">
              <a:lnSpc>
                <a:spcPct val="100000"/>
              </a:lnSpc>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8pPr>
            <a:lvl9pPr indent="0" lvl="8" marL="3657600" marR="0" rtl="0" algn="l">
              <a:lnSpc>
                <a:spcPct val="100000"/>
              </a:lnSpc>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9pPr>
          </a:lstStyle>
          <a:p/>
        </p:txBody>
      </p:sp>
      <p:sp>
        <p:nvSpPr>
          <p:cNvPr id="40" name="Shape 40"/>
          <p:cNvSpPr txBox="1"/>
          <p:nvPr>
            <p:ph idx="4" type="body"/>
          </p:nvPr>
        </p:nvSpPr>
        <p:spPr>
          <a:xfrm>
            <a:off x="4645025" y="2174875"/>
            <a:ext cx="4041773" cy="3951286"/>
          </a:xfrm>
          <a:prstGeom prst="rect">
            <a:avLst/>
          </a:prstGeom>
          <a:noFill/>
          <a:ln>
            <a:noFill/>
          </a:ln>
        </p:spPr>
        <p:txBody>
          <a:bodyPr anchorCtr="0" anchor="t" bIns="91425" lIns="91425" rIns="91425" tIns="91425"/>
          <a:lstStyle>
            <a:lvl1pPr indent="170815" lvl="0" marL="161925" marR="0" rtl="0" algn="l">
              <a:lnSpc>
                <a:spcPct val="100000"/>
              </a:lnSpc>
              <a:spcBef>
                <a:spcPts val="400"/>
              </a:spcBef>
              <a:spcAft>
                <a:spcPts val="0"/>
              </a:spcAft>
              <a:buClr>
                <a:srgbClr val="7889FB"/>
              </a:buClr>
              <a:buSzPct val="110000"/>
              <a:buFont typeface="Noto Sans Symbols"/>
              <a:buChar char="▪"/>
              <a:defRPr b="0" i="0" sz="2400" u="none" cap="none" strike="noStrike">
                <a:solidFill>
                  <a:srgbClr val="000000"/>
                </a:solidFill>
                <a:latin typeface="Arial"/>
                <a:ea typeface="Arial"/>
                <a:cs typeface="Arial"/>
                <a:sym typeface="Arial"/>
              </a:defRPr>
            </a:lvl1pPr>
            <a:lvl2pPr indent="79375" lvl="1" marL="504825" marR="0" rtl="0" algn="l">
              <a:lnSpc>
                <a:spcPct val="100000"/>
              </a:lnSpc>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2pPr>
            <a:lvl3pPr indent="60325" lvl="2" marL="854075" marR="0" rtl="0" algn="l">
              <a:lnSpc>
                <a:spcPct val="100000"/>
              </a:lnSpc>
              <a:spcBef>
                <a:spcPts val="35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3pPr>
            <a:lvl4pPr indent="19050" lvl="3" marL="1200150" marR="0" rtl="0" algn="l">
              <a:lnSpc>
                <a:spcPct val="100000"/>
              </a:lnSpc>
              <a:spcBef>
                <a:spcPts val="300"/>
              </a:spcBef>
              <a:spcAft>
                <a:spcPts val="0"/>
              </a:spcAft>
              <a:buClr>
                <a:srgbClr val="7889FB"/>
              </a:buClr>
              <a:buSzPct val="100000"/>
              <a:buFont typeface="Arial"/>
              <a:buChar char="&gt;"/>
              <a:defRPr b="0" i="0" sz="1600" u="none" cap="none" strike="noStrike">
                <a:solidFill>
                  <a:srgbClr val="000000"/>
                </a:solidFill>
                <a:latin typeface="Arial"/>
                <a:ea typeface="Arial"/>
                <a:cs typeface="Arial"/>
                <a:sym typeface="Arial"/>
              </a:defRPr>
            </a:lvl4pPr>
            <a:lvl5pPr indent="41275" lvl="4" marL="1533525" marR="0" rtl="0" algn="l">
              <a:lnSpc>
                <a:spcPct val="100000"/>
              </a:lnSpc>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5pPr>
            <a:lvl6pPr indent="41275" lvl="5" marL="1990725" marR="0" rtl="0" algn="l">
              <a:lnSpc>
                <a:spcPct val="100000"/>
              </a:lnSpc>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6pPr>
            <a:lvl7pPr indent="41275" lvl="6" marL="2447925" marR="0" rtl="0" algn="l">
              <a:lnSpc>
                <a:spcPct val="100000"/>
              </a:lnSpc>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7pPr>
            <a:lvl8pPr indent="41275" lvl="7" marL="2905125" marR="0" rtl="0" algn="l">
              <a:lnSpc>
                <a:spcPct val="100000"/>
              </a:lnSpc>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8pPr>
            <a:lvl9pPr indent="41275" lvl="8" marL="3362325" marR="0" rtl="0" algn="l">
              <a:lnSpc>
                <a:spcPct val="100000"/>
              </a:lnSpc>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9pPr>
          </a:lstStyle>
          <a:p/>
        </p:txBody>
      </p:sp>
      <p:sp>
        <p:nvSpPr>
          <p:cNvPr id="41" name="Shape 4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lnSpc>
                <a:spcPct val="100000"/>
              </a:lnSpc>
              <a:spcBef>
                <a:spcPts val="0"/>
              </a:spcBef>
              <a:spcAft>
                <a:spcPts val="0"/>
              </a:spcAft>
              <a:buClr>
                <a:srgbClr val="FFFFFF"/>
              </a:buClr>
              <a:buSzPct val="25000"/>
              <a:buFont typeface="Arial"/>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2" name="Shape 42"/>
        <p:cNvGrpSpPr/>
        <p:nvPr/>
      </p:nvGrpSpPr>
      <p:grpSpPr>
        <a:xfrm>
          <a:off x="0" y="0"/>
          <a:ext cx="0" cy="0"/>
          <a:chOff x="0" y="0"/>
          <a:chExt cx="0" cy="0"/>
        </a:xfrm>
      </p:grpSpPr>
      <p:sp>
        <p:nvSpPr>
          <p:cNvPr id="43" name="Shape 43"/>
          <p:cNvSpPr txBox="1"/>
          <p:nvPr>
            <p:ph type="title"/>
          </p:nvPr>
        </p:nvSpPr>
        <p:spPr>
          <a:xfrm>
            <a:off x="285718"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9pPr>
          </a:lstStyle>
          <a:p/>
        </p:txBody>
      </p:sp>
      <p:sp>
        <p:nvSpPr>
          <p:cNvPr id="44" name="Shape 4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lnSpc>
                <a:spcPct val="100000"/>
              </a:lnSpc>
              <a:spcBef>
                <a:spcPts val="0"/>
              </a:spcBef>
              <a:spcAft>
                <a:spcPts val="0"/>
              </a:spcAft>
              <a:buClr>
                <a:srgbClr val="FFFFFF"/>
              </a:buClr>
              <a:buSzPct val="25000"/>
              <a:buFont typeface="Arial"/>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5" name="Shape 45"/>
        <p:cNvGrpSpPr/>
        <p:nvPr/>
      </p:nvGrpSpPr>
      <p:grpSpPr>
        <a:xfrm>
          <a:off x="0" y="0"/>
          <a:ext cx="0" cy="0"/>
          <a:chOff x="0" y="0"/>
          <a:chExt cx="0" cy="0"/>
        </a:xfrm>
      </p:grpSpPr>
      <p:sp>
        <p:nvSpPr>
          <p:cNvPr id="46" name="Shape 4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lnSpc>
                <a:spcPct val="100000"/>
              </a:lnSpc>
              <a:spcBef>
                <a:spcPts val="0"/>
              </a:spcBef>
              <a:spcAft>
                <a:spcPts val="0"/>
              </a:spcAft>
              <a:buClr>
                <a:srgbClr val="FFFFFF"/>
              </a:buClr>
              <a:buSzPct val="25000"/>
              <a:buFont typeface="Arial"/>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47" name="Shape 47"/>
        <p:cNvGrpSpPr/>
        <p:nvPr/>
      </p:nvGrpSpPr>
      <p:grpSpPr>
        <a:xfrm>
          <a:off x="0" y="0"/>
          <a:ext cx="0" cy="0"/>
          <a:chOff x="0" y="0"/>
          <a:chExt cx="0" cy="0"/>
        </a:xfrm>
      </p:grpSpPr>
      <p:sp>
        <p:nvSpPr>
          <p:cNvPr id="48" name="Shape 48"/>
          <p:cNvSpPr txBox="1"/>
          <p:nvPr>
            <p:ph type="title"/>
          </p:nvPr>
        </p:nvSpPr>
        <p:spPr>
          <a:xfrm>
            <a:off x="457200" y="273050"/>
            <a:ext cx="3008313" cy="1162048"/>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Clr>
                <a:srgbClr val="7889FB"/>
              </a:buClr>
              <a:buFont typeface="Arial"/>
              <a:buNone/>
              <a:defRPr b="1" i="0" sz="2000" u="none" cap="none" strike="noStrike">
                <a:solidFill>
                  <a:srgbClr val="7889FB"/>
                </a:solidFill>
                <a:latin typeface="Arial"/>
                <a:ea typeface="Arial"/>
                <a:cs typeface="Arial"/>
                <a:sym typeface="Arial"/>
              </a:defRPr>
            </a:lvl9pPr>
          </a:lstStyle>
          <a:p/>
        </p:txBody>
      </p:sp>
      <p:sp>
        <p:nvSpPr>
          <p:cNvPr id="49" name="Shape 49"/>
          <p:cNvSpPr txBox="1"/>
          <p:nvPr>
            <p:ph idx="1" type="body"/>
          </p:nvPr>
        </p:nvSpPr>
        <p:spPr>
          <a:xfrm>
            <a:off x="3575050" y="273050"/>
            <a:ext cx="5111750" cy="5853111"/>
          </a:xfrm>
          <a:prstGeom prst="rect">
            <a:avLst/>
          </a:prstGeom>
          <a:noFill/>
          <a:ln>
            <a:noFill/>
          </a:ln>
        </p:spPr>
        <p:txBody>
          <a:bodyPr anchorCtr="0" anchor="t" bIns="91425" lIns="91425" rIns="91425" tIns="91425"/>
          <a:lstStyle>
            <a:lvl1pPr indent="277494" lvl="0" marL="161925" marR="0" rtl="0" algn="l">
              <a:lnSpc>
                <a:spcPct val="100000"/>
              </a:lnSpc>
              <a:spcBef>
                <a:spcPts val="400"/>
              </a:spcBef>
              <a:spcAft>
                <a:spcPts val="0"/>
              </a:spcAft>
              <a:buClr>
                <a:srgbClr val="7889FB"/>
              </a:buClr>
              <a:buSzPct val="110000"/>
              <a:buFont typeface="Noto Sans Symbols"/>
              <a:buChar char="▪"/>
              <a:defRPr b="0" i="0" sz="3200" u="none" cap="none" strike="noStrike">
                <a:solidFill>
                  <a:srgbClr val="000000"/>
                </a:solidFill>
                <a:latin typeface="Arial"/>
                <a:ea typeface="Arial"/>
                <a:cs typeface="Arial"/>
                <a:sym typeface="Arial"/>
              </a:defRPr>
            </a:lvl1pPr>
            <a:lvl2pPr indent="180975" lvl="1" marL="504825" marR="0" rtl="0" algn="l">
              <a:lnSpc>
                <a:spcPct val="100000"/>
              </a:lnSpc>
              <a:spcBef>
                <a:spcPts val="350"/>
              </a:spcBef>
              <a:spcAft>
                <a:spcPts val="0"/>
              </a:spcAft>
              <a:buClr>
                <a:srgbClr val="7889FB"/>
              </a:buClr>
              <a:buSzPct val="100000"/>
              <a:buFont typeface="Arial"/>
              <a:buChar char="–"/>
              <a:defRPr b="0" i="0" sz="2800" u="none" cap="none" strike="noStrike">
                <a:solidFill>
                  <a:srgbClr val="000000"/>
                </a:solidFill>
                <a:latin typeface="Arial"/>
                <a:ea typeface="Arial"/>
                <a:cs typeface="Arial"/>
                <a:sym typeface="Arial"/>
              </a:defRPr>
            </a:lvl2pPr>
            <a:lvl3pPr indent="136525" lvl="2" marL="854075" marR="0" rtl="0" algn="l">
              <a:lnSpc>
                <a:spcPct val="100000"/>
              </a:lnSpc>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3pPr>
            <a:lvl4pPr indent="69850" lvl="3" marL="1200150" marR="0" rtl="0" algn="l">
              <a:lnSpc>
                <a:spcPct val="100000"/>
              </a:lnSpc>
              <a:spcBef>
                <a:spcPts val="300"/>
              </a:spcBef>
              <a:spcAft>
                <a:spcPts val="0"/>
              </a:spcAft>
              <a:buClr>
                <a:srgbClr val="7889FB"/>
              </a:buClr>
              <a:buSzPct val="100000"/>
              <a:buFont typeface="Arial"/>
              <a:buChar char="&gt;"/>
              <a:defRPr b="0" i="0" sz="2000" u="none" cap="none" strike="noStrike">
                <a:solidFill>
                  <a:srgbClr val="000000"/>
                </a:solidFill>
                <a:latin typeface="Arial"/>
                <a:ea typeface="Arial"/>
                <a:cs typeface="Arial"/>
                <a:sym typeface="Arial"/>
              </a:defRPr>
            </a:lvl4pPr>
            <a:lvl5pPr indent="92075" lvl="4" marL="1533525" marR="0" rtl="0" algn="l">
              <a:lnSpc>
                <a:spcPct val="100000"/>
              </a:lnSpc>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5pPr>
            <a:lvl6pPr indent="92075" lvl="5" marL="1990725" marR="0" rtl="0" algn="l">
              <a:lnSpc>
                <a:spcPct val="100000"/>
              </a:lnSpc>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6pPr>
            <a:lvl7pPr indent="92075" lvl="6" marL="2447925" marR="0" rtl="0" algn="l">
              <a:lnSpc>
                <a:spcPct val="100000"/>
              </a:lnSpc>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7pPr>
            <a:lvl8pPr indent="92075" lvl="7" marL="2905125" marR="0" rtl="0" algn="l">
              <a:lnSpc>
                <a:spcPct val="100000"/>
              </a:lnSpc>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8pPr>
            <a:lvl9pPr indent="92075" lvl="8" marL="3362325" marR="0" rtl="0" algn="l">
              <a:lnSpc>
                <a:spcPct val="100000"/>
              </a:lnSpc>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9pPr>
          </a:lstStyle>
          <a:p/>
        </p:txBody>
      </p:sp>
      <p:sp>
        <p:nvSpPr>
          <p:cNvPr id="50" name="Shape 50"/>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lnSpc>
                <a:spcPct val="100000"/>
              </a:lnSpc>
              <a:spcBef>
                <a:spcPts val="400"/>
              </a:spcBef>
              <a:spcAft>
                <a:spcPts val="0"/>
              </a:spcAft>
              <a:buClr>
                <a:srgbClr val="7889FB"/>
              </a:buClr>
              <a:buFont typeface="Noto Sans Symbols"/>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35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2pPr>
            <a:lvl3pPr indent="0" lvl="2" marL="914400" marR="0" rtl="0" algn="l">
              <a:lnSpc>
                <a:spcPct val="100000"/>
              </a:lnSpc>
              <a:spcBef>
                <a:spcPts val="350"/>
              </a:spcBef>
              <a:spcAft>
                <a:spcPts val="0"/>
              </a:spcAft>
              <a:buClr>
                <a:srgbClr val="7889FB"/>
              </a:buClr>
              <a:buFont typeface="Arial"/>
              <a:buNone/>
              <a:defRPr b="0" i="0" sz="1000" u="none" cap="none" strike="noStrike">
                <a:solidFill>
                  <a:srgbClr val="000000"/>
                </a:solidFill>
                <a:latin typeface="Arial"/>
                <a:ea typeface="Arial"/>
                <a:cs typeface="Arial"/>
                <a:sym typeface="Arial"/>
              </a:defRPr>
            </a:lvl3pPr>
            <a:lvl4pPr indent="0" lvl="3" marL="1371600" marR="0" rtl="0" algn="l">
              <a:lnSpc>
                <a:spcPct val="100000"/>
              </a:lnSpc>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4pPr>
            <a:lvl5pPr indent="0" lvl="4" marL="1828800" marR="0" rtl="0" algn="l">
              <a:lnSpc>
                <a:spcPct val="100000"/>
              </a:lnSpc>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5pPr>
            <a:lvl6pPr indent="0" lvl="5" marL="2286000" marR="0" rtl="0" algn="l">
              <a:lnSpc>
                <a:spcPct val="100000"/>
              </a:lnSpc>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6pPr>
            <a:lvl7pPr indent="0" lvl="6" marL="2743200" marR="0" rtl="0" algn="l">
              <a:lnSpc>
                <a:spcPct val="100000"/>
              </a:lnSpc>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7pPr>
            <a:lvl8pPr indent="0" lvl="7" marL="3200400" marR="0" rtl="0" algn="l">
              <a:lnSpc>
                <a:spcPct val="100000"/>
              </a:lnSpc>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8pPr>
            <a:lvl9pPr indent="0" lvl="8" marL="3657600" marR="0" rtl="0" algn="l">
              <a:lnSpc>
                <a:spcPct val="100000"/>
              </a:lnSpc>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9pPr>
          </a:lstStyle>
          <a:p/>
        </p:txBody>
      </p:sp>
      <p:sp>
        <p:nvSpPr>
          <p:cNvPr id="51" name="Shape 5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lnSpc>
                <a:spcPct val="100000"/>
              </a:lnSpc>
              <a:spcBef>
                <a:spcPts val="0"/>
              </a:spcBef>
              <a:spcAft>
                <a:spcPts val="0"/>
              </a:spcAft>
              <a:buClr>
                <a:srgbClr val="FFFFFF"/>
              </a:buClr>
              <a:buSzPct val="25000"/>
              <a:buFont typeface="Arial"/>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1.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 name="Shape 5"/>
        <p:cNvGrpSpPr/>
        <p:nvPr/>
      </p:nvGrpSpPr>
      <p:grpSpPr>
        <a:xfrm>
          <a:off x="0" y="0"/>
          <a:ext cx="0" cy="0"/>
          <a:chOff x="0" y="0"/>
          <a:chExt cx="0" cy="0"/>
        </a:xfrm>
      </p:grpSpPr>
      <p:pic>
        <p:nvPicPr>
          <p:cNvPr id="6" name="Shape 6"/>
          <p:cNvPicPr preferRelativeResize="0"/>
          <p:nvPr/>
        </p:nvPicPr>
        <p:blipFill rotWithShape="1">
          <a:blip r:embed="rId1">
            <a:alphaModFix/>
          </a:blip>
          <a:srcRect b="0" l="0" r="0" t="0"/>
          <a:stretch/>
        </p:blipFill>
        <p:spPr>
          <a:xfrm>
            <a:off x="4763" y="0"/>
            <a:ext cx="9139235" cy="387350"/>
          </a:xfrm>
          <a:prstGeom prst="rect">
            <a:avLst/>
          </a:prstGeom>
          <a:noFill/>
          <a:ln>
            <a:noFill/>
          </a:ln>
        </p:spPr>
      </p:pic>
      <p:sp>
        <p:nvSpPr>
          <p:cNvPr id="7" name="Shape 7"/>
          <p:cNvSpPr/>
          <p:nvPr/>
        </p:nvSpPr>
        <p:spPr>
          <a:xfrm>
            <a:off x="4763" y="6473825"/>
            <a:ext cx="9139235" cy="384174"/>
          </a:xfrm>
          <a:prstGeom prst="rect">
            <a:avLst/>
          </a:prstGeom>
          <a:solidFill>
            <a:srgbClr val="6666FF"/>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sp>
        <p:nvSpPr>
          <p:cNvPr id="8" name="Shape 8"/>
          <p:cNvSpPr txBox="1"/>
          <p:nvPr>
            <p:ph idx="1" type="body"/>
          </p:nvPr>
        </p:nvSpPr>
        <p:spPr>
          <a:xfrm>
            <a:off x="698500" y="1387475"/>
            <a:ext cx="8108950" cy="4700588"/>
          </a:xfrm>
          <a:prstGeom prst="rect">
            <a:avLst/>
          </a:prstGeom>
          <a:noFill/>
          <a:ln>
            <a:noFill/>
          </a:ln>
        </p:spPr>
        <p:txBody>
          <a:bodyPr anchorCtr="0" anchor="t" bIns="91425" lIns="91425" rIns="91425" tIns="91425"/>
          <a:lstStyle>
            <a:lvl1pPr indent="51434" lvl="0" marL="161925" marR="0" rtl="0" algn="l">
              <a:lnSpc>
                <a:spcPct val="100000"/>
              </a:lnSpc>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3175" lvl="1" marL="504825" marR="0" rtl="0" algn="l">
              <a:lnSpc>
                <a:spcPct val="100000"/>
              </a:lnSpc>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9525" lvl="2" marL="854075" marR="0" rtl="0" algn="l">
              <a:lnSpc>
                <a:spcPct val="100000"/>
              </a:lnSpc>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31750" lvl="3" marL="1200150" marR="0" rtl="0" algn="l">
              <a:lnSpc>
                <a:spcPct val="100000"/>
              </a:lnSpc>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9525" lvl="4" marL="15335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9525" lvl="5" marL="19907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9525" lvl="6" marL="24479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9525" lvl="7" marL="29051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9525" lvl="8" marL="3362325" marR="0" rtl="0" algn="l">
              <a:lnSpc>
                <a:spcPct val="100000"/>
              </a:lnSpc>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9" name="Shape 9"/>
          <p:cNvSpPr txBox="1"/>
          <p:nvPr/>
        </p:nvSpPr>
        <p:spPr>
          <a:xfrm>
            <a:off x="990600" y="77788"/>
            <a:ext cx="181821" cy="305661"/>
          </a:xfrm>
          <a:prstGeom prst="rect">
            <a:avLst/>
          </a:prstGeom>
          <a:noFill/>
          <a:ln>
            <a:noFill/>
          </a:ln>
        </p:spPr>
        <p:txBody>
          <a:bodyPr anchorCtr="0" anchor="t" bIns="46800" lIns="90000" rIns="90000" tIns="46800">
            <a:noAutofit/>
          </a:bodyPr>
          <a:lstStyle/>
          <a:p>
            <a:pPr indent="0" lvl="0" marL="0" marR="0" rtl="0" algn="l">
              <a:lnSpc>
                <a:spcPct val="98000"/>
              </a:lnSpc>
              <a:spcBef>
                <a:spcPts val="0"/>
              </a:spcBef>
              <a:spcAft>
                <a:spcPts val="0"/>
              </a:spcAft>
              <a:buClr>
                <a:srgbClr val="000000"/>
              </a:buClr>
              <a:buFont typeface="Arial"/>
              <a:buNone/>
            </a:pPr>
            <a:r>
              <a:t/>
            </a:r>
            <a:endParaRPr b="1" i="0" sz="1400" u="none" cap="none" strike="noStrike">
              <a:solidFill>
                <a:srgbClr val="FFFFFF"/>
              </a:solidFill>
              <a:latin typeface="Arial"/>
              <a:ea typeface="Arial"/>
              <a:cs typeface="Arial"/>
              <a:sym typeface="Arial"/>
            </a:endParaRPr>
          </a:p>
        </p:txBody>
      </p:sp>
      <p:sp>
        <p:nvSpPr>
          <p:cNvPr id="10" name="Shape 10"/>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lnSpc>
                <a:spcPct val="100000"/>
              </a:lnSpc>
              <a:spcBef>
                <a:spcPts val="0"/>
              </a:spcBef>
              <a:spcAft>
                <a:spcPts val="0"/>
              </a:spcAft>
              <a:buClr>
                <a:srgbClr val="FFFFFF"/>
              </a:buClr>
              <a:buSzPct val="25000"/>
              <a:buFont typeface="Arial"/>
              <a:buNone/>
            </a:pPr>
            <a:fld id="{00000000-1234-1234-1234-123412341234}" type="slidenum">
              <a:rPr b="1" i="0" lang="de-DE" sz="1000" u="none" cap="none" strike="noStrike">
                <a:solidFill>
                  <a:srgbClr val="FFFFFF"/>
                </a:solidFill>
                <a:latin typeface="Arial"/>
                <a:ea typeface="Arial"/>
                <a:cs typeface="Arial"/>
                <a:sym typeface="Arial"/>
              </a:rPr>
              <a:t>‹#›</a:t>
            </a:fld>
          </a:p>
        </p:txBody>
      </p:sp>
      <p:cxnSp>
        <p:nvCxnSpPr>
          <p:cNvPr id="11" name="Shape 11"/>
          <p:cNvCxnSpPr/>
          <p:nvPr/>
        </p:nvCxnSpPr>
        <p:spPr>
          <a:xfrm>
            <a:off x="990600" y="147638"/>
            <a:ext cx="1587" cy="234948"/>
          </a:xfrm>
          <a:prstGeom prst="straightConnector1">
            <a:avLst/>
          </a:prstGeom>
          <a:noFill/>
          <a:ln cap="flat" cmpd="sng" w="9525">
            <a:solidFill>
              <a:srgbClr val="FFFFFF"/>
            </a:solidFill>
            <a:prstDash val="solid"/>
            <a:miter/>
            <a:headEnd len="med" w="med" type="none"/>
            <a:tailEnd len="med" w="med" type="none"/>
          </a:ln>
        </p:spPr>
      </p:cxnSp>
      <p:cxnSp>
        <p:nvCxnSpPr>
          <p:cNvPr id="12" name="Shape 12"/>
          <p:cNvCxnSpPr/>
          <p:nvPr/>
        </p:nvCxnSpPr>
        <p:spPr>
          <a:xfrm>
            <a:off x="995362" y="6526212"/>
            <a:ext cx="1587" cy="165100"/>
          </a:xfrm>
          <a:prstGeom prst="straightConnector1">
            <a:avLst/>
          </a:prstGeom>
          <a:noFill/>
          <a:ln cap="flat" cmpd="sng" w="9525">
            <a:solidFill>
              <a:srgbClr val="FFFFFF"/>
            </a:solidFill>
            <a:prstDash val="solid"/>
            <a:miter/>
            <a:headEnd len="med" w="med" type="none"/>
            <a:tailEnd len="med" w="med" type="none"/>
          </a:ln>
        </p:spPr>
      </p:cxnSp>
      <p:pic>
        <p:nvPicPr>
          <p:cNvPr descr="E:\Logo albert_rouge.png" id="13" name="Shape 13"/>
          <p:cNvPicPr preferRelativeResize="0"/>
          <p:nvPr/>
        </p:nvPicPr>
        <p:blipFill rotWithShape="1">
          <a:blip r:embed="rId2">
            <a:alphaModFix/>
          </a:blip>
          <a:srcRect b="0" l="0" r="0" t="0"/>
          <a:stretch/>
        </p:blipFill>
        <p:spPr>
          <a:xfrm>
            <a:off x="7740589" y="-315178"/>
            <a:ext cx="1151890" cy="1151890"/>
          </a:xfrm>
          <a:prstGeom prst="rect">
            <a:avLst/>
          </a:prstGeom>
          <a:noFill/>
          <a:ln>
            <a:noFill/>
          </a:ln>
        </p:spPr>
      </p:pic>
      <p:sp>
        <p:nvSpPr>
          <p:cNvPr id="14" name="Shape 14"/>
          <p:cNvSpPr/>
          <p:nvPr/>
        </p:nvSpPr>
        <p:spPr>
          <a:xfrm>
            <a:off x="7119813" y="6620971"/>
            <a:ext cx="1628651" cy="169277"/>
          </a:xfrm>
          <a:prstGeom prst="rect">
            <a:avLst/>
          </a:prstGeom>
          <a:noFill/>
          <a:ln>
            <a:noFill/>
          </a:ln>
        </p:spPr>
        <p:txBody>
          <a:bodyPr anchorCtr="0" anchor="t" bIns="0" lIns="0" rIns="0" tIns="0">
            <a:noAutofit/>
          </a:bodyPr>
          <a:lstStyle/>
          <a:p>
            <a:pPr indent="0" lvl="0" marL="0" marR="0" rtl="0" algn="r">
              <a:lnSpc>
                <a:spcPct val="100000"/>
              </a:lnSpc>
              <a:spcBef>
                <a:spcPts val="0"/>
              </a:spcBef>
              <a:spcAft>
                <a:spcPts val="0"/>
              </a:spcAft>
              <a:buClr>
                <a:srgbClr val="FFFFFF"/>
              </a:buClr>
              <a:buSzPct val="25000"/>
              <a:buFont typeface="Calibri"/>
              <a:buNone/>
            </a:pPr>
            <a:r>
              <a:rPr b="1" i="0" lang="de-DE" sz="1100" u="none" cap="none" strike="noStrike">
                <a:solidFill>
                  <a:srgbClr val="FFFFFF"/>
                </a:solidFill>
                <a:latin typeface="Calibri"/>
                <a:ea typeface="Calibri"/>
                <a:cs typeface="Calibri"/>
                <a:sym typeface="Calibri"/>
              </a:rPr>
              <a:t>© </a:t>
            </a:r>
            <a:r>
              <a:rPr b="0" i="0" lang="de-DE" sz="1100" u="none" cap="none" strike="noStrike">
                <a:solidFill>
                  <a:srgbClr val="FFFFFF"/>
                </a:solidFill>
                <a:latin typeface="Calibri"/>
                <a:ea typeface="Calibri"/>
                <a:cs typeface="Calibri"/>
                <a:sym typeface="Calibri"/>
              </a:rPr>
              <a:t>2015 albert-learning.com</a:t>
            </a: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7.jpg"/><Relationship Id="rId5" Type="http://schemas.openxmlformats.org/officeDocument/2006/relationships/image" Target="../media/image16.jpg"/><Relationship Id="rId6"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pic>
        <p:nvPicPr>
          <p:cNvPr id="69" name="Shape 69"/>
          <p:cNvPicPr preferRelativeResize="0"/>
          <p:nvPr/>
        </p:nvPicPr>
        <p:blipFill rotWithShape="1">
          <a:blip r:embed="rId3">
            <a:alphaModFix/>
          </a:blip>
          <a:srcRect b="0" l="0" r="0" t="0"/>
          <a:stretch/>
        </p:blipFill>
        <p:spPr>
          <a:xfrm>
            <a:off x="613775" y="428233"/>
            <a:ext cx="7992648" cy="5994487"/>
          </a:xfrm>
          <a:prstGeom prst="rect">
            <a:avLst/>
          </a:prstGeom>
          <a:noFill/>
          <a:ln>
            <a:noFill/>
          </a:ln>
        </p:spPr>
      </p:pic>
      <p:sp>
        <p:nvSpPr>
          <p:cNvPr id="70" name="Shape 70"/>
          <p:cNvSpPr txBox="1"/>
          <p:nvPr>
            <p:ph idx="1" type="body"/>
          </p:nvPr>
        </p:nvSpPr>
        <p:spPr>
          <a:xfrm>
            <a:off x="698500" y="1387475"/>
            <a:ext cx="8108950" cy="4700588"/>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7889FB"/>
              </a:buClr>
              <a:buSzPct val="25000"/>
              <a:buFont typeface="Noto Sans Symbols"/>
              <a:buNone/>
            </a:pPr>
            <a:r>
              <a:rPr b="0" i="0" lang="de-DE" sz="3600" u="none" cap="none" strike="noStrike">
                <a:solidFill>
                  <a:srgbClr val="000000"/>
                </a:solidFill>
                <a:latin typeface="Arial"/>
                <a:ea typeface="Arial"/>
                <a:cs typeface="Arial"/>
                <a:sym typeface="Arial"/>
              </a:rPr>
              <a:t>	</a:t>
            </a:r>
          </a:p>
          <a:p>
            <a:pPr indent="0" lvl="0" marL="0" marR="0" rtl="0" algn="l">
              <a:lnSpc>
                <a:spcPct val="100000"/>
              </a:lnSpc>
              <a:spcBef>
                <a:spcPts val="400"/>
              </a:spcBef>
              <a:spcAft>
                <a:spcPts val="0"/>
              </a:spcAft>
              <a:buClr>
                <a:srgbClr val="7889FB"/>
              </a:buClr>
              <a:buSzPct val="25000"/>
              <a:buFont typeface="Noto Sans Symbols"/>
              <a:buNone/>
            </a:pPr>
            <a:r>
              <a:rPr b="0" i="0" lang="de-DE" sz="3600" u="none" cap="none" strike="noStrike">
                <a:solidFill>
                  <a:srgbClr val="000000"/>
                </a:solidFill>
                <a:latin typeface="Arial"/>
                <a:ea typeface="Arial"/>
                <a:cs typeface="Arial"/>
                <a:sym typeface="Arial"/>
              </a:rPr>
              <a:t>	Volleyball</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285718"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Clr>
                <a:srgbClr val="7889FB"/>
              </a:buClr>
              <a:buSzPct val="25000"/>
              <a:buFont typeface="Arial"/>
              <a:buNone/>
            </a:pPr>
            <a:r>
              <a:t/>
            </a:r>
            <a:endParaRPr b="1" i="0" sz="2000" u="none" cap="none" strike="noStrike">
              <a:solidFill>
                <a:srgbClr val="7889FB"/>
              </a:solidFill>
              <a:latin typeface="Arial"/>
              <a:ea typeface="Arial"/>
              <a:cs typeface="Arial"/>
              <a:sym typeface="Arial"/>
            </a:endParaRPr>
          </a:p>
        </p:txBody>
      </p:sp>
      <p:pic>
        <p:nvPicPr>
          <p:cNvPr id="130" name="Shape 130"/>
          <p:cNvPicPr preferRelativeResize="0"/>
          <p:nvPr>
            <p:ph idx="1" type="body"/>
          </p:nvPr>
        </p:nvPicPr>
        <p:blipFill rotWithShape="1">
          <a:blip r:embed="rId3">
            <a:alphaModFix/>
          </a:blip>
          <a:srcRect b="0" l="0" r="0" t="0"/>
          <a:stretch/>
        </p:blipFill>
        <p:spPr>
          <a:xfrm>
            <a:off x="381000" y="634670"/>
            <a:ext cx="4267198" cy="2841954"/>
          </a:xfrm>
          <a:prstGeom prst="rect">
            <a:avLst/>
          </a:prstGeom>
          <a:noFill/>
          <a:ln>
            <a:noFill/>
          </a:ln>
        </p:spPr>
      </p:pic>
      <p:pic>
        <p:nvPicPr>
          <p:cNvPr id="131" name="Shape 131"/>
          <p:cNvPicPr preferRelativeResize="0"/>
          <p:nvPr/>
        </p:nvPicPr>
        <p:blipFill rotWithShape="1">
          <a:blip r:embed="rId4">
            <a:alphaModFix/>
          </a:blip>
          <a:srcRect b="0" l="0" r="0" t="0"/>
          <a:stretch/>
        </p:blipFill>
        <p:spPr>
          <a:xfrm>
            <a:off x="3886200" y="2555308"/>
            <a:ext cx="2987800" cy="3733800"/>
          </a:xfrm>
          <a:prstGeom prst="rect">
            <a:avLst/>
          </a:prstGeom>
          <a:noFill/>
          <a:ln>
            <a:noFill/>
          </a:ln>
        </p:spPr>
      </p:pic>
      <p:pic>
        <p:nvPicPr>
          <p:cNvPr id="132" name="Shape 132"/>
          <p:cNvPicPr preferRelativeResize="0"/>
          <p:nvPr/>
        </p:nvPicPr>
        <p:blipFill rotWithShape="1">
          <a:blip r:embed="rId5">
            <a:alphaModFix/>
          </a:blip>
          <a:srcRect b="0" l="0" r="0" t="0"/>
          <a:stretch/>
        </p:blipFill>
        <p:spPr>
          <a:xfrm>
            <a:off x="6096000" y="515604"/>
            <a:ext cx="2381249" cy="3809998"/>
          </a:xfrm>
          <a:prstGeom prst="rect">
            <a:avLst/>
          </a:prstGeom>
          <a:noFill/>
          <a:ln>
            <a:noFill/>
          </a:ln>
        </p:spPr>
      </p:pic>
      <p:pic>
        <p:nvPicPr>
          <p:cNvPr id="133" name="Shape 133"/>
          <p:cNvPicPr preferRelativeResize="0"/>
          <p:nvPr/>
        </p:nvPicPr>
        <p:blipFill rotWithShape="1">
          <a:blip r:embed="rId6">
            <a:alphaModFix/>
          </a:blip>
          <a:srcRect b="0" l="0" r="0" t="0"/>
          <a:stretch/>
        </p:blipFill>
        <p:spPr>
          <a:xfrm>
            <a:off x="1143000" y="2743200"/>
            <a:ext cx="2449630" cy="368019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a:off x="285718"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Clr>
                <a:srgbClr val="7889FB"/>
              </a:buClr>
              <a:buSzPct val="25000"/>
              <a:buFont typeface="Arial"/>
              <a:buNone/>
            </a:pPr>
            <a:r>
              <a:t/>
            </a:r>
            <a:endParaRPr b="1" i="0" sz="2000" u="none" cap="none" strike="noStrike">
              <a:solidFill>
                <a:srgbClr val="7889FB"/>
              </a:solidFill>
              <a:latin typeface="Arial"/>
              <a:ea typeface="Arial"/>
              <a:cs typeface="Arial"/>
              <a:sym typeface="Arial"/>
            </a:endParaRPr>
          </a:p>
        </p:txBody>
      </p:sp>
      <p:sp>
        <p:nvSpPr>
          <p:cNvPr id="139" name="Shape 139"/>
          <p:cNvSpPr txBox="1"/>
          <p:nvPr>
            <p:ph idx="1" type="body"/>
          </p:nvPr>
        </p:nvSpPr>
        <p:spPr>
          <a:xfrm>
            <a:off x="1219200" y="685800"/>
            <a:ext cx="7588248" cy="5402261"/>
          </a:xfrm>
          <a:prstGeom prst="rect">
            <a:avLst/>
          </a:prstGeom>
          <a:noFill/>
          <a:ln>
            <a:noFill/>
          </a:ln>
        </p:spPr>
        <p:txBody>
          <a:bodyPr anchorCtr="0" anchor="t" bIns="0" lIns="0" rIns="0" tIns="0">
            <a:noAutofit/>
          </a:bodyPr>
          <a:lstStyle/>
          <a:p>
            <a:pPr indent="-342900" lvl="0" marL="342900" marR="0" rtl="0" algn="l">
              <a:lnSpc>
                <a:spcPct val="100000"/>
              </a:lnSpc>
              <a:spcBef>
                <a:spcPts val="0"/>
              </a:spcBef>
              <a:spcAft>
                <a:spcPts val="0"/>
              </a:spcAft>
              <a:buClr>
                <a:srgbClr val="7889FB"/>
              </a:buClr>
              <a:buSzPct val="109999"/>
              <a:buFont typeface="Noto Sans Symbols"/>
              <a:buAutoNum type="arabicPeriod"/>
            </a:pPr>
            <a:r>
              <a:rPr b="0" i="0" lang="de-DE" sz="1800" u="none" cap="none" strike="noStrike">
                <a:solidFill>
                  <a:srgbClr val="000000"/>
                </a:solidFill>
                <a:latin typeface="Arial"/>
                <a:ea typeface="Arial"/>
                <a:cs typeface="Arial"/>
                <a:sym typeface="Arial"/>
              </a:rPr>
              <a:t>Haben Sie ein Volleyballspiel gesehen?</a:t>
            </a:r>
          </a:p>
          <a:p>
            <a:pPr indent="-342900" lvl="0" marL="342900" marR="0" rtl="0" algn="l">
              <a:lnSpc>
                <a:spcPct val="100000"/>
              </a:lnSpc>
              <a:spcBef>
                <a:spcPts val="400"/>
              </a:spcBef>
              <a:spcAft>
                <a:spcPts val="0"/>
              </a:spcAft>
              <a:buClr>
                <a:srgbClr val="7889FB"/>
              </a:buClr>
              <a:buSzPct val="109999"/>
              <a:buFont typeface="Noto Sans Symbols"/>
              <a:buAutoNum type="arabicPeriod"/>
            </a:pPr>
            <a:r>
              <a:rPr b="0" i="0" lang="de-DE" sz="1800" u="none" cap="none" strike="noStrike">
                <a:solidFill>
                  <a:srgbClr val="000000"/>
                </a:solidFill>
                <a:latin typeface="Arial"/>
                <a:ea typeface="Arial"/>
                <a:cs typeface="Arial"/>
                <a:sym typeface="Arial"/>
              </a:rPr>
              <a:t>War es auf dem Stadion oder per Fernseher?</a:t>
            </a:r>
          </a:p>
          <a:p>
            <a:pPr indent="-342900" lvl="0" marL="342900" marR="0" rtl="0" algn="l">
              <a:lnSpc>
                <a:spcPct val="100000"/>
              </a:lnSpc>
              <a:spcBef>
                <a:spcPts val="400"/>
              </a:spcBef>
              <a:spcAft>
                <a:spcPts val="0"/>
              </a:spcAft>
              <a:buClr>
                <a:srgbClr val="7889FB"/>
              </a:buClr>
              <a:buSzPct val="109999"/>
              <a:buFont typeface="Noto Sans Symbols"/>
              <a:buAutoNum type="arabicPeriod"/>
            </a:pPr>
            <a:r>
              <a:rPr b="0" i="0" lang="de-DE" sz="1800" u="none" cap="none" strike="noStrike">
                <a:solidFill>
                  <a:srgbClr val="000000"/>
                </a:solidFill>
                <a:latin typeface="Arial"/>
                <a:ea typeface="Arial"/>
                <a:cs typeface="Arial"/>
                <a:sym typeface="Arial"/>
              </a:rPr>
              <a:t>Treiben Sie selbst Sport?</a:t>
            </a:r>
          </a:p>
          <a:p>
            <a:pPr indent="-342900" lvl="0" marL="342900" marR="0" rtl="0" algn="l">
              <a:lnSpc>
                <a:spcPct val="100000"/>
              </a:lnSpc>
              <a:spcBef>
                <a:spcPts val="400"/>
              </a:spcBef>
              <a:spcAft>
                <a:spcPts val="0"/>
              </a:spcAft>
              <a:buClr>
                <a:srgbClr val="7889FB"/>
              </a:buClr>
              <a:buSzPct val="109999"/>
              <a:buFont typeface="Noto Sans Symbols"/>
              <a:buAutoNum type="arabicPeriod"/>
            </a:pPr>
            <a:r>
              <a:rPr b="0" i="0" lang="de-DE" sz="1800" u="none" cap="none" strike="noStrike">
                <a:solidFill>
                  <a:srgbClr val="000000"/>
                </a:solidFill>
                <a:latin typeface="Arial"/>
                <a:ea typeface="Arial"/>
                <a:cs typeface="Arial"/>
                <a:sym typeface="Arial"/>
              </a:rPr>
              <a:t>Welche Sportarten kennen Sie noch?</a:t>
            </a:r>
          </a:p>
          <a:p>
            <a:pPr indent="-342900" lvl="0" marL="342900" marR="0" rtl="0" algn="l">
              <a:lnSpc>
                <a:spcPct val="100000"/>
              </a:lnSpc>
              <a:spcBef>
                <a:spcPts val="400"/>
              </a:spcBef>
              <a:spcAft>
                <a:spcPts val="0"/>
              </a:spcAft>
              <a:buClr>
                <a:srgbClr val="7889FB"/>
              </a:buClr>
              <a:buSzPct val="109999"/>
              <a:buFont typeface="Noto Sans Symbols"/>
              <a:buAutoNum type="arabicPeriod"/>
            </a:pPr>
            <a:r>
              <a:rPr b="0" i="0" lang="de-DE" sz="1800" u="none" cap="none" strike="noStrike">
                <a:solidFill>
                  <a:srgbClr val="000000"/>
                </a:solidFill>
                <a:latin typeface="Arial"/>
                <a:ea typeface="Arial"/>
                <a:cs typeface="Arial"/>
                <a:sym typeface="Arial"/>
              </a:rPr>
              <a:t>Wie meinen Sie, sind die Olympischen Spiele wichtig in unserer Welt?</a:t>
            </a:r>
          </a:p>
        </p:txBody>
      </p:sp>
      <p:pic>
        <p:nvPicPr>
          <p:cNvPr id="140" name="Shape 140"/>
          <p:cNvPicPr preferRelativeResize="0"/>
          <p:nvPr/>
        </p:nvPicPr>
        <p:blipFill rotWithShape="1">
          <a:blip r:embed="rId3">
            <a:alphaModFix/>
          </a:blip>
          <a:srcRect b="0" l="0" r="0" t="0"/>
          <a:stretch/>
        </p:blipFill>
        <p:spPr>
          <a:xfrm>
            <a:off x="838200" y="2438400"/>
            <a:ext cx="6908798" cy="3886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idx="1" type="body"/>
          </p:nvPr>
        </p:nvSpPr>
        <p:spPr>
          <a:xfrm>
            <a:off x="457200" y="762000"/>
            <a:ext cx="8108950" cy="5462586"/>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7889FB"/>
              </a:buClr>
              <a:buSzPct val="25000"/>
              <a:buFont typeface="Noto Sans Symbols"/>
              <a:buNone/>
            </a:pPr>
            <a:r>
              <a:rPr b="0" i="0" lang="de-DE" sz="2400" u="none" cap="none" strike="noStrike">
                <a:solidFill>
                  <a:srgbClr val="000000"/>
                </a:solidFill>
                <a:latin typeface="Arial"/>
                <a:ea typeface="Arial"/>
                <a:cs typeface="Arial"/>
                <a:sym typeface="Arial"/>
              </a:rPr>
              <a:t>Volleyball ist eine Mannschaftssportart aus der Gruppe der Rückschlagspiele, bei der sich zwei Mannschaften mit jeweils sechs Spielern auf einem durch ein Netz geteilten Spielfeld gegenüberstehen.</a:t>
            </a:r>
          </a:p>
          <a:p>
            <a:pPr indent="0" lvl="0" marL="0" marR="0" rtl="0" algn="l">
              <a:lnSpc>
                <a:spcPct val="100000"/>
              </a:lnSpc>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7889FB"/>
              </a:buClr>
              <a:buSzPct val="25000"/>
              <a:buFont typeface="Noto Sans Symbols"/>
              <a:buNone/>
            </a:pPr>
            <a:r>
              <a:rPr b="0" i="0" lang="de-DE" sz="1600" u="none" cap="none" strike="noStrike">
                <a:solidFill>
                  <a:srgbClr val="000000"/>
                </a:solidFill>
                <a:latin typeface="Arial"/>
                <a:ea typeface="Arial"/>
                <a:cs typeface="Arial"/>
                <a:sym typeface="Arial"/>
              </a:rPr>
              <a:t>.</a:t>
            </a:r>
            <a:br>
              <a:rPr b="0" i="0" lang="de-DE" sz="1600" u="none" cap="none" strike="noStrike">
                <a:solidFill>
                  <a:srgbClr val="000000"/>
                </a:solidFill>
                <a:latin typeface="Arial"/>
                <a:ea typeface="Arial"/>
                <a:cs typeface="Arial"/>
                <a:sym typeface="Arial"/>
              </a:rPr>
            </a:br>
            <a:br>
              <a:rPr b="0" i="0" lang="de-DE" sz="1600" u="none" cap="none" strike="noStrike">
                <a:solidFill>
                  <a:srgbClr val="000000"/>
                </a:solidFill>
                <a:latin typeface="Arial"/>
                <a:ea typeface="Arial"/>
                <a:cs typeface="Arial"/>
                <a:sym typeface="Arial"/>
              </a:rPr>
            </a:br>
            <a:br>
              <a:rPr b="0" i="0" lang="de-DE" sz="1600" u="none" cap="none" strike="noStrike">
                <a:solidFill>
                  <a:srgbClr val="000000"/>
                </a:solidFill>
                <a:latin typeface="Arial"/>
                <a:ea typeface="Arial"/>
                <a:cs typeface="Arial"/>
                <a:sym typeface="Arial"/>
              </a:rPr>
            </a:br>
          </a:p>
        </p:txBody>
      </p:sp>
      <p:pic>
        <p:nvPicPr>
          <p:cNvPr id="76" name="Shape 76"/>
          <p:cNvPicPr preferRelativeResize="0"/>
          <p:nvPr/>
        </p:nvPicPr>
        <p:blipFill rotWithShape="1">
          <a:blip r:embed="rId3">
            <a:alphaModFix/>
          </a:blip>
          <a:srcRect b="0" l="0" r="0" t="0"/>
          <a:stretch/>
        </p:blipFill>
        <p:spPr>
          <a:xfrm>
            <a:off x="2133600" y="2334016"/>
            <a:ext cx="6158630" cy="41057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idx="1" type="body"/>
          </p:nvPr>
        </p:nvSpPr>
        <p:spPr>
          <a:xfrm>
            <a:off x="698500" y="609600"/>
            <a:ext cx="8108950" cy="5478463"/>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7889FB"/>
              </a:buClr>
              <a:buSzPct val="25000"/>
              <a:buFont typeface="Noto Sans Symbols"/>
              <a:buNone/>
            </a:pPr>
            <a:r>
              <a:t/>
            </a:r>
            <a:endParaRPr b="0" i="0" sz="2400" u="none" cap="none" strike="noStrike">
              <a:solidFill>
                <a:srgbClr val="000000"/>
              </a:solidFill>
              <a:latin typeface="Arial"/>
              <a:ea typeface="Arial"/>
              <a:cs typeface="Arial"/>
              <a:sym typeface="Arial"/>
            </a:endParaRPr>
          </a:p>
        </p:txBody>
      </p:sp>
      <p:pic>
        <p:nvPicPr>
          <p:cNvPr id="82" name="Shape 82"/>
          <p:cNvPicPr preferRelativeResize="0"/>
          <p:nvPr/>
        </p:nvPicPr>
        <p:blipFill rotWithShape="1">
          <a:blip r:embed="rId3">
            <a:alphaModFix/>
          </a:blip>
          <a:srcRect b="0" l="0" r="0" t="0"/>
          <a:stretch/>
        </p:blipFill>
        <p:spPr>
          <a:xfrm>
            <a:off x="152400" y="1447800"/>
            <a:ext cx="4405585" cy="3809998"/>
          </a:xfrm>
          <a:prstGeom prst="rect">
            <a:avLst/>
          </a:prstGeom>
          <a:noFill/>
          <a:ln>
            <a:noFill/>
          </a:ln>
        </p:spPr>
      </p:pic>
      <p:sp>
        <p:nvSpPr>
          <p:cNvPr id="83" name="Shape 83"/>
          <p:cNvSpPr txBox="1"/>
          <p:nvPr/>
        </p:nvSpPr>
        <p:spPr>
          <a:xfrm>
            <a:off x="4724400" y="685800"/>
            <a:ext cx="3886200" cy="489364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de-DE" sz="2400" u="none" cap="none" strike="noStrike">
                <a:solidFill>
                  <a:schemeClr val="dk1"/>
                </a:solidFill>
                <a:latin typeface="Arial"/>
                <a:ea typeface="Arial"/>
                <a:cs typeface="Arial"/>
                <a:sym typeface="Arial"/>
              </a:rPr>
              <a:t>Ziel des Spiels ist es, einen Ball (den </a:t>
            </a:r>
            <a:r>
              <a:rPr b="0" i="1" lang="de-DE" sz="2400" u="none" cap="none" strike="noStrike">
                <a:solidFill>
                  <a:schemeClr val="dk1"/>
                </a:solidFill>
                <a:latin typeface="Arial"/>
                <a:ea typeface="Arial"/>
                <a:cs typeface="Arial"/>
                <a:sym typeface="Arial"/>
              </a:rPr>
              <a:t>Volleyball</a:t>
            </a:r>
            <a:r>
              <a:rPr b="0" i="0" lang="de-DE" sz="2400" u="none" cap="none" strike="noStrike">
                <a:solidFill>
                  <a:schemeClr val="dk1"/>
                </a:solidFill>
                <a:latin typeface="Arial"/>
                <a:ea typeface="Arial"/>
                <a:cs typeface="Arial"/>
                <a:sym typeface="Arial"/>
              </a:rPr>
              <a:t>) nur mit dem eigenen Körper und schlagenderweise über das Netz auf den Boden der gegnerischen Spielfeldhälfte zu spielen und zu verhindern, dass Gleiches dem Gegner gelingt bzw. die gegnerische Mannschaft zu einem Fehler zu zwingen.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idx="1" type="body"/>
          </p:nvPr>
        </p:nvSpPr>
        <p:spPr>
          <a:xfrm>
            <a:off x="698500" y="762000"/>
            <a:ext cx="8108950" cy="5326063"/>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7889FB"/>
              </a:buClr>
              <a:buSzPct val="25000"/>
              <a:buFont typeface="Noto Sans Symbols"/>
              <a:buNone/>
            </a:pPr>
            <a:r>
              <a:rPr b="0" i="0" lang="de-DE" sz="2800" u="none" cap="none" strike="noStrike">
                <a:solidFill>
                  <a:srgbClr val="000000"/>
                </a:solidFill>
                <a:latin typeface="Arial"/>
                <a:ea typeface="Arial"/>
                <a:cs typeface="Arial"/>
                <a:sym typeface="Arial"/>
              </a:rPr>
              <a:t>Eine Mannschaft darf den Ball (zuzüglich zum Block) dreimal in Folge berühren, um ihn zurückzuspielen.</a:t>
            </a:r>
          </a:p>
          <a:p>
            <a:pPr indent="-161925" lvl="0" marL="161925" marR="0" rtl="0" algn="l">
              <a:lnSpc>
                <a:spcPct val="100000"/>
              </a:lnSpc>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lnSpc>
                <a:spcPct val="100000"/>
              </a:lnSpc>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lnSpc>
                <a:spcPct val="100000"/>
              </a:lnSpc>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lnSpc>
                <a:spcPct val="100000"/>
              </a:lnSpc>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lnSpc>
                <a:spcPct val="100000"/>
              </a:lnSpc>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lnSpc>
                <a:spcPct val="100000"/>
              </a:lnSpc>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lnSpc>
                <a:spcPct val="100000"/>
              </a:lnSpc>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lnSpc>
                <a:spcPct val="100000"/>
              </a:lnSpc>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p:txBody>
      </p:sp>
      <p:pic>
        <p:nvPicPr>
          <p:cNvPr id="89" name="Shape 89"/>
          <p:cNvPicPr preferRelativeResize="0"/>
          <p:nvPr/>
        </p:nvPicPr>
        <p:blipFill rotWithShape="1">
          <a:blip r:embed="rId3">
            <a:alphaModFix/>
          </a:blip>
          <a:srcRect b="0" l="0" r="0" t="0"/>
          <a:stretch/>
        </p:blipFill>
        <p:spPr>
          <a:xfrm>
            <a:off x="2362200" y="2133600"/>
            <a:ext cx="5843764" cy="420166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285718"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Clr>
                <a:srgbClr val="7889FB"/>
              </a:buClr>
              <a:buSzPct val="25000"/>
              <a:buFont typeface="Arial"/>
              <a:buNone/>
            </a:pPr>
            <a:r>
              <a:t/>
            </a:r>
            <a:endParaRPr b="1" i="0" sz="2000" u="none" cap="none" strike="noStrike">
              <a:solidFill>
                <a:srgbClr val="7889FB"/>
              </a:solidFill>
              <a:latin typeface="Arial"/>
              <a:ea typeface="Arial"/>
              <a:cs typeface="Arial"/>
              <a:sym typeface="Arial"/>
            </a:endParaRPr>
          </a:p>
        </p:txBody>
      </p:sp>
      <p:sp>
        <p:nvSpPr>
          <p:cNvPr id="95" name="Shape 95"/>
          <p:cNvSpPr txBox="1"/>
          <p:nvPr>
            <p:ph idx="1" type="body"/>
          </p:nvPr>
        </p:nvSpPr>
        <p:spPr>
          <a:xfrm>
            <a:off x="381000" y="685800"/>
            <a:ext cx="8426450" cy="5402261"/>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7889FB"/>
              </a:buClr>
              <a:buSzPct val="25000"/>
              <a:buFont typeface="Noto Sans Symbols"/>
              <a:buNone/>
            </a:pPr>
            <a:r>
              <a:rPr b="0" i="0" lang="de-DE" sz="2800" u="none" cap="none" strike="noStrike">
                <a:solidFill>
                  <a:srgbClr val="000000"/>
                </a:solidFill>
                <a:latin typeface="Arial"/>
                <a:ea typeface="Arial"/>
                <a:cs typeface="Arial"/>
                <a:sym typeface="Arial"/>
              </a:rPr>
              <a:t>Volleyball stammt aus den USA und wird weltweit ausgeübt.</a:t>
            </a:r>
          </a:p>
        </p:txBody>
      </p:sp>
      <p:pic>
        <p:nvPicPr>
          <p:cNvPr id="96" name="Shape 96"/>
          <p:cNvPicPr preferRelativeResize="0"/>
          <p:nvPr/>
        </p:nvPicPr>
        <p:blipFill rotWithShape="1">
          <a:blip r:embed="rId3">
            <a:alphaModFix/>
          </a:blip>
          <a:srcRect b="0" l="0" r="0" t="0"/>
          <a:stretch/>
        </p:blipFill>
        <p:spPr>
          <a:xfrm>
            <a:off x="990600" y="1764572"/>
            <a:ext cx="6770318" cy="463533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pic>
        <p:nvPicPr>
          <p:cNvPr id="101" name="Shape 101"/>
          <p:cNvPicPr preferRelativeResize="0"/>
          <p:nvPr/>
        </p:nvPicPr>
        <p:blipFill rotWithShape="1">
          <a:blip r:embed="rId3">
            <a:alphaModFix/>
          </a:blip>
          <a:srcRect b="0" l="0" r="0" t="0"/>
          <a:stretch/>
        </p:blipFill>
        <p:spPr>
          <a:xfrm>
            <a:off x="5791200" y="1828800"/>
            <a:ext cx="2819400" cy="2819400"/>
          </a:xfrm>
          <a:prstGeom prst="rect">
            <a:avLst/>
          </a:prstGeom>
          <a:noFill/>
          <a:ln>
            <a:noFill/>
          </a:ln>
        </p:spPr>
      </p:pic>
      <p:sp>
        <p:nvSpPr>
          <p:cNvPr id="102" name="Shape 102"/>
          <p:cNvSpPr txBox="1"/>
          <p:nvPr>
            <p:ph idx="1" type="body"/>
          </p:nvPr>
        </p:nvSpPr>
        <p:spPr>
          <a:xfrm>
            <a:off x="381000" y="609600"/>
            <a:ext cx="8426450" cy="5478463"/>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7889FB"/>
              </a:buClr>
              <a:buSzPct val="25000"/>
              <a:buFont typeface="Noto Sans Symbols"/>
              <a:buNone/>
            </a:pPr>
            <a:r>
              <a:rPr b="0" i="0" lang="de-DE" sz="2400" u="none" cap="none" strike="noStrike">
                <a:solidFill>
                  <a:srgbClr val="000000"/>
                </a:solidFill>
                <a:latin typeface="Arial"/>
                <a:ea typeface="Arial"/>
                <a:cs typeface="Arial"/>
                <a:sym typeface="Arial"/>
              </a:rPr>
              <a:t>Der Volleyball-Weltverband FIVB ist mit 217 Nationen der landesstärkste Sportverband der Welt und zählt offiziell 33 Millionen lizenzierte Spieler (vergleichsweise sind bei der FIFA ca. 30,97 Millionen Fußballspieler registriert).</a:t>
            </a:r>
          </a:p>
        </p:txBody>
      </p:sp>
      <p:pic>
        <p:nvPicPr>
          <p:cNvPr id="103" name="Shape 103"/>
          <p:cNvPicPr preferRelativeResize="0"/>
          <p:nvPr/>
        </p:nvPicPr>
        <p:blipFill rotWithShape="1">
          <a:blip r:embed="rId4">
            <a:alphaModFix/>
          </a:blip>
          <a:srcRect b="0" l="0" r="0" t="0"/>
          <a:stretch/>
        </p:blipFill>
        <p:spPr>
          <a:xfrm>
            <a:off x="381000" y="3808955"/>
            <a:ext cx="5638800" cy="216876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idx="1" type="body"/>
          </p:nvPr>
        </p:nvSpPr>
        <p:spPr>
          <a:xfrm>
            <a:off x="228600" y="609600"/>
            <a:ext cx="8381999" cy="5478463"/>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7889FB"/>
              </a:buClr>
              <a:buSzPct val="25000"/>
              <a:buFont typeface="Noto Sans Symbols"/>
              <a:buNone/>
            </a:pPr>
            <a:r>
              <a:rPr b="0" i="0" lang="de-DE" sz="2800" u="none" cap="none" strike="noStrike">
                <a:solidFill>
                  <a:srgbClr val="000000"/>
                </a:solidFill>
                <a:latin typeface="Arial"/>
                <a:ea typeface="Arial"/>
                <a:cs typeface="Arial"/>
                <a:sym typeface="Arial"/>
              </a:rPr>
              <a:t>Top-5 beste Mannschaften, Männer:</a:t>
            </a:r>
          </a:p>
        </p:txBody>
      </p:sp>
      <p:graphicFrame>
        <p:nvGraphicFramePr>
          <p:cNvPr id="109" name="Shape 109"/>
          <p:cNvGraphicFramePr/>
          <p:nvPr/>
        </p:nvGraphicFramePr>
        <p:xfrm>
          <a:off x="1600200" y="1676400"/>
          <a:ext cx="3000000" cy="3000000"/>
        </p:xfrm>
        <a:graphic>
          <a:graphicData uri="http://schemas.openxmlformats.org/drawingml/2006/table">
            <a:tbl>
              <a:tblPr bandRow="1" firstRow="1">
                <a:noFill/>
                <a:tableStyleId>{6D9812FA-5FC7-47D7-99FD-63C136EB0060}</a:tableStyleId>
              </a:tblPr>
              <a:tblGrid>
                <a:gridCol w="2895600"/>
                <a:gridCol w="2895600"/>
              </a:tblGrid>
              <a:tr h="685800">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de-DE" sz="1800" u="none" cap="none" strike="noStrike"/>
                        <a:t>Brasilien</a:t>
                      </a:r>
                    </a:p>
                  </a:txBody>
                  <a:tcPr marT="45725" marB="45725" marR="91450" marL="91450" anchor="ctr"/>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de-DE" sz="1800" u="none" cap="none" strike="noStrike"/>
                        <a:t>330</a:t>
                      </a:r>
                    </a:p>
                  </a:txBody>
                  <a:tcPr marT="45725" marB="45725" marR="91450" marL="91450" anchor="ctr"/>
                </a:tc>
              </a:tr>
              <a:tr h="685800">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de-DE" sz="1800" u="none" cap="none" strike="noStrike"/>
                        <a:t>Polen</a:t>
                      </a:r>
                    </a:p>
                  </a:txBody>
                  <a:tcPr marT="45725" marB="45725" marR="91450" marL="91450" anchor="ctr"/>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de-DE" sz="1800" u="none" cap="none" strike="noStrike"/>
                        <a:t>286</a:t>
                      </a:r>
                    </a:p>
                  </a:txBody>
                  <a:tcPr marT="45725" marB="45725" marR="91450" marL="91450" anchor="ctr"/>
                </a:tc>
              </a:tr>
              <a:tr h="685800">
                <a:tc>
                  <a:txBody>
                    <a:bodyPr>
                      <a:noAutofit/>
                    </a:bodyPr>
                    <a:lstStyle/>
                    <a:p>
                      <a:pPr indent="0" lvl="0" marL="0" marR="0" rtl="0" algn="l">
                        <a:lnSpc>
                          <a:spcPct val="100000"/>
                        </a:lnSpc>
                        <a:spcBef>
                          <a:spcPts val="0"/>
                        </a:spcBef>
                        <a:spcAft>
                          <a:spcPts val="0"/>
                        </a:spcAft>
                        <a:buClr>
                          <a:schemeClr val="dk1"/>
                        </a:buClr>
                        <a:buSzPct val="25000"/>
                        <a:buFont typeface="Arial"/>
                        <a:buNone/>
                      </a:pPr>
                      <a:r>
                        <a:rPr lang="de-DE" sz="1800" u="none" cap="none" strike="noStrike">
                          <a:solidFill>
                            <a:schemeClr val="dk1"/>
                          </a:solidFill>
                        </a:rPr>
                        <a:t> Russland</a:t>
                      </a:r>
                    </a:p>
                  </a:txBody>
                  <a:tcPr marT="45725" marB="45725" marR="91450" marL="91450" anchor="ctr"/>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de-DE" sz="1800" u="none" cap="none" strike="noStrike"/>
                        <a:t>274</a:t>
                      </a:r>
                    </a:p>
                  </a:txBody>
                  <a:tcPr marT="45725" marB="45725" marR="91450" marL="91450" anchor="ctr"/>
                </a:tc>
              </a:tr>
              <a:tr h="685800">
                <a:tc>
                  <a:txBody>
                    <a:bodyPr>
                      <a:noAutofit/>
                    </a:bodyPr>
                    <a:lstStyle/>
                    <a:p>
                      <a:pPr indent="0" lvl="0" marL="0" marR="0" rtl="0" algn="l">
                        <a:lnSpc>
                          <a:spcPct val="100000"/>
                        </a:lnSpc>
                        <a:spcBef>
                          <a:spcPts val="0"/>
                        </a:spcBef>
                        <a:spcAft>
                          <a:spcPts val="0"/>
                        </a:spcAft>
                        <a:buClr>
                          <a:schemeClr val="dk1"/>
                        </a:buClr>
                        <a:buSzPct val="25000"/>
                        <a:buFont typeface="Arial"/>
                        <a:buNone/>
                      </a:pPr>
                      <a:r>
                        <a:rPr lang="de-DE" sz="1800" u="none" cap="none" strike="noStrike">
                          <a:solidFill>
                            <a:schemeClr val="dk1"/>
                          </a:solidFill>
                        </a:rPr>
                        <a:t> Italien</a:t>
                      </a:r>
                    </a:p>
                  </a:txBody>
                  <a:tcPr marT="45725" marB="45725" marR="91450" marL="91450" anchor="ctr"/>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de-DE" sz="1800" u="none" cap="none" strike="noStrike"/>
                        <a:t>268</a:t>
                      </a:r>
                    </a:p>
                  </a:txBody>
                  <a:tcPr marT="45725" marB="45725" marR="91450" marL="91450" anchor="ctr"/>
                </a:tc>
              </a:tr>
              <a:tr h="685800">
                <a:tc>
                  <a:txBody>
                    <a:bodyPr>
                      <a:noAutofit/>
                    </a:bodyPr>
                    <a:lstStyle/>
                    <a:p>
                      <a:pPr indent="0" lvl="0" marL="0" marR="0" rtl="0" algn="l">
                        <a:lnSpc>
                          <a:spcPct val="100000"/>
                        </a:lnSpc>
                        <a:spcBef>
                          <a:spcPts val="0"/>
                        </a:spcBef>
                        <a:spcAft>
                          <a:spcPts val="0"/>
                        </a:spcAft>
                        <a:buClr>
                          <a:schemeClr val="dk1"/>
                        </a:buClr>
                        <a:buSzPct val="25000"/>
                        <a:buFont typeface="Arial"/>
                        <a:buNone/>
                      </a:pPr>
                      <a:r>
                        <a:rPr lang="de-DE" sz="1800" u="none" cap="none" strike="noStrike">
                          <a:solidFill>
                            <a:schemeClr val="dk1"/>
                          </a:solidFill>
                        </a:rPr>
                        <a:t>USA</a:t>
                      </a:r>
                    </a:p>
                  </a:txBody>
                  <a:tcPr marT="45725" marB="45725" marR="91450" marL="91450" anchor="ctr"/>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de-DE" sz="1800" u="none" cap="none" strike="noStrike"/>
                        <a:t>245</a:t>
                      </a:r>
                    </a:p>
                  </a:txBody>
                  <a:tcPr marT="45725" marB="45725" marR="91450" marL="91450" anchor="ctr"/>
                </a:tc>
              </a:tr>
            </a:tbl>
          </a:graphicData>
        </a:graphic>
      </p:graphicFrame>
      <p:sp>
        <p:nvSpPr>
          <p:cNvPr id="110" name="Shape 110"/>
          <p:cNvSpPr txBox="1"/>
          <p:nvPr/>
        </p:nvSpPr>
        <p:spPr>
          <a:xfrm>
            <a:off x="914400" y="5562600"/>
            <a:ext cx="7162799" cy="36933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de-DE" sz="1800" u="none" cap="none" strike="noStrike">
                <a:solidFill>
                  <a:schemeClr val="dk1"/>
                </a:solidFill>
                <a:latin typeface="Arial"/>
                <a:ea typeface="Arial"/>
                <a:cs typeface="Arial"/>
                <a:sym typeface="Arial"/>
              </a:rPr>
              <a:t>	Deutschland – 9 Platz, 135 Punkten.</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idx="1" type="body"/>
          </p:nvPr>
        </p:nvSpPr>
        <p:spPr>
          <a:xfrm>
            <a:off x="304800" y="609600"/>
            <a:ext cx="8502649" cy="5478463"/>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7889FB"/>
              </a:buClr>
              <a:buSzPct val="25000"/>
              <a:buFont typeface="Noto Sans Symbols"/>
              <a:buNone/>
            </a:pPr>
            <a:r>
              <a:rPr b="0" i="0" lang="de-DE" sz="3200" u="none" cap="none" strike="noStrike">
                <a:solidFill>
                  <a:srgbClr val="000000"/>
                </a:solidFill>
                <a:latin typeface="Arial"/>
                <a:ea typeface="Arial"/>
                <a:cs typeface="Arial"/>
                <a:sym typeface="Arial"/>
              </a:rPr>
              <a:t>Top-5 beste Mannschaften, Frauen:</a:t>
            </a:r>
          </a:p>
          <a:p>
            <a:pPr indent="0" lvl="0" marL="0" marR="0" rtl="0" algn="l">
              <a:lnSpc>
                <a:spcPct val="100000"/>
              </a:lnSpc>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p:txBody>
      </p:sp>
      <p:graphicFrame>
        <p:nvGraphicFramePr>
          <p:cNvPr id="116" name="Shape 116"/>
          <p:cNvGraphicFramePr/>
          <p:nvPr/>
        </p:nvGraphicFramePr>
        <p:xfrm>
          <a:off x="1981200" y="1397000"/>
          <a:ext cx="3000000" cy="3000000"/>
        </p:xfrm>
        <a:graphic>
          <a:graphicData uri="http://schemas.openxmlformats.org/drawingml/2006/table">
            <a:tbl>
              <a:tblPr bandRow="1" firstRow="1">
                <a:noFill/>
                <a:tableStyleId>{6D9812FA-5FC7-47D7-99FD-63C136EB0060}</a:tableStyleId>
              </a:tblPr>
              <a:tblGrid>
                <a:gridCol w="2819400"/>
                <a:gridCol w="2819400"/>
              </a:tblGrid>
              <a:tr h="695950">
                <a:tc>
                  <a:txBody>
                    <a:bodyPr>
                      <a:noAutofit/>
                    </a:bodyPr>
                    <a:lstStyle/>
                    <a:p>
                      <a:pPr indent="0" lvl="0" marL="0" marR="0" rtl="0" algn="l">
                        <a:lnSpc>
                          <a:spcPct val="100000"/>
                        </a:lnSpc>
                        <a:spcBef>
                          <a:spcPts val="0"/>
                        </a:spcBef>
                        <a:spcAft>
                          <a:spcPts val="0"/>
                        </a:spcAft>
                        <a:buClr>
                          <a:schemeClr val="lt1"/>
                        </a:buClr>
                        <a:buSzPct val="25000"/>
                        <a:buFont typeface="Arial"/>
                        <a:buNone/>
                      </a:pPr>
                      <a:r>
                        <a:rPr b="0" i="0" lang="de-DE" sz="1800" u="none" cap="none" strike="noStrike">
                          <a:solidFill>
                            <a:schemeClr val="lt1"/>
                          </a:solidFill>
                          <a:latin typeface="Arial"/>
                          <a:ea typeface="Arial"/>
                          <a:cs typeface="Arial"/>
                          <a:sym typeface="Arial"/>
                        </a:rPr>
                        <a:t>USA</a:t>
                      </a:r>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de-DE" sz="1800" u="none" cap="none" strike="noStrike"/>
                        <a:t>350</a:t>
                      </a:r>
                    </a:p>
                  </a:txBody>
                  <a:tcPr marT="45725" marB="45725" marR="91450" marL="91450"/>
                </a:tc>
              </a:tr>
              <a:tr h="695950">
                <a:tc>
                  <a:txBody>
                    <a:bodyPr>
                      <a:noAutofit/>
                    </a:bodyPr>
                    <a:lstStyle/>
                    <a:p>
                      <a:pPr indent="0" lvl="0" marL="0" marR="0" rtl="0" algn="l">
                        <a:lnSpc>
                          <a:spcPct val="100000"/>
                        </a:lnSpc>
                        <a:spcBef>
                          <a:spcPts val="0"/>
                        </a:spcBef>
                        <a:spcAft>
                          <a:spcPts val="0"/>
                        </a:spcAft>
                        <a:buClr>
                          <a:schemeClr val="dk1"/>
                        </a:buClr>
                        <a:buSzPct val="25000"/>
                        <a:buFont typeface="Arial"/>
                        <a:buNone/>
                      </a:pPr>
                      <a:r>
                        <a:rPr b="0" i="0" lang="de-DE" sz="1800" u="none" cap="none" strike="noStrike">
                          <a:solidFill>
                            <a:schemeClr val="dk1"/>
                          </a:solidFill>
                          <a:latin typeface="Arial"/>
                          <a:ea typeface="Arial"/>
                          <a:cs typeface="Arial"/>
                          <a:sym typeface="Arial"/>
                        </a:rPr>
                        <a:t>Volksrepublik China</a:t>
                      </a:r>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de-DE" sz="1800" u="none" cap="none" strike="noStrike"/>
                        <a:t>310</a:t>
                      </a:r>
                    </a:p>
                  </a:txBody>
                  <a:tcPr marT="45725" marB="45725" marR="91450" marL="91450"/>
                </a:tc>
              </a:tr>
              <a:tr h="695950">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de-DE" sz="1800" u="none" cap="none" strike="noStrike"/>
                        <a:t>Brasilien</a:t>
                      </a:r>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de-DE" sz="1800" u="none" cap="none" strike="noStrike"/>
                        <a:t>302</a:t>
                      </a:r>
                    </a:p>
                  </a:txBody>
                  <a:tcPr marT="45725" marB="45725" marR="91450" marL="91450"/>
                </a:tc>
              </a:tr>
              <a:tr h="695950">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de-DE" sz="1800" u="none" cap="none" strike="noStrike"/>
                        <a:t>Russland</a:t>
                      </a:r>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de-DE" sz="1800" u="none" cap="none" strike="noStrike"/>
                        <a:t>253</a:t>
                      </a:r>
                    </a:p>
                  </a:txBody>
                  <a:tcPr marT="45725" marB="45725" marR="91450" marL="91450"/>
                </a:tc>
              </a:tr>
              <a:tr h="695950">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de-DE" sz="1800" u="none" cap="none" strike="noStrike"/>
                        <a:t>Japan</a:t>
                      </a:r>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de-DE" sz="1800" u="none" cap="none" strike="noStrike"/>
                        <a:t>225</a:t>
                      </a:r>
                    </a:p>
                  </a:txBody>
                  <a:tcPr marT="45725" marB="45725" marR="91450" marL="91450"/>
                </a:tc>
              </a:tr>
            </a:tbl>
          </a:graphicData>
        </a:graphic>
      </p:graphicFrame>
      <p:sp>
        <p:nvSpPr>
          <p:cNvPr id="117" name="Shape 117"/>
          <p:cNvSpPr txBox="1"/>
          <p:nvPr/>
        </p:nvSpPr>
        <p:spPr>
          <a:xfrm>
            <a:off x="990600" y="5486400"/>
            <a:ext cx="7239000" cy="36933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de-DE" sz="1800" u="none" cap="none" strike="noStrike">
                <a:solidFill>
                  <a:schemeClr val="dk1"/>
                </a:solidFill>
                <a:latin typeface="Arial"/>
                <a:ea typeface="Arial"/>
                <a:cs typeface="Arial"/>
                <a:sym typeface="Arial"/>
              </a:rPr>
              <a:t>	     Deutschland – 11 Platz, 93 Punkten.</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pic>
        <p:nvPicPr>
          <p:cNvPr id="122" name="Shape 122"/>
          <p:cNvPicPr preferRelativeResize="0"/>
          <p:nvPr/>
        </p:nvPicPr>
        <p:blipFill rotWithShape="1">
          <a:blip r:embed="rId3">
            <a:alphaModFix/>
          </a:blip>
          <a:srcRect b="0" l="0" r="0" t="0"/>
          <a:stretch/>
        </p:blipFill>
        <p:spPr>
          <a:xfrm>
            <a:off x="4343400" y="2362200"/>
            <a:ext cx="4680113" cy="3298544"/>
          </a:xfrm>
          <a:prstGeom prst="rect">
            <a:avLst/>
          </a:prstGeom>
          <a:noFill/>
          <a:ln>
            <a:noFill/>
          </a:ln>
        </p:spPr>
      </p:pic>
      <p:sp>
        <p:nvSpPr>
          <p:cNvPr id="123" name="Shape 123"/>
          <p:cNvSpPr txBox="1"/>
          <p:nvPr>
            <p:ph idx="1" type="body"/>
          </p:nvPr>
        </p:nvSpPr>
        <p:spPr>
          <a:xfrm>
            <a:off x="304800" y="762000"/>
            <a:ext cx="8502649" cy="5326063"/>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7889FB"/>
              </a:buClr>
              <a:buSzPct val="25000"/>
              <a:buFont typeface="Noto Sans Symbols"/>
              <a:buNone/>
            </a:pPr>
            <a:r>
              <a:rPr b="1" i="0" lang="de-DE" sz="2000" u="none" cap="none" strike="noStrike">
                <a:solidFill>
                  <a:srgbClr val="000000"/>
                </a:solidFill>
                <a:latin typeface="Arial"/>
                <a:ea typeface="Arial"/>
                <a:cs typeface="Arial"/>
                <a:sym typeface="Arial"/>
              </a:rPr>
              <a:t>Beachvolleyball</a:t>
            </a:r>
            <a:r>
              <a:rPr b="0" i="0" lang="de-DE" sz="2000" u="none" cap="none" strike="noStrike">
                <a:solidFill>
                  <a:srgbClr val="000000"/>
                </a:solidFill>
                <a:latin typeface="Arial"/>
                <a:ea typeface="Arial"/>
                <a:cs typeface="Arial"/>
                <a:sym typeface="Arial"/>
              </a:rPr>
              <a:t> (</a:t>
            </a:r>
            <a:r>
              <a:rPr b="1" i="0" lang="de-DE" sz="2000" u="none" cap="none" strike="noStrike">
                <a:solidFill>
                  <a:srgbClr val="000000"/>
                </a:solidFill>
                <a:latin typeface="Arial"/>
                <a:ea typeface="Arial"/>
                <a:cs typeface="Arial"/>
                <a:sym typeface="Arial"/>
              </a:rPr>
              <a:t>Strandvolleyball</a:t>
            </a:r>
            <a:r>
              <a:rPr b="0" i="0" lang="de-DE" sz="2000" u="none" cap="none" strike="noStrike">
                <a:solidFill>
                  <a:srgbClr val="000000"/>
                </a:solidFill>
                <a:latin typeface="Arial"/>
                <a:ea typeface="Arial"/>
                <a:cs typeface="Arial"/>
                <a:sym typeface="Arial"/>
              </a:rPr>
              <a:t>) ist eine olympische Mannschaftssportartaus der Gruppe der Rückschlagspiele, bei der sich zwei Mannschaften mit jeweils zwei Spielern auf einem durch ein Netz geteilten Spielfeld aus Sand gegenüberstehen.</a:t>
            </a:r>
          </a:p>
          <a:p>
            <a:pPr indent="0" lvl="0" marL="0" marR="0" rtl="0" algn="l">
              <a:lnSpc>
                <a:spcPct val="100000"/>
              </a:lnSpc>
              <a:spcBef>
                <a:spcPts val="400"/>
              </a:spcBef>
              <a:spcAft>
                <a:spcPts val="0"/>
              </a:spcAft>
              <a:buClr>
                <a:srgbClr val="7889FB"/>
              </a:buClr>
              <a:buSzPct val="25000"/>
              <a:buFont typeface="Noto Sans Symbols"/>
              <a:buNone/>
            </a:pPr>
            <a:r>
              <a:rPr b="0" i="0" lang="de-DE" sz="2000" u="none" cap="none" strike="noStrike">
                <a:solidFill>
                  <a:srgbClr val="000000"/>
                </a:solidFill>
                <a:latin typeface="Arial"/>
                <a:ea typeface="Arial"/>
                <a:cs typeface="Arial"/>
                <a:sym typeface="Arial"/>
              </a:rPr>
              <a:t> </a:t>
            </a:r>
          </a:p>
          <a:p>
            <a:pPr indent="-161925" lvl="0" marL="161925" marR="0" rtl="0" algn="l">
              <a:lnSpc>
                <a:spcPct val="100000"/>
              </a:lnSpc>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lnSpc>
                <a:spcPct val="100000"/>
              </a:lnSpc>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lnSpc>
                <a:spcPct val="100000"/>
              </a:lnSpc>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lnSpc>
                <a:spcPct val="100000"/>
              </a:lnSpc>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lnSpc>
                <a:spcPct val="100000"/>
              </a:lnSpc>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lnSpc>
                <a:spcPct val="100000"/>
              </a:lnSpc>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lnSpc>
                <a:spcPct val="100000"/>
              </a:lnSpc>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p:txBody>
      </p:sp>
      <p:pic>
        <p:nvPicPr>
          <p:cNvPr id="124" name="Shape 124"/>
          <p:cNvPicPr preferRelativeResize="0"/>
          <p:nvPr/>
        </p:nvPicPr>
        <p:blipFill rotWithShape="1">
          <a:blip r:embed="rId4">
            <a:alphaModFix/>
          </a:blip>
          <a:srcRect b="0" l="0" r="0" t="0"/>
          <a:stretch/>
        </p:blipFill>
        <p:spPr>
          <a:xfrm>
            <a:off x="152400" y="3115859"/>
            <a:ext cx="4572000" cy="319325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