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PT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-bold.fntdata"/><Relationship Id="rId14" Type="http://schemas.openxmlformats.org/officeDocument/2006/relationships/font" Target="fonts/PTSans-regular.fntdata"/><Relationship Id="rId17" Type="http://schemas.openxmlformats.org/officeDocument/2006/relationships/font" Target="fonts/PTSans-boldItalic.fntdata"/><Relationship Id="rId16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228600" y="9906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i="0" lang="fr-F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WANDERN GEHEN</a:t>
            </a:r>
          </a:p>
        </p:txBody>
      </p:sp>
      <p:pic>
        <p:nvPicPr>
          <p:cNvPr descr="http://www.alpenwelt.net/(cms)/media/resize/size=1280x720,scale=fit/1019254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752600"/>
            <a:ext cx="6365874" cy="4243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09600" y="1307304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descr="http://www.daniel-napp.de/bilder/Dr-Brumm-Wanderausruestung.jpg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381000"/>
            <a:ext cx="94268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fr-FR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Welche Ausrüstung brauche ich?</a:t>
            </a:r>
          </a:p>
        </p:txBody>
      </p:sp>
      <p:pic>
        <p:nvPicPr>
          <p:cNvPr descr="https://www.in-form.de/fileadmin/user_upload/profi_bilder/Lebenswelten/Familie/WanderAusruestung.jpg" id="82" name="Shape 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371600"/>
            <a:ext cx="3899416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4419600" y="1371600"/>
            <a:ext cx="45720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PT Sans"/>
              <a:buNone/>
            </a:pP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Die Frage nach der richtigen </a:t>
            </a: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Ausrüstung für Wanderungen</a:t>
            </a: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 und Bergtouren ist nicht ganz einfach zu beantworten! Es kommt auf</a:t>
            </a: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Jahreszeit</a:t>
            </a: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 und </a:t>
            </a: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Wetterlage </a:t>
            </a: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an sowie auf die </a:t>
            </a: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Art und Dauer der Tour</a:t>
            </a: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. Weiterhin sind die </a:t>
            </a: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Schwierigkeit</a:t>
            </a: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 und </a:t>
            </a: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Meereshöhe</a:t>
            </a:r>
            <a:r>
              <a:rPr b="0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 und weitere Faktoren zu berücksichtigen! Grundsätzlich gilt: so wenig wie möglich, so viel wie nötig!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09600" y="1066800"/>
            <a:ext cx="77724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PT Sans"/>
              <a:buNone/>
            </a:pP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Einige Tipps: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Ein guter gepackter Rucksack sollte auch bei Mehrtagestouren nicht mehr als 9 Kilo wiegen.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Auf kurzen (Halbtages-) Touren sollte man vor Tourenbeginn viel trinken und nur 1-1,5 Liter mitnehmen.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Auf kurzen (Halbtages-) Touren reicht eine kleine Tüte Studentenfutter als Stärkung zwischendurch.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Wer vor Tourenbeginn den Wetterbericht checkt, kann die Regenkleidung oder den dicken Pulli im Auto lassen.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T-Shirts aus Merinowolle wärmen auch wenn man geschwitzt hat. Das Wechselshirt kann zuhause bleiben.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98500" y="914400"/>
            <a:ext cx="615949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PT Sans"/>
              <a:buNone/>
            </a:pPr>
            <a:r>
              <a:rPr b="1" i="0" lang="fr-FR" sz="18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Kleidung für Wanderungen / Bergtouren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Funktionsunterwäsche (Wechsel-Shirt)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Funktionssocken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Oberbekleidung (Fleece o. Primaloft-Pullover)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Tourenhose (lang, kurz nach Wetter)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Tourenhose (z.B.: Gore-Tex Active Shell)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Tourenjacke (z.B.: Gore-Tex Active Shell)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leichte Handschuhe (nach Wetter)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warme Handschuhe (nach Wetter)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Mütze/Stirnband (nach Wetter)</a:t>
            </a:r>
          </a:p>
        </p:txBody>
      </p:sp>
      <p:pic>
        <p:nvPicPr>
          <p:cNvPr descr="https://www.davplus.de/arsv.1429270774/uploads/images/wVO1woI000DTCmxZHfpxFw/hbf000083_4002x1604+40+1121_584x234.jpg"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3859212"/>
            <a:ext cx="55626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-381000" y="8382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PT Sans"/>
              <a:buNone/>
            </a:pPr>
            <a:r>
              <a:rPr b="1" i="0" lang="fr-FR" sz="20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  <a:t>Ausrüstung für Wanderungen / Bergtouren</a:t>
            </a:r>
            <a:br>
              <a:rPr b="1" i="0" lang="fr-FR" sz="2000" u="none" cap="none" strike="noStrike">
                <a:solidFill>
                  <a:srgbClr val="333333"/>
                </a:solidFill>
                <a:latin typeface="PT Sans"/>
                <a:ea typeface="PT Sans"/>
                <a:cs typeface="PT Sans"/>
                <a:sym typeface="PT Sans"/>
              </a:rPr>
            </a:br>
          </a:p>
        </p:txBody>
      </p:sp>
      <p:sp>
        <p:nvSpPr>
          <p:cNvPr id="101" name="Shape 101"/>
          <p:cNvSpPr/>
          <p:nvPr/>
        </p:nvSpPr>
        <p:spPr>
          <a:xfrm>
            <a:off x="1295400" y="1600200"/>
            <a:ext cx="55626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Rucksack mit Regenschutz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Teleskopstöcke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Bergstiefel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Sonnenschutz (Creme, Brille, Hut)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Brotzeit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Trinkflasche (1-3 Liter nach Bedarf)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Bargeld, EC-Karte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•"/>
            </a:pPr>
            <a:r>
              <a:rPr b="0" i="0" lang="fr-FR" sz="1800" u="none" cap="none" strike="noStrike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AV-Ausweis</a:t>
            </a:r>
          </a:p>
        </p:txBody>
      </p:sp>
      <p:pic>
        <p:nvPicPr>
          <p:cNvPr descr="Картинки по запросу Wanderausrüstung" id="102" name="Shape 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545569"/>
            <a:ext cx="4190999" cy="2788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1295400" y="685800"/>
            <a:ext cx="6934199" cy="1371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Beschreibe das Bild: Was will Eva auf ihre Wanderung  mitnehmen!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magazine.mayrhofen.at/wp-content/uploads/2015/07/Rucksack-Packliste-Wandern-Alpen-Mayrhofen-Zillertal-%C3%96sterreich1.jpg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219200"/>
            <a:ext cx="5333998" cy="525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-304800" y="6858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fr-FR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DEUTSCHLANDS SCHÖNSTE WANDERWEGE 2016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81000" y="1143000"/>
            <a:ext cx="5029199" cy="5105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1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Altmühltal-Panoramaweg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jung und doch schon ein Wanderklassiker. Der Altmühltal-Panoramaweg ist einer der </a:t>
            </a:r>
            <a:r>
              <a:rPr b="0" i="0" lang="fr-F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Fernwanderwege Deutschlands und hat bereits mehrere </a:t>
            </a:r>
            <a:r>
              <a:rPr b="0" i="0" lang="fr-F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eingeheimst. Wandern im Bilderbuch der Erdgeschichte, durch </a:t>
            </a:r>
            <a:r>
              <a:rPr b="0" i="0" lang="fr-F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schöne Wacholderhänge und altehrwürdige Orte und Städte wie Riedenburg, Eichstätt, Gunzenhausen oder Pappenheim. Der Weg ist </a:t>
            </a:r>
            <a:r>
              <a:rPr b="0" i="0" lang="fr-F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mit wunderbaren Ausblicken, führt an bizarren Felstürmen vorbei, bietet </a:t>
            </a:r>
            <a:r>
              <a:rPr b="0" i="0" lang="fr-F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Buchenwälder und setzt mit der Weltenburger Enge einen spektakulären </a:t>
            </a:r>
            <a:r>
              <a:rPr b="0" i="0" lang="fr-FR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……..</a:t>
            </a:r>
          </a:p>
        </p:txBody>
      </p:sp>
      <p:pic>
        <p:nvPicPr>
          <p:cNvPr descr="Altmühltal-Panoramaweg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3710" y="1219200"/>
            <a:ext cx="3238499" cy="209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877560" y="3695700"/>
            <a:ext cx="2590800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schattige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beliebtesten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garniert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Auszeichnungen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Schlusspunkt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fr-FR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atemberaubend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Bist du schon in Deutschland gewandert?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Wie viele Tage dauerte deine längste Wanderung?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Welche Wanderwege kennst du?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 kaufst du Wanderausrüstung ein?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 und was isst du am liebsten während der Wanderpausen? (im Lokal, aus den Dosen ect.).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 würdest du auf einen drei-Tagen-Tour in Brandenburg mitnehmen?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Würdest du gern deine Kinder auf die Wanderung mitnehmen?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