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6" r:id="rId2"/>
    <p:sldId id="277" r:id="rId3"/>
    <p:sldId id="265" r:id="rId4"/>
    <p:sldId id="268" r:id="rId5"/>
    <p:sldId id="267" r:id="rId6"/>
    <p:sldId id="269" r:id="rId7"/>
    <p:sldId id="270" r:id="rId8"/>
    <p:sldId id="28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9035D"/>
    <a:srgbClr val="FF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5" autoAdjust="0"/>
    <p:restoredTop sz="94660"/>
  </p:normalViewPr>
  <p:slideViewPr>
    <p:cSldViewPr>
      <p:cViewPr varScale="1">
        <p:scale>
          <a:sx n="97" d="100"/>
          <a:sy n="97" d="100"/>
        </p:scale>
        <p:origin x="-20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57574-9477-49A7-8E35-B5AC51A29E4B}" type="datetimeFigureOut">
              <a:rPr lang="en-GB" smtClean="0"/>
              <a:pPr/>
              <a:t>10/08/13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5C907-AD26-4A2C-88F4-F8146AF3F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686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: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Elvis Presley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5C907-AD26-4A2C-88F4-F8146AF3F90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Answer: </a:t>
            </a:r>
            <a:r>
              <a:rPr lang="en-GB" sz="1200" dirty="0" smtClean="0"/>
              <a:t>Julia Roberts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5C907-AD26-4A2C-88F4-F8146AF3F90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dirty="0" smtClean="0"/>
              <a:t>Answer: Princess Diana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5C907-AD26-4A2C-88F4-F8146AF3F90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Answer: </a:t>
            </a:r>
            <a:r>
              <a:rPr lang="en-GB" sz="1200" dirty="0" smtClean="0"/>
              <a:t>Mother Teresa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5C907-AD26-4A2C-88F4-F8146AF3F90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dirty="0" smtClean="0"/>
              <a:t>Answer:</a:t>
            </a:r>
            <a:r>
              <a:rPr lang="en-GB" sz="1200" baseline="0" dirty="0" smtClean="0"/>
              <a:t> </a:t>
            </a:r>
            <a:r>
              <a:rPr lang="en-GB" sz="1200" dirty="0" smtClean="0"/>
              <a:t>Madonna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5C907-AD26-4A2C-88F4-F8146AF3F90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607300" y="6526213"/>
            <a:ext cx="1427163" cy="152400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FFFFFF"/>
                </a:solidFill>
              </a:rPr>
              <a:t>© 2011 wheresjenny.com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971600" y="764704"/>
            <a:ext cx="7488832" cy="5328592"/>
            <a:chOff x="971600" y="764704"/>
            <a:chExt cx="7488832" cy="5328592"/>
          </a:xfrm>
        </p:grpSpPr>
        <p:grpSp>
          <p:nvGrpSpPr>
            <p:cNvPr id="86" name="Group 85"/>
            <p:cNvGrpSpPr/>
            <p:nvPr/>
          </p:nvGrpSpPr>
          <p:grpSpPr>
            <a:xfrm>
              <a:off x="971600" y="764704"/>
              <a:ext cx="7488832" cy="5328592"/>
              <a:chOff x="971600" y="764704"/>
              <a:chExt cx="7488832" cy="5328592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971600" y="764704"/>
                <a:ext cx="7488832" cy="5328592"/>
              </a:xfrm>
              <a:prstGeom prst="ellipse">
                <a:avLst/>
              </a:prstGeom>
              <a:solidFill>
                <a:srgbClr val="7030A0"/>
              </a:solidFill>
              <a:ln w="117475">
                <a:solidFill>
                  <a:srgbClr val="69035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2555776" y="13407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123728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7452320" y="19888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7092280" y="16288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660232" y="141277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156176" y="11967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652120" y="10527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148064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4644008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067944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563888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5983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7308304" y="46531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987824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55577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123728" y="486916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763688" y="45811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475656" y="42210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187624" y="37890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115616" y="328498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187624" y="27809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403648" y="227687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763688" y="19168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596336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884368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7956376" y="33569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884368" y="28529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7740352" y="24208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220072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4788024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283968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3851920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419872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6156176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724128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651621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876256" y="49411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2555776" y="1772816"/>
                <a:ext cx="4320480" cy="86409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dirty="0" smtClean="0">
                    <a:latin typeface="Broadway" pitchFamily="82" charset="0"/>
                  </a:rPr>
                  <a:t>Let’s Play</a:t>
                </a:r>
                <a:endParaRPr lang="en-GB" sz="4000" dirty="0">
                  <a:latin typeface="Broadway" pitchFamily="82" charset="0"/>
                </a:endParaRP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2483768" y="2564904"/>
                <a:ext cx="446449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6000" dirty="0" smtClean="0">
                    <a:ln w="28575">
                      <a:solidFill>
                        <a:schemeClr val="tx1"/>
                      </a:solidFill>
                    </a:ln>
                    <a:solidFill>
                      <a:srgbClr val="00FFFF"/>
                    </a:solidFill>
                    <a:latin typeface="Snap ITC" pitchFamily="82" charset="0"/>
                  </a:rPr>
                  <a:t>The</a:t>
                </a: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327446" y="4265220"/>
                <a:ext cx="2775119" cy="110799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6600" dirty="0" smtClean="0">
                    <a:ln w="38100">
                      <a:solidFill>
                        <a:schemeClr val="tx1"/>
                      </a:solidFill>
                    </a:ln>
                    <a:solidFill>
                      <a:srgbClr val="FF6600"/>
                    </a:solidFill>
                    <a:latin typeface="Magneto" pitchFamily="82" charset="0"/>
                  </a:rPr>
                  <a:t>Game</a:t>
                </a:r>
                <a:endParaRPr lang="en-US" sz="6600" b="1" cap="none" spc="0" dirty="0">
                  <a:ln w="38100">
                    <a:solidFill>
                      <a:schemeClr val="tx1"/>
                    </a:solidFill>
                  </a:ln>
                  <a:solidFill>
                    <a:srgbClr val="FF6600"/>
                  </a:solidFill>
                  <a:effectLst>
                    <a:outerShdw blurRad="50800" algn="tl" rotWithShape="0">
                      <a:srgbClr val="000000"/>
                    </a:outerShdw>
                  </a:effectLst>
                  <a:latin typeface="Magneto" pitchFamily="82" charset="0"/>
                </a:endParaRPr>
              </a:p>
            </p:txBody>
          </p:sp>
        </p:grpSp>
        <p:sp>
          <p:nvSpPr>
            <p:cNvPr id="87" name="Rectangle 86"/>
            <p:cNvSpPr/>
            <p:nvPr/>
          </p:nvSpPr>
          <p:spPr>
            <a:xfrm>
              <a:off x="2519874" y="3429000"/>
              <a:ext cx="4527201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66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Guessing</a:t>
              </a:r>
              <a:endParaRPr lang="en-US" sz="6600" dirty="0" smtClean="0">
                <a:ln w="38100">
                  <a:solidFill>
                    <a:schemeClr val="tx1"/>
                  </a:solidFill>
                </a:ln>
                <a:solidFill>
                  <a:srgbClr val="FF6600"/>
                </a:solidFill>
                <a:latin typeface="Broadway" pitchFamily="82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23728" y="764704"/>
            <a:ext cx="5328592" cy="2808312"/>
            <a:chOff x="971600" y="764704"/>
            <a:chExt cx="7488832" cy="5328592"/>
          </a:xfrm>
        </p:grpSpPr>
        <p:grpSp>
          <p:nvGrpSpPr>
            <p:cNvPr id="3" name="Group 85"/>
            <p:cNvGrpSpPr/>
            <p:nvPr/>
          </p:nvGrpSpPr>
          <p:grpSpPr>
            <a:xfrm>
              <a:off x="971600" y="764704"/>
              <a:ext cx="7488832" cy="5328592"/>
              <a:chOff x="971600" y="764704"/>
              <a:chExt cx="7488832" cy="5328592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971600" y="764704"/>
                <a:ext cx="7488832" cy="5328592"/>
              </a:xfrm>
              <a:prstGeom prst="ellipse">
                <a:avLst/>
              </a:prstGeom>
              <a:solidFill>
                <a:srgbClr val="7030A0"/>
              </a:solidFill>
              <a:ln w="117475">
                <a:solidFill>
                  <a:srgbClr val="69035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555776" y="13407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123728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7452320" y="19888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092280" y="16288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660232" y="141277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156176" y="11967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52120" y="10527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148064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644008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067944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563888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5983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308304" y="46531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87824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55577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123728" y="486916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763688" y="45811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475656" y="42210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187624" y="37890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115616" y="328498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187624" y="27809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403648" y="227687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763688" y="19168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596336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7884368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956376" y="33569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7884368" y="28529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7740352" y="24208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220072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788024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283968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851920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419872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56176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724128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51621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6876256" y="49411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2653326" y="1174596"/>
              <a:ext cx="4390300" cy="402950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4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Guess </a:t>
              </a:r>
            </a:p>
            <a:p>
              <a:pPr algn="ctr"/>
              <a:r>
                <a:rPr lang="en-US" sz="44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the </a:t>
              </a:r>
            </a:p>
            <a:p>
              <a:pPr algn="ctr"/>
              <a:r>
                <a:rPr lang="en-US" sz="44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celebrity</a:t>
              </a:r>
              <a:endParaRPr lang="en-US" sz="4400" dirty="0" smtClean="0">
                <a:ln w="38100">
                  <a:solidFill>
                    <a:schemeClr val="tx1"/>
                  </a:solidFill>
                </a:ln>
                <a:solidFill>
                  <a:srgbClr val="FF6600"/>
                </a:solidFill>
                <a:latin typeface="Broadway" pitchFamily="82" charset="0"/>
              </a:endParaRPr>
            </a:p>
          </p:txBody>
        </p:sp>
      </p:grpSp>
      <p:pic>
        <p:nvPicPr>
          <p:cNvPr id="43" name="Picture 2" descr="http://schools.iclipart.com/dodl.php?linklokauth=LzAzNC9iYXRjaF8wMS9wdXp6bGVkLmpwZywxMzQ2MDc1MDEwLDEyMi4xNzkuMTYxLjU3LDAsMCxMTF8wLCxlZGJhOTVkOGJiMzZkOWU3YjFhM2FiMWQ3ZmVjMWY4NA%3D%3D/puzzled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3933056"/>
            <a:ext cx="2987825" cy="2529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19672" y="620688"/>
            <a:ext cx="6336704" cy="5400600"/>
            <a:chOff x="1619672" y="1052736"/>
            <a:chExt cx="5760640" cy="4968552"/>
          </a:xfrm>
        </p:grpSpPr>
        <p:sp>
          <p:nvSpPr>
            <p:cNvPr id="3" name="Rectangle 2"/>
            <p:cNvSpPr/>
            <p:nvPr/>
          </p:nvSpPr>
          <p:spPr>
            <a:xfrm>
              <a:off x="1619672" y="1052736"/>
              <a:ext cx="5760640" cy="4968552"/>
            </a:xfrm>
            <a:prstGeom prst="rect">
              <a:avLst/>
            </a:prstGeom>
            <a:solidFill>
              <a:srgbClr val="7030A0"/>
            </a:solidFill>
            <a:ln w="50800">
              <a:solidFill>
                <a:srgbClr val="6903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1763688" y="1124744"/>
              <a:ext cx="5544616" cy="360040"/>
              <a:chOff x="1763688" y="1124744"/>
              <a:chExt cx="5544616" cy="360040"/>
            </a:xfrm>
          </p:grpSpPr>
          <p:sp>
            <p:nvSpPr>
              <p:cNvPr id="38" name="Oval 4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5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6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7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8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9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10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11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13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14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15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17"/>
            <p:cNvGrpSpPr/>
            <p:nvPr/>
          </p:nvGrpSpPr>
          <p:grpSpPr>
            <a:xfrm>
              <a:off x="1763688" y="5589240"/>
              <a:ext cx="5544616" cy="360040"/>
              <a:chOff x="1763688" y="1124744"/>
              <a:chExt cx="5544616" cy="36004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2"/>
            <p:cNvGrpSpPr/>
            <p:nvPr/>
          </p:nvGrpSpPr>
          <p:grpSpPr>
            <a:xfrm>
              <a:off x="6948264" y="1556792"/>
              <a:ext cx="360040" cy="3960440"/>
              <a:chOff x="6948264" y="1556792"/>
              <a:chExt cx="360040" cy="396044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53"/>
            <p:cNvGrpSpPr/>
            <p:nvPr/>
          </p:nvGrpSpPr>
          <p:grpSpPr>
            <a:xfrm>
              <a:off x="1763688" y="1556792"/>
              <a:ext cx="360040" cy="3960440"/>
              <a:chOff x="6948264" y="1556792"/>
              <a:chExt cx="360040" cy="39604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0" name="Rectangle 49"/>
          <p:cNvSpPr/>
          <p:nvPr/>
        </p:nvSpPr>
        <p:spPr>
          <a:xfrm>
            <a:off x="2411760" y="1124744"/>
            <a:ext cx="49685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Who am I?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 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was born on 8</a:t>
            </a:r>
            <a:r>
              <a:rPr lang="en-GB" sz="2800" baseline="30000" dirty="0" smtClean="0">
                <a:solidFill>
                  <a:srgbClr val="00FFFF"/>
                </a:solidFill>
              </a:rPr>
              <a:t>th</a:t>
            </a:r>
            <a:r>
              <a:rPr lang="en-GB" sz="2800" dirty="0" smtClean="0">
                <a:solidFill>
                  <a:srgbClr val="00FFFF"/>
                </a:solidFill>
              </a:rPr>
              <a:t> Jan, 1935 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died on  16</a:t>
            </a:r>
            <a:r>
              <a:rPr lang="en-GB" sz="2800" baseline="30000" dirty="0" smtClean="0">
                <a:solidFill>
                  <a:srgbClr val="00FFFF"/>
                </a:solidFill>
              </a:rPr>
              <a:t>th</a:t>
            </a:r>
            <a:r>
              <a:rPr lang="en-GB" sz="2800" dirty="0" smtClean="0">
                <a:solidFill>
                  <a:srgbClr val="00FFFF"/>
                </a:solidFill>
              </a:rPr>
              <a:t> Aug, 1977</a:t>
            </a:r>
          </a:p>
          <a:p>
            <a:r>
              <a:rPr lang="en-US" sz="2800" dirty="0" smtClean="0">
                <a:solidFill>
                  <a:srgbClr val="00FFFF"/>
                </a:solidFill>
              </a:rPr>
              <a:t>My </a:t>
            </a:r>
            <a:r>
              <a:rPr lang="en-GB" sz="2800" dirty="0" smtClean="0">
                <a:solidFill>
                  <a:srgbClr val="00FFFF"/>
                </a:solidFill>
              </a:rPr>
              <a:t>hometown is Memphis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My first hit was “Heartbreak Hotel”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My wife’s name is  Priscilla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am the “King of </a:t>
            </a:r>
            <a:r>
              <a:rPr lang="en-GB" sz="2800" dirty="0" err="1" smtClean="0">
                <a:solidFill>
                  <a:srgbClr val="00FFFF"/>
                </a:solidFill>
              </a:rPr>
              <a:t>Rock’n’Roll</a:t>
            </a:r>
            <a:r>
              <a:rPr lang="en-GB" sz="2800" dirty="0" smtClean="0">
                <a:solidFill>
                  <a:srgbClr val="00FFFF"/>
                </a:solidFill>
              </a:rPr>
              <a:t>”</a:t>
            </a: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19672" y="620688"/>
            <a:ext cx="6336704" cy="5400600"/>
            <a:chOff x="1619672" y="1052736"/>
            <a:chExt cx="5760640" cy="4968552"/>
          </a:xfrm>
        </p:grpSpPr>
        <p:sp>
          <p:nvSpPr>
            <p:cNvPr id="3" name="Rectangle 2"/>
            <p:cNvSpPr/>
            <p:nvPr/>
          </p:nvSpPr>
          <p:spPr>
            <a:xfrm>
              <a:off x="1619672" y="1052736"/>
              <a:ext cx="5760640" cy="4968552"/>
            </a:xfrm>
            <a:prstGeom prst="rect">
              <a:avLst/>
            </a:prstGeom>
            <a:solidFill>
              <a:srgbClr val="7030A0"/>
            </a:solidFill>
            <a:ln w="50800">
              <a:solidFill>
                <a:srgbClr val="6903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1763688" y="1124744"/>
              <a:ext cx="5544616" cy="360040"/>
              <a:chOff x="1763688" y="1124744"/>
              <a:chExt cx="5544616" cy="360040"/>
            </a:xfrm>
          </p:grpSpPr>
          <p:sp>
            <p:nvSpPr>
              <p:cNvPr id="38" name="Oval 4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5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6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7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8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9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10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11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13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14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15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17"/>
            <p:cNvGrpSpPr/>
            <p:nvPr/>
          </p:nvGrpSpPr>
          <p:grpSpPr>
            <a:xfrm>
              <a:off x="1763688" y="5589240"/>
              <a:ext cx="5544616" cy="360040"/>
              <a:chOff x="1763688" y="1124744"/>
              <a:chExt cx="5544616" cy="36004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2"/>
            <p:cNvGrpSpPr/>
            <p:nvPr/>
          </p:nvGrpSpPr>
          <p:grpSpPr>
            <a:xfrm>
              <a:off x="6948264" y="1556792"/>
              <a:ext cx="360040" cy="3960440"/>
              <a:chOff x="6948264" y="1556792"/>
              <a:chExt cx="360040" cy="396044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53"/>
            <p:cNvGrpSpPr/>
            <p:nvPr/>
          </p:nvGrpSpPr>
          <p:grpSpPr>
            <a:xfrm>
              <a:off x="1763688" y="1556792"/>
              <a:ext cx="360040" cy="3960440"/>
              <a:chOff x="6948264" y="1556792"/>
              <a:chExt cx="360040" cy="39604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0" name="Rectangle 49"/>
          <p:cNvSpPr/>
          <p:nvPr/>
        </p:nvSpPr>
        <p:spPr>
          <a:xfrm>
            <a:off x="2411760" y="1124744"/>
            <a:ext cx="496855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Who am I?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  </a:t>
            </a:r>
          </a:p>
          <a:p>
            <a:r>
              <a:rPr lang="en-GB" sz="2700" dirty="0" smtClean="0">
                <a:solidFill>
                  <a:srgbClr val="00FFFF"/>
                </a:solidFill>
              </a:rPr>
              <a:t>I was born  on 28th Oct, 1967.</a:t>
            </a:r>
          </a:p>
          <a:p>
            <a:r>
              <a:rPr lang="en-GB" sz="2700" dirty="0" smtClean="0">
                <a:solidFill>
                  <a:srgbClr val="00FFFF"/>
                </a:solidFill>
              </a:rPr>
              <a:t>My middle name is Fiona.</a:t>
            </a:r>
          </a:p>
          <a:p>
            <a:r>
              <a:rPr lang="en-GB" sz="2700" dirty="0" smtClean="0">
                <a:solidFill>
                  <a:srgbClr val="00FFFF"/>
                </a:solidFill>
              </a:rPr>
              <a:t>My company name is Red Om Films. I am one of highest-paid actresses. I starred in many romantic comedies. My husband is Daniel </a:t>
            </a:r>
            <a:r>
              <a:rPr lang="en-GB" sz="2700" dirty="0" err="1" smtClean="0">
                <a:solidFill>
                  <a:srgbClr val="00FFFF"/>
                </a:solidFill>
              </a:rPr>
              <a:t>Moder</a:t>
            </a:r>
            <a:r>
              <a:rPr lang="en-GB" sz="2700" dirty="0" smtClean="0">
                <a:solidFill>
                  <a:srgbClr val="00FFFF"/>
                </a:solidFill>
              </a:rPr>
              <a:t>. One of my best films is “Pretty Woman”.</a:t>
            </a:r>
          </a:p>
          <a:p>
            <a:r>
              <a:rPr lang="en-GB" sz="2800" dirty="0" smtClean="0"/>
              <a:t> 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19672" y="620688"/>
            <a:ext cx="6336704" cy="5400600"/>
            <a:chOff x="1619672" y="1052736"/>
            <a:chExt cx="5760640" cy="4968552"/>
          </a:xfrm>
        </p:grpSpPr>
        <p:sp>
          <p:nvSpPr>
            <p:cNvPr id="3" name="Rectangle 2"/>
            <p:cNvSpPr/>
            <p:nvPr/>
          </p:nvSpPr>
          <p:spPr>
            <a:xfrm>
              <a:off x="1619672" y="1052736"/>
              <a:ext cx="5760640" cy="4968552"/>
            </a:xfrm>
            <a:prstGeom prst="rect">
              <a:avLst/>
            </a:prstGeom>
            <a:solidFill>
              <a:srgbClr val="7030A0"/>
            </a:solidFill>
            <a:ln w="50800">
              <a:solidFill>
                <a:srgbClr val="6903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1763688" y="1124744"/>
              <a:ext cx="5544616" cy="360040"/>
              <a:chOff x="1763688" y="1124744"/>
              <a:chExt cx="5544616" cy="360040"/>
            </a:xfrm>
          </p:grpSpPr>
          <p:sp>
            <p:nvSpPr>
              <p:cNvPr id="38" name="Oval 4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5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6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7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8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9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10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11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13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14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15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17"/>
            <p:cNvGrpSpPr/>
            <p:nvPr/>
          </p:nvGrpSpPr>
          <p:grpSpPr>
            <a:xfrm>
              <a:off x="1763688" y="5589240"/>
              <a:ext cx="5544616" cy="360040"/>
              <a:chOff x="1763688" y="1124744"/>
              <a:chExt cx="5544616" cy="36004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2"/>
            <p:cNvGrpSpPr/>
            <p:nvPr/>
          </p:nvGrpSpPr>
          <p:grpSpPr>
            <a:xfrm>
              <a:off x="6948264" y="1556792"/>
              <a:ext cx="360040" cy="3960440"/>
              <a:chOff x="6948264" y="1556792"/>
              <a:chExt cx="360040" cy="396044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53"/>
            <p:cNvGrpSpPr/>
            <p:nvPr/>
          </p:nvGrpSpPr>
          <p:grpSpPr>
            <a:xfrm>
              <a:off x="1763688" y="1556792"/>
              <a:ext cx="360040" cy="3960440"/>
              <a:chOff x="6948264" y="1556792"/>
              <a:chExt cx="360040" cy="39604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0" name="Rectangle 49"/>
          <p:cNvSpPr/>
          <p:nvPr/>
        </p:nvSpPr>
        <p:spPr>
          <a:xfrm>
            <a:off x="2411760" y="1124744"/>
            <a:ext cx="49685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Who am I?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  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was born on 1</a:t>
            </a:r>
            <a:r>
              <a:rPr lang="en-GB" sz="2800" baseline="30000" dirty="0" smtClean="0">
                <a:solidFill>
                  <a:srgbClr val="00FFFF"/>
                </a:solidFill>
              </a:rPr>
              <a:t>st</a:t>
            </a:r>
            <a:r>
              <a:rPr lang="en-GB" sz="2800" dirty="0" smtClean="0">
                <a:solidFill>
                  <a:srgbClr val="00FFFF"/>
                </a:solidFill>
              </a:rPr>
              <a:t> July, 1961.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died on 31</a:t>
            </a:r>
            <a:r>
              <a:rPr lang="en-GB" sz="2800" baseline="30000" dirty="0" smtClean="0">
                <a:solidFill>
                  <a:srgbClr val="00FFFF"/>
                </a:solidFill>
              </a:rPr>
              <a:t>st</a:t>
            </a:r>
            <a:r>
              <a:rPr lang="en-GB" sz="2800" dirty="0" smtClean="0">
                <a:solidFill>
                  <a:srgbClr val="00FFFF"/>
                </a:solidFill>
              </a:rPr>
              <a:t> Aug, 1997.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had outstanding community spirit. I got married in St. Paul’s Cathedral. I had  two sons. I was the Princess of Wales. My husband was Prince Charles.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19672" y="620688"/>
            <a:ext cx="6336704" cy="5400600"/>
            <a:chOff x="1619672" y="1052736"/>
            <a:chExt cx="5760640" cy="4968552"/>
          </a:xfrm>
        </p:grpSpPr>
        <p:sp>
          <p:nvSpPr>
            <p:cNvPr id="3" name="Rectangle 2"/>
            <p:cNvSpPr/>
            <p:nvPr/>
          </p:nvSpPr>
          <p:spPr>
            <a:xfrm>
              <a:off x="1619672" y="1052736"/>
              <a:ext cx="5760640" cy="4968552"/>
            </a:xfrm>
            <a:prstGeom prst="rect">
              <a:avLst/>
            </a:prstGeom>
            <a:solidFill>
              <a:srgbClr val="7030A0"/>
            </a:solidFill>
            <a:ln w="50800">
              <a:solidFill>
                <a:srgbClr val="6903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1763688" y="1124744"/>
              <a:ext cx="5544616" cy="360040"/>
              <a:chOff x="1763688" y="1124744"/>
              <a:chExt cx="5544616" cy="360040"/>
            </a:xfrm>
          </p:grpSpPr>
          <p:sp>
            <p:nvSpPr>
              <p:cNvPr id="38" name="Oval 4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5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6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7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8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9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10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11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13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14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15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17"/>
            <p:cNvGrpSpPr/>
            <p:nvPr/>
          </p:nvGrpSpPr>
          <p:grpSpPr>
            <a:xfrm>
              <a:off x="1763688" y="5589240"/>
              <a:ext cx="5544616" cy="360040"/>
              <a:chOff x="1763688" y="1124744"/>
              <a:chExt cx="5544616" cy="36004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2"/>
            <p:cNvGrpSpPr/>
            <p:nvPr/>
          </p:nvGrpSpPr>
          <p:grpSpPr>
            <a:xfrm>
              <a:off x="6948264" y="1556792"/>
              <a:ext cx="360040" cy="3960440"/>
              <a:chOff x="6948264" y="1556792"/>
              <a:chExt cx="360040" cy="396044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53"/>
            <p:cNvGrpSpPr/>
            <p:nvPr/>
          </p:nvGrpSpPr>
          <p:grpSpPr>
            <a:xfrm>
              <a:off x="1763688" y="1556792"/>
              <a:ext cx="360040" cy="3960440"/>
              <a:chOff x="6948264" y="1556792"/>
              <a:chExt cx="360040" cy="39604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0" name="Rectangle 49"/>
          <p:cNvSpPr/>
          <p:nvPr/>
        </p:nvSpPr>
        <p:spPr>
          <a:xfrm>
            <a:off x="2411760" y="1124744"/>
            <a:ext cx="496855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Who am I?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  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was born on 26th Aug, 1910. 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died on 5th Sept, 1997.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was given the name: </a:t>
            </a:r>
            <a:r>
              <a:rPr lang="en-GB" sz="2800" dirty="0" err="1" smtClean="0">
                <a:solidFill>
                  <a:srgbClr val="00FFFF"/>
                </a:solidFill>
              </a:rPr>
              <a:t>Agnesë</a:t>
            </a:r>
            <a:r>
              <a:rPr lang="en-GB" sz="2800" dirty="0" smtClean="0">
                <a:solidFill>
                  <a:srgbClr val="00FFFF"/>
                </a:solidFill>
              </a:rPr>
              <a:t> </a:t>
            </a:r>
            <a:r>
              <a:rPr lang="en-GB" sz="2800" dirty="0" err="1" smtClean="0">
                <a:solidFill>
                  <a:srgbClr val="00FFFF"/>
                </a:solidFill>
              </a:rPr>
              <a:t>Bojaxhiu</a:t>
            </a:r>
            <a:r>
              <a:rPr lang="en-GB" sz="2800" dirty="0" smtClean="0">
                <a:solidFill>
                  <a:srgbClr val="00FFFF"/>
                </a:solidFill>
              </a:rPr>
              <a:t>. I am the founder of  Missionaries of Charity.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I was a humanitarian for the poor. I am known as Blessed Teresa of Calcutta.</a:t>
            </a:r>
          </a:p>
          <a:p>
            <a:r>
              <a:rPr lang="en-GB" sz="2800" dirty="0" smtClean="0"/>
              <a:t> 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19672" y="620688"/>
            <a:ext cx="6336704" cy="5400600"/>
            <a:chOff x="1619672" y="1052736"/>
            <a:chExt cx="5760640" cy="4968552"/>
          </a:xfrm>
        </p:grpSpPr>
        <p:sp>
          <p:nvSpPr>
            <p:cNvPr id="3" name="Rectangle 2"/>
            <p:cNvSpPr/>
            <p:nvPr/>
          </p:nvSpPr>
          <p:spPr>
            <a:xfrm>
              <a:off x="1619672" y="1052736"/>
              <a:ext cx="5760640" cy="4968552"/>
            </a:xfrm>
            <a:prstGeom prst="rect">
              <a:avLst/>
            </a:prstGeom>
            <a:solidFill>
              <a:srgbClr val="7030A0"/>
            </a:solidFill>
            <a:ln w="50800">
              <a:solidFill>
                <a:srgbClr val="69035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16"/>
            <p:cNvGrpSpPr/>
            <p:nvPr/>
          </p:nvGrpSpPr>
          <p:grpSpPr>
            <a:xfrm>
              <a:off x="1763688" y="1124744"/>
              <a:ext cx="5544616" cy="360040"/>
              <a:chOff x="1763688" y="1124744"/>
              <a:chExt cx="5544616" cy="360040"/>
            </a:xfrm>
          </p:grpSpPr>
          <p:sp>
            <p:nvSpPr>
              <p:cNvPr id="38" name="Oval 4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5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6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7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8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9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10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11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Oval 12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13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14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15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17"/>
            <p:cNvGrpSpPr/>
            <p:nvPr/>
          </p:nvGrpSpPr>
          <p:grpSpPr>
            <a:xfrm>
              <a:off x="1763688" y="5589240"/>
              <a:ext cx="5544616" cy="360040"/>
              <a:chOff x="1763688" y="1124744"/>
              <a:chExt cx="5544616" cy="36004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76368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6997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1318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6358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06794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49999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932040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43609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94015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6444208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48264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2195736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" name="Group 52"/>
            <p:cNvGrpSpPr/>
            <p:nvPr/>
          </p:nvGrpSpPr>
          <p:grpSpPr>
            <a:xfrm>
              <a:off x="6948264" y="1556792"/>
              <a:ext cx="360040" cy="3960440"/>
              <a:chOff x="6948264" y="1556792"/>
              <a:chExt cx="360040" cy="396044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7" name="Group 53"/>
            <p:cNvGrpSpPr/>
            <p:nvPr/>
          </p:nvGrpSpPr>
          <p:grpSpPr>
            <a:xfrm>
              <a:off x="1763688" y="1556792"/>
              <a:ext cx="360040" cy="3960440"/>
              <a:chOff x="6948264" y="1556792"/>
              <a:chExt cx="360040" cy="396044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6948264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948264" y="20608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948264" y="256490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948264" y="29969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948264" y="34290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948264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6948264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6948264" y="47251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948264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50" name="Rectangle 49"/>
          <p:cNvSpPr/>
          <p:nvPr/>
        </p:nvSpPr>
        <p:spPr>
          <a:xfrm>
            <a:off x="2411760" y="1124744"/>
            <a:ext cx="49685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Who am I?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   </a:t>
            </a:r>
            <a:endParaRPr lang="en-US" sz="5400" b="1" dirty="0" smtClean="0">
              <a:solidFill>
                <a:srgbClr val="00B050"/>
              </a:solidFill>
            </a:endParaRPr>
          </a:p>
          <a:p>
            <a:r>
              <a:rPr lang="en-GB" sz="2800" dirty="0" smtClean="0">
                <a:solidFill>
                  <a:srgbClr val="00FFFF"/>
                </a:solidFill>
              </a:rPr>
              <a:t>I was born on 16th Aug, 1958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My last name is </a:t>
            </a:r>
            <a:r>
              <a:rPr lang="en-GB" sz="2800" dirty="0" err="1" smtClean="0">
                <a:solidFill>
                  <a:srgbClr val="00FFFF"/>
                </a:solidFill>
              </a:rPr>
              <a:t>Ciccone</a:t>
            </a:r>
            <a:r>
              <a:rPr lang="en-GB" sz="2800" dirty="0" smtClean="0">
                <a:solidFill>
                  <a:srgbClr val="00FFFF"/>
                </a:solidFill>
              </a:rPr>
              <a:t>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My first career was in modern dance.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My first husband is Sean Penn.</a:t>
            </a:r>
          </a:p>
          <a:p>
            <a:r>
              <a:rPr lang="en-GB" sz="2800" dirty="0" smtClean="0">
                <a:solidFill>
                  <a:srgbClr val="00FFFF"/>
                </a:solidFill>
              </a:rPr>
              <a:t>One of my hits are “Like a Virgin.”</a:t>
            </a:r>
            <a:endParaRPr lang="en-US" sz="2800" dirty="0" smtClean="0">
              <a:solidFill>
                <a:srgbClr val="00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79712" y="1916832"/>
            <a:ext cx="5328593" cy="2808312"/>
            <a:chOff x="971600" y="764704"/>
            <a:chExt cx="7488832" cy="5328592"/>
          </a:xfrm>
        </p:grpSpPr>
        <p:grpSp>
          <p:nvGrpSpPr>
            <p:cNvPr id="3" name="Group 85"/>
            <p:cNvGrpSpPr/>
            <p:nvPr/>
          </p:nvGrpSpPr>
          <p:grpSpPr>
            <a:xfrm>
              <a:off x="971600" y="764704"/>
              <a:ext cx="7488832" cy="5328592"/>
              <a:chOff x="971600" y="764704"/>
              <a:chExt cx="7488832" cy="5328592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971600" y="764704"/>
                <a:ext cx="7488832" cy="5328592"/>
              </a:xfrm>
              <a:prstGeom prst="ellipse">
                <a:avLst/>
              </a:prstGeom>
              <a:solidFill>
                <a:srgbClr val="7030A0"/>
              </a:solidFill>
              <a:ln w="117475">
                <a:solidFill>
                  <a:srgbClr val="69035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555776" y="13407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123728" y="15567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7452320" y="19888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092280" y="162880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660232" y="141277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156176" y="119675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52120" y="10527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148064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644008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067944" y="90872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563888" y="9807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3059832" y="112474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7308304" y="46531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87824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55577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123728" y="486916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763688" y="45811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475656" y="42210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187624" y="37890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115616" y="3284984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187624" y="278092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403648" y="227687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763688" y="19168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596336" y="429309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7884368" y="38610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956376" y="33569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7884368" y="285293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7740352" y="242088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220072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788024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283968" y="566124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851920" y="5589240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419872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6156176" y="5373216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724128" y="551723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516216" y="5157192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6876256" y="4941168"/>
                <a:ext cx="360040" cy="3600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" name="Rectangle 3"/>
            <p:cNvSpPr/>
            <p:nvPr/>
          </p:nvSpPr>
          <p:spPr>
            <a:xfrm>
              <a:off x="1998565" y="1808161"/>
              <a:ext cx="5955864" cy="332872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Now your </a:t>
              </a:r>
            </a:p>
            <a:p>
              <a:pPr algn="ctr"/>
              <a:r>
                <a:rPr lang="en-US" sz="5400" dirty="0" smtClean="0">
                  <a:ln w="38100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Snap ITC" pitchFamily="82" charset="0"/>
                  <a:ea typeface="Dotum" pitchFamily="34" charset="-127"/>
                </a:rPr>
                <a:t>turn</a:t>
              </a:r>
              <a:endParaRPr lang="en-US" sz="5400" dirty="0" smtClean="0">
                <a:ln w="38100">
                  <a:solidFill>
                    <a:schemeClr val="tx1"/>
                  </a:solidFill>
                </a:ln>
                <a:solidFill>
                  <a:srgbClr val="FF6600"/>
                </a:solidFill>
                <a:latin typeface="Broadway" pitchFamily="82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300</Words>
  <Application>Microsoft Macintosh PowerPoint</Application>
  <PresentationFormat>Présentation à l'écran (4:3)</PresentationFormat>
  <Paragraphs>56</Paragraphs>
  <Slides>8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3_Default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IBM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david ansellem</cp:lastModifiedBy>
  <cp:revision>31</cp:revision>
  <dcterms:created xsi:type="dcterms:W3CDTF">2011-12-01T13:28:45Z</dcterms:created>
  <dcterms:modified xsi:type="dcterms:W3CDTF">2013-08-10T16:49:19Z</dcterms:modified>
</cp:coreProperties>
</file>