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74" r:id="rId4"/>
    <p:sldId id="258" r:id="rId5"/>
    <p:sldId id="275" r:id="rId6"/>
    <p:sldId id="259" r:id="rId7"/>
    <p:sldId id="276" r:id="rId8"/>
    <p:sldId id="260" r:id="rId9"/>
    <p:sldId id="277" r:id="rId10"/>
    <p:sldId id="261" r:id="rId11"/>
    <p:sldId id="278" r:id="rId12"/>
    <p:sldId id="262" r:id="rId13"/>
    <p:sldId id="279" r:id="rId14"/>
    <p:sldId id="263" r:id="rId15"/>
    <p:sldId id="280" r:id="rId16"/>
    <p:sldId id="265" r:id="rId17"/>
    <p:sldId id="281" r:id="rId18"/>
    <p:sldId id="266" r:id="rId19"/>
    <p:sldId id="282" r:id="rId20"/>
    <p:sldId id="267" r:id="rId21"/>
    <p:sldId id="283" r:id="rId22"/>
    <p:sldId id="268" r:id="rId23"/>
    <p:sldId id="284" r:id="rId24"/>
    <p:sldId id="269" r:id="rId25"/>
    <p:sldId id="285" r:id="rId26"/>
    <p:sldId id="270" r:id="rId27"/>
    <p:sldId id="286" r:id="rId28"/>
    <p:sldId id="271" r:id="rId29"/>
    <p:sldId id="287" r:id="rId30"/>
    <p:sldId id="272" r:id="rId31"/>
    <p:sldId id="288" r:id="rId32"/>
    <p:sldId id="273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2188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338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" y="381000"/>
            <a:ext cx="8305800" cy="6629400"/>
          </a:xfrm>
        </p:spPr>
        <p:txBody>
          <a:bodyPr/>
          <a:lstStyle/>
          <a:p>
            <a:endParaRPr lang="en-US" dirty="0" smtClean="0"/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2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Organisms and their cells live 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b="1" u="sng" dirty="0" smtClean="0"/>
              <a:t>maintaining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constant</a:t>
            </a:r>
            <a:r>
              <a:rPr lang="en-US" b="1" dirty="0" smtClean="0"/>
              <a:t> </a:t>
            </a:r>
            <a:r>
              <a:rPr lang="en-US" dirty="0" smtClean="0"/>
              <a:t>exchange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elemental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ions</a:t>
            </a:r>
            <a:r>
              <a:rPr lang="en-US" b="1" dirty="0" smtClean="0"/>
              <a:t>,</a:t>
            </a:r>
            <a:r>
              <a:rPr lang="en-US" dirty="0" smtClean="0"/>
              <a:t> minerals, and </a:t>
            </a:r>
            <a:r>
              <a:rPr lang="en-US" b="1" u="sng" dirty="0" smtClean="0"/>
              <a:t>gases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by maintaining   </a:t>
            </a:r>
          </a:p>
          <a:p>
            <a:pPr>
              <a:buNone/>
            </a:pPr>
            <a:r>
              <a:rPr lang="en-US" dirty="0" smtClean="0"/>
              <a:t>B. constant   </a:t>
            </a:r>
          </a:p>
          <a:p>
            <a:pPr>
              <a:buNone/>
            </a:pPr>
            <a:r>
              <a:rPr lang="en-US" dirty="0" smtClean="0"/>
              <a:t>C. of elemental   </a:t>
            </a:r>
          </a:p>
          <a:p>
            <a:pPr>
              <a:buNone/>
            </a:pPr>
            <a:r>
              <a:rPr lang="en-US" dirty="0" smtClean="0"/>
              <a:t>D. gases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The </a:t>
            </a:r>
            <a:r>
              <a:rPr lang="en-US" b="1" u="sng" dirty="0" smtClean="0"/>
              <a:t>discovering</a:t>
            </a:r>
            <a:r>
              <a:rPr lang="en-US" b="1" dirty="0" smtClean="0"/>
              <a:t> </a:t>
            </a:r>
            <a:r>
              <a:rPr lang="en-US" dirty="0" smtClean="0"/>
              <a:t>of quarks, </a:t>
            </a:r>
            <a:r>
              <a:rPr lang="en-US" b="1" u="sng" dirty="0" smtClean="0"/>
              <a:t>minute</a:t>
            </a:r>
            <a:r>
              <a:rPr lang="en-US" b="1" dirty="0" smtClean="0"/>
              <a:t> </a:t>
            </a:r>
            <a:r>
              <a:rPr lang="en-US" dirty="0" smtClean="0"/>
              <a:t>particles of matter, has </a:t>
            </a:r>
            <a:r>
              <a:rPr lang="en-US" b="1" u="sng" dirty="0" smtClean="0"/>
              <a:t>led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a new age in particle </a:t>
            </a:r>
            <a:r>
              <a:rPr lang="en-US" b="1" u="sng" dirty="0" smtClean="0"/>
              <a:t>physics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discovering   </a:t>
            </a:r>
          </a:p>
          <a:p>
            <a:pPr>
              <a:buNone/>
            </a:pPr>
            <a:r>
              <a:rPr lang="en-US" dirty="0" smtClean="0"/>
              <a:t>B. minute   </a:t>
            </a:r>
          </a:p>
          <a:p>
            <a:pPr>
              <a:buNone/>
            </a:pPr>
            <a:r>
              <a:rPr lang="en-US" dirty="0" smtClean="0"/>
              <a:t>C. led to   </a:t>
            </a:r>
          </a:p>
          <a:p>
            <a:pPr>
              <a:buNone/>
            </a:pPr>
            <a:r>
              <a:rPr lang="en-US" dirty="0" smtClean="0"/>
              <a:t>D. physics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Organisms and their cells live 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b="1" u="sng" dirty="0" smtClean="0"/>
              <a:t>maintaining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constant</a:t>
            </a:r>
            <a:r>
              <a:rPr lang="en-US" b="1" dirty="0" smtClean="0"/>
              <a:t> </a:t>
            </a:r>
            <a:r>
              <a:rPr lang="en-US" dirty="0" smtClean="0"/>
              <a:t>exchange</a:t>
            </a:r>
            <a:r>
              <a:rPr lang="en-US" b="1" dirty="0" smtClean="0"/>
              <a:t>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elemental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ions</a:t>
            </a:r>
            <a:r>
              <a:rPr lang="en-US" b="1" dirty="0" smtClean="0"/>
              <a:t>,</a:t>
            </a:r>
            <a:r>
              <a:rPr lang="en-US" dirty="0" smtClean="0"/>
              <a:t> minerals, and </a:t>
            </a:r>
            <a:r>
              <a:rPr lang="en-US" b="1" u="sng" dirty="0" smtClean="0"/>
              <a:t>gases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by maintaining   </a:t>
            </a:r>
          </a:p>
          <a:p>
            <a:pPr>
              <a:buNone/>
            </a:pPr>
            <a:r>
              <a:rPr lang="en-US" dirty="0" smtClean="0"/>
              <a:t>B. constant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of elemental   </a:t>
            </a:r>
          </a:p>
          <a:p>
            <a:pPr>
              <a:buNone/>
            </a:pPr>
            <a:r>
              <a:rPr lang="en-US" dirty="0" smtClean="0"/>
              <a:t>D. gases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The </a:t>
            </a:r>
            <a:r>
              <a:rPr lang="en-US" b="1" u="sng" dirty="0" smtClean="0"/>
              <a:t>discovering</a:t>
            </a:r>
            <a:r>
              <a:rPr lang="en-US" b="1" dirty="0" smtClean="0"/>
              <a:t> </a:t>
            </a:r>
            <a:r>
              <a:rPr lang="en-US" dirty="0" smtClean="0"/>
              <a:t>of quarks, </a:t>
            </a:r>
            <a:r>
              <a:rPr lang="en-US" b="1" u="sng" dirty="0" smtClean="0"/>
              <a:t>minute</a:t>
            </a:r>
            <a:r>
              <a:rPr lang="en-US" b="1" dirty="0" smtClean="0"/>
              <a:t> </a:t>
            </a:r>
            <a:r>
              <a:rPr lang="en-US" dirty="0" smtClean="0"/>
              <a:t>particles of matter, has </a:t>
            </a:r>
            <a:r>
              <a:rPr lang="en-US" b="1" u="sng" dirty="0" smtClean="0"/>
              <a:t>led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a new age in particle </a:t>
            </a:r>
            <a:r>
              <a:rPr lang="en-US" b="1" u="sng" dirty="0" smtClean="0"/>
              <a:t>physics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discovering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minute   </a:t>
            </a:r>
          </a:p>
          <a:p>
            <a:pPr>
              <a:buNone/>
            </a:pPr>
            <a:r>
              <a:rPr lang="en-US" dirty="0" smtClean="0"/>
              <a:t>C. led to   </a:t>
            </a:r>
          </a:p>
          <a:p>
            <a:pPr>
              <a:buNone/>
            </a:pPr>
            <a:r>
              <a:rPr lang="en-US" dirty="0" smtClean="0"/>
              <a:t>D. physics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accordance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wishes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most of his electorate</a:t>
            </a:r>
            <a:r>
              <a:rPr lang="en-US" dirty="0" smtClean="0"/>
              <a:t>, President Franklin D. Roosevelt </a:t>
            </a:r>
            <a:r>
              <a:rPr lang="en-US" b="1" u="sng" dirty="0" smtClean="0"/>
              <a:t>postponed</a:t>
            </a:r>
            <a:r>
              <a:rPr lang="en-US" b="1" dirty="0" smtClean="0"/>
              <a:t> </a:t>
            </a:r>
            <a:r>
              <a:rPr lang="en-US" b="1" u="sng" dirty="0" smtClean="0"/>
              <a:t>entering</a:t>
            </a:r>
            <a:r>
              <a:rPr lang="en-US" b="1" dirty="0" smtClean="0"/>
              <a:t> </a:t>
            </a:r>
            <a:r>
              <a:rPr lang="en-US" dirty="0" smtClean="0"/>
              <a:t>the Second World War </a:t>
            </a:r>
            <a:r>
              <a:rPr lang="en-US" b="1" u="sng" dirty="0" smtClean="0"/>
              <a:t>until</a:t>
            </a:r>
            <a:r>
              <a:rPr lang="en-US" b="1" dirty="0" smtClean="0"/>
              <a:t> </a:t>
            </a:r>
            <a:r>
              <a:rPr lang="en-US" dirty="0" smtClean="0"/>
              <a:t>December 11,1941.</a:t>
            </a:r>
          </a:p>
          <a:p>
            <a:pPr>
              <a:buNone/>
            </a:pPr>
            <a:r>
              <a:rPr lang="en-US" dirty="0" smtClean="0"/>
              <a:t>A. In accordance the   </a:t>
            </a:r>
          </a:p>
          <a:p>
            <a:pPr>
              <a:buNone/>
            </a:pPr>
            <a:r>
              <a:rPr lang="en-US" dirty="0" smtClean="0"/>
              <a:t>B. most of his electorate   </a:t>
            </a:r>
          </a:p>
          <a:p>
            <a:pPr>
              <a:buNone/>
            </a:pPr>
            <a:r>
              <a:rPr lang="en-US" dirty="0" smtClean="0"/>
              <a:t>C. postponed entering   </a:t>
            </a:r>
          </a:p>
          <a:p>
            <a:pPr>
              <a:buNone/>
            </a:pPr>
            <a:r>
              <a:rPr lang="en-US" dirty="0" smtClean="0"/>
              <a:t>D. until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b="1" u="sng" dirty="0" smtClean="0"/>
              <a:t>Nutritional</a:t>
            </a:r>
            <a:r>
              <a:rPr lang="en-US" dirty="0" smtClean="0"/>
              <a:t> adequacy is hard </a:t>
            </a:r>
            <a:r>
              <a:rPr lang="en-US" b="1" u="sng" dirty="0" smtClean="0"/>
              <a:t>to achieve </a:t>
            </a:r>
            <a:r>
              <a:rPr lang="en-US" dirty="0" smtClean="0"/>
              <a:t>on a low-calorie diet even a small person should not try to </a:t>
            </a:r>
            <a:r>
              <a:rPr lang="en-US" b="1" u="sng" dirty="0" smtClean="0"/>
              <a:t>get by on</a:t>
            </a:r>
            <a:r>
              <a:rPr lang="en-US" b="1" dirty="0" smtClean="0"/>
              <a:t> </a:t>
            </a:r>
            <a:r>
              <a:rPr lang="en-US" dirty="0" smtClean="0"/>
              <a:t>fewer than twelve </a:t>
            </a:r>
            <a:r>
              <a:rPr lang="en-US" b="1" u="sng" dirty="0" smtClean="0"/>
              <a:t>hundreds</a:t>
            </a:r>
            <a:r>
              <a:rPr lang="en-US" dirty="0" smtClean="0"/>
              <a:t> calories per day.</a:t>
            </a:r>
          </a:p>
          <a:p>
            <a:pPr>
              <a:buNone/>
            </a:pPr>
            <a:r>
              <a:rPr lang="en-US" dirty="0" smtClean="0"/>
              <a:t>A. Nutritional   </a:t>
            </a:r>
          </a:p>
          <a:p>
            <a:pPr>
              <a:buNone/>
            </a:pPr>
            <a:r>
              <a:rPr lang="en-US" dirty="0" smtClean="0"/>
              <a:t>B. to achieve   </a:t>
            </a:r>
          </a:p>
          <a:p>
            <a:pPr>
              <a:buNone/>
            </a:pPr>
            <a:r>
              <a:rPr lang="en-US" dirty="0" smtClean="0"/>
              <a:t>C. get by on   </a:t>
            </a:r>
          </a:p>
          <a:p>
            <a:pPr>
              <a:buNone/>
            </a:pPr>
            <a:r>
              <a:rPr lang="en-US" dirty="0" smtClean="0"/>
              <a:t>D. hundreds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accordance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wishes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most of his electorate</a:t>
            </a:r>
            <a:r>
              <a:rPr lang="en-US" dirty="0" smtClean="0"/>
              <a:t>, President Franklin D. Roosevelt </a:t>
            </a:r>
            <a:r>
              <a:rPr lang="en-US" b="1" u="sng" dirty="0" smtClean="0"/>
              <a:t>postponed</a:t>
            </a:r>
            <a:r>
              <a:rPr lang="en-US" b="1" dirty="0" smtClean="0"/>
              <a:t> </a:t>
            </a:r>
            <a:r>
              <a:rPr lang="en-US" b="1" u="sng" dirty="0" smtClean="0"/>
              <a:t>entering</a:t>
            </a:r>
            <a:r>
              <a:rPr lang="en-US" b="1" dirty="0" smtClean="0"/>
              <a:t> </a:t>
            </a:r>
            <a:r>
              <a:rPr lang="en-US" dirty="0" smtClean="0"/>
              <a:t>the Second World War </a:t>
            </a:r>
            <a:r>
              <a:rPr lang="en-US" b="1" u="sng" dirty="0" smtClean="0"/>
              <a:t>until</a:t>
            </a:r>
            <a:r>
              <a:rPr lang="en-US" b="1" dirty="0" smtClean="0"/>
              <a:t> </a:t>
            </a:r>
            <a:r>
              <a:rPr lang="en-US" dirty="0" smtClean="0"/>
              <a:t>December 11,1941.</a:t>
            </a:r>
          </a:p>
          <a:p>
            <a:pPr>
              <a:buNone/>
            </a:pPr>
            <a:r>
              <a:rPr lang="en-US" dirty="0" smtClean="0"/>
              <a:t>A. In accordance the   </a:t>
            </a:r>
          </a:p>
          <a:p>
            <a:pPr>
              <a:buNone/>
            </a:pPr>
            <a:r>
              <a:rPr lang="en-US" dirty="0" smtClean="0"/>
              <a:t>B. most of his electorate   </a:t>
            </a:r>
          </a:p>
          <a:p>
            <a:pPr>
              <a:buNone/>
            </a:pPr>
            <a:r>
              <a:rPr lang="en-US" dirty="0" smtClean="0"/>
              <a:t>C. postponed entering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until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b="1" u="sng" dirty="0" smtClean="0"/>
              <a:t>Nutritional</a:t>
            </a:r>
            <a:r>
              <a:rPr lang="en-US" dirty="0" smtClean="0"/>
              <a:t> adequacy is hard </a:t>
            </a:r>
            <a:r>
              <a:rPr lang="en-US" b="1" u="sng" dirty="0" smtClean="0"/>
              <a:t>to achieve </a:t>
            </a:r>
            <a:r>
              <a:rPr lang="en-US" dirty="0" smtClean="0"/>
              <a:t>on a low-calorie diet even a small person should not try to </a:t>
            </a:r>
            <a:r>
              <a:rPr lang="en-US" b="1" u="sng" dirty="0" smtClean="0"/>
              <a:t>get by on</a:t>
            </a:r>
            <a:r>
              <a:rPr lang="en-US" b="1" dirty="0" smtClean="0"/>
              <a:t> </a:t>
            </a:r>
            <a:r>
              <a:rPr lang="en-US" dirty="0" smtClean="0"/>
              <a:t>fewer than twelve </a:t>
            </a:r>
            <a:r>
              <a:rPr lang="en-US" b="1" u="sng" dirty="0" smtClean="0"/>
              <a:t>hundreds</a:t>
            </a:r>
            <a:r>
              <a:rPr lang="en-US" dirty="0" smtClean="0"/>
              <a:t> calories per day.</a:t>
            </a:r>
          </a:p>
          <a:p>
            <a:pPr>
              <a:buNone/>
            </a:pPr>
            <a:r>
              <a:rPr lang="en-US" dirty="0" smtClean="0"/>
              <a:t>A. Nutritional   </a:t>
            </a:r>
          </a:p>
          <a:p>
            <a:pPr>
              <a:buNone/>
            </a:pPr>
            <a:r>
              <a:rPr lang="en-US" dirty="0" smtClean="0"/>
              <a:t>B. to achieve   </a:t>
            </a:r>
          </a:p>
          <a:p>
            <a:pPr>
              <a:buNone/>
            </a:pPr>
            <a:r>
              <a:rPr lang="en-US" dirty="0" smtClean="0"/>
              <a:t>C. get by on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hundreds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Ethno linguists </a:t>
            </a:r>
            <a:r>
              <a:rPr lang="en-US" b="1" u="sng" dirty="0" smtClean="0"/>
              <a:t>study</a:t>
            </a:r>
            <a:r>
              <a:rPr lang="en-US" dirty="0" smtClean="0"/>
              <a:t> language as </a:t>
            </a:r>
            <a:r>
              <a:rPr lang="en-US" b="1" u="sng" dirty="0" smtClean="0"/>
              <a:t>it</a:t>
            </a:r>
            <a:r>
              <a:rPr lang="en-US" dirty="0" smtClean="0"/>
              <a:t> relates to society, </a:t>
            </a:r>
            <a:r>
              <a:rPr lang="en-US" b="1" u="sng" dirty="0" smtClean="0"/>
              <a:t>culture</a:t>
            </a:r>
            <a:r>
              <a:rPr lang="en-US" dirty="0" smtClean="0"/>
              <a:t>, and human </a:t>
            </a:r>
            <a:r>
              <a:rPr lang="en-US" b="1" u="sng" dirty="0" smtClean="0"/>
              <a:t>behaving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study   </a:t>
            </a:r>
          </a:p>
          <a:p>
            <a:pPr>
              <a:buNone/>
            </a:pPr>
            <a:r>
              <a:rPr lang="en-US" dirty="0" smtClean="0"/>
              <a:t>B. it   </a:t>
            </a:r>
          </a:p>
          <a:p>
            <a:pPr>
              <a:buNone/>
            </a:pPr>
            <a:r>
              <a:rPr lang="en-US" dirty="0" smtClean="0"/>
              <a:t>C. culture   </a:t>
            </a:r>
          </a:p>
          <a:p>
            <a:pPr>
              <a:buNone/>
            </a:pPr>
            <a:r>
              <a:rPr lang="en-US" dirty="0" smtClean="0"/>
              <a:t>D. behaving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The rocks of the ambries period </a:t>
            </a:r>
            <a:r>
              <a:rPr lang="en-US" b="1" u="sng" dirty="0" smtClean="0"/>
              <a:t>of prehistory</a:t>
            </a:r>
            <a:r>
              <a:rPr lang="en-US" b="1" dirty="0" smtClean="0"/>
              <a:t>  </a:t>
            </a:r>
            <a:r>
              <a:rPr lang="en-US" b="1" u="sng" dirty="0" smtClean="0"/>
              <a:t>were formed</a:t>
            </a:r>
            <a:r>
              <a:rPr lang="en-US" b="1" dirty="0" smtClean="0"/>
              <a:t> </a:t>
            </a:r>
            <a:r>
              <a:rPr lang="en-US" dirty="0" smtClean="0"/>
              <a:t>500 to 600 million </a:t>
            </a:r>
            <a:r>
              <a:rPr lang="en-US" b="1" u="sng" dirty="0" smtClean="0"/>
              <a:t>year</a:t>
            </a:r>
            <a:r>
              <a:rPr lang="en-US" dirty="0" smtClean="0"/>
              <a:t> </a:t>
            </a:r>
            <a:r>
              <a:rPr lang="en-US" b="1" u="sng" dirty="0" smtClean="0"/>
              <a:t>ago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of prehistory   </a:t>
            </a:r>
          </a:p>
          <a:p>
            <a:pPr>
              <a:buNone/>
            </a:pPr>
            <a:r>
              <a:rPr lang="en-US" dirty="0" smtClean="0"/>
              <a:t>B. were formed   </a:t>
            </a:r>
          </a:p>
          <a:p>
            <a:pPr>
              <a:buNone/>
            </a:pPr>
            <a:r>
              <a:rPr lang="en-US" dirty="0" smtClean="0"/>
              <a:t>C. year   </a:t>
            </a:r>
          </a:p>
          <a:p>
            <a:pPr>
              <a:buNone/>
            </a:pPr>
            <a:r>
              <a:rPr lang="en-US" dirty="0" smtClean="0"/>
              <a:t>D. ago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Ethno linguists </a:t>
            </a:r>
            <a:r>
              <a:rPr lang="en-US" b="1" u="sng" dirty="0" smtClean="0"/>
              <a:t>study</a:t>
            </a:r>
            <a:r>
              <a:rPr lang="en-US" dirty="0" smtClean="0"/>
              <a:t> language as </a:t>
            </a:r>
            <a:r>
              <a:rPr lang="en-US" b="1" u="sng" dirty="0" smtClean="0"/>
              <a:t>it</a:t>
            </a:r>
            <a:r>
              <a:rPr lang="en-US" dirty="0" smtClean="0"/>
              <a:t> relates to society, </a:t>
            </a:r>
            <a:r>
              <a:rPr lang="en-US" b="1" u="sng" dirty="0" smtClean="0"/>
              <a:t>culture</a:t>
            </a:r>
            <a:r>
              <a:rPr lang="en-US" dirty="0" smtClean="0"/>
              <a:t>, and human </a:t>
            </a:r>
            <a:r>
              <a:rPr lang="en-US" b="1" u="sng" dirty="0" smtClean="0"/>
              <a:t>behaving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study   </a:t>
            </a:r>
          </a:p>
          <a:p>
            <a:pPr>
              <a:buNone/>
            </a:pPr>
            <a:r>
              <a:rPr lang="en-US" dirty="0" smtClean="0"/>
              <a:t>B. it   </a:t>
            </a:r>
          </a:p>
          <a:p>
            <a:pPr>
              <a:buNone/>
            </a:pPr>
            <a:r>
              <a:rPr lang="en-US" dirty="0" smtClean="0"/>
              <a:t>C. culture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behaving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The rocks of the ambries period </a:t>
            </a:r>
            <a:r>
              <a:rPr lang="en-US" b="1" u="sng" dirty="0" smtClean="0"/>
              <a:t>of prehistory</a:t>
            </a:r>
            <a:r>
              <a:rPr lang="en-US" b="1" dirty="0" smtClean="0"/>
              <a:t>  </a:t>
            </a:r>
            <a:r>
              <a:rPr lang="en-US" b="1" u="sng" dirty="0" smtClean="0"/>
              <a:t>were formed</a:t>
            </a:r>
            <a:r>
              <a:rPr lang="en-US" b="1" dirty="0" smtClean="0"/>
              <a:t> </a:t>
            </a:r>
            <a:r>
              <a:rPr lang="en-US" dirty="0" smtClean="0"/>
              <a:t>500 to 600 million </a:t>
            </a:r>
            <a:r>
              <a:rPr lang="en-US" b="1" u="sng" dirty="0" smtClean="0"/>
              <a:t>year</a:t>
            </a:r>
            <a:r>
              <a:rPr lang="en-US" dirty="0" smtClean="0"/>
              <a:t> </a:t>
            </a:r>
            <a:r>
              <a:rPr lang="en-US" b="1" u="sng" dirty="0" smtClean="0"/>
              <a:t>ago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of prehistory   </a:t>
            </a:r>
          </a:p>
          <a:p>
            <a:pPr>
              <a:buNone/>
            </a:pPr>
            <a:r>
              <a:rPr lang="en-US" dirty="0" smtClean="0"/>
              <a:t>B. were formed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year   </a:t>
            </a:r>
          </a:p>
          <a:p>
            <a:pPr>
              <a:buNone/>
            </a:pPr>
            <a:r>
              <a:rPr lang="en-US" dirty="0" smtClean="0"/>
              <a:t>D. ago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Thanksgiving, a </a:t>
            </a:r>
            <a:r>
              <a:rPr lang="en-US" b="1" u="sng" dirty="0" smtClean="0"/>
              <a:t>uniquely</a:t>
            </a:r>
            <a:r>
              <a:rPr lang="en-US" b="1" dirty="0" smtClean="0"/>
              <a:t> </a:t>
            </a:r>
            <a:r>
              <a:rPr lang="en-US" dirty="0" smtClean="0"/>
              <a:t>North American holiday, </a:t>
            </a:r>
            <a:r>
              <a:rPr lang="en-US" b="1" u="sng" dirty="0" smtClean="0"/>
              <a:t>Is celebrated</a:t>
            </a:r>
            <a:r>
              <a:rPr lang="en-US" b="1" dirty="0" smtClean="0"/>
              <a:t> </a:t>
            </a:r>
            <a:r>
              <a:rPr lang="en-US" dirty="0" smtClean="0"/>
              <a:t>in the United States on the </a:t>
            </a:r>
            <a:r>
              <a:rPr lang="en-US" b="1" u="sng" dirty="0" smtClean="0"/>
              <a:t>four</a:t>
            </a:r>
            <a:r>
              <a:rPr lang="en-US" u="sng" dirty="0" smtClean="0"/>
              <a:t> </a:t>
            </a:r>
            <a:r>
              <a:rPr lang="en-US" dirty="0" smtClean="0"/>
              <a:t>Thursday </a:t>
            </a:r>
            <a:r>
              <a:rPr lang="en-US" b="1" u="sng" dirty="0" smtClean="0"/>
              <a:t>in</a:t>
            </a:r>
            <a:r>
              <a:rPr lang="en-US" dirty="0" smtClean="0"/>
              <a:t> November.</a:t>
            </a:r>
          </a:p>
          <a:p>
            <a:pPr>
              <a:buNone/>
            </a:pPr>
            <a:r>
              <a:rPr lang="en-US" dirty="0" smtClean="0"/>
              <a:t>A. uniquely   </a:t>
            </a:r>
          </a:p>
          <a:p>
            <a:pPr>
              <a:buNone/>
            </a:pPr>
            <a:r>
              <a:rPr lang="en-US" dirty="0" smtClean="0"/>
              <a:t>B. is celebrated   </a:t>
            </a:r>
          </a:p>
          <a:p>
            <a:pPr>
              <a:buNone/>
            </a:pPr>
            <a:r>
              <a:rPr lang="en-US" dirty="0" smtClean="0"/>
              <a:t>C. four   </a:t>
            </a:r>
          </a:p>
          <a:p>
            <a:pPr>
              <a:buNone/>
            </a:pPr>
            <a:r>
              <a:rPr lang="en-US" dirty="0" smtClean="0"/>
              <a:t>D. in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The rate of stomach cancer is </a:t>
            </a:r>
            <a:r>
              <a:rPr lang="en-US" b="1" u="sng" dirty="0" smtClean="0"/>
              <a:t>lowest</a:t>
            </a:r>
            <a:r>
              <a:rPr lang="en-US" dirty="0" smtClean="0"/>
              <a:t> in countries </a:t>
            </a:r>
            <a:r>
              <a:rPr lang="en-US" b="1" u="sng" dirty="0" smtClean="0"/>
              <a:t>where</a:t>
            </a:r>
            <a:r>
              <a:rPr lang="en-US" dirty="0" smtClean="0"/>
              <a:t> people </a:t>
            </a:r>
            <a:r>
              <a:rPr lang="en-US" b="1" u="sng" dirty="0" smtClean="0"/>
              <a:t>don't eat</a:t>
            </a:r>
            <a:r>
              <a:rPr lang="en-US" b="1" dirty="0" smtClean="0"/>
              <a:t> </a:t>
            </a:r>
            <a:r>
              <a:rPr lang="en-US" dirty="0" smtClean="0"/>
              <a:t>processed meat products than in nations where such foods </a:t>
            </a:r>
            <a:r>
              <a:rPr lang="en-US" b="1" u="sng" dirty="0" smtClean="0"/>
              <a:t>are consumed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lowest   </a:t>
            </a:r>
          </a:p>
          <a:p>
            <a:pPr>
              <a:buNone/>
            </a:pPr>
            <a:r>
              <a:rPr lang="en-US" dirty="0" smtClean="0"/>
              <a:t>B. where   </a:t>
            </a:r>
          </a:p>
          <a:p>
            <a:pPr>
              <a:buNone/>
            </a:pPr>
            <a:r>
              <a:rPr lang="en-US" dirty="0" smtClean="0"/>
              <a:t>C. don't eat   </a:t>
            </a:r>
          </a:p>
          <a:p>
            <a:pPr>
              <a:buNone/>
            </a:pPr>
            <a:r>
              <a:rPr lang="en-US" dirty="0" smtClean="0"/>
              <a:t>D. are consumed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Thanksgiving, a </a:t>
            </a:r>
            <a:r>
              <a:rPr lang="en-US" b="1" u="sng" dirty="0" smtClean="0"/>
              <a:t>uniquely</a:t>
            </a:r>
            <a:r>
              <a:rPr lang="en-US" b="1" dirty="0" smtClean="0"/>
              <a:t> </a:t>
            </a:r>
            <a:r>
              <a:rPr lang="en-US" dirty="0" smtClean="0"/>
              <a:t>North American holiday, </a:t>
            </a:r>
            <a:r>
              <a:rPr lang="en-US" b="1" u="sng" dirty="0" smtClean="0"/>
              <a:t>Is celebrated</a:t>
            </a:r>
            <a:r>
              <a:rPr lang="en-US" b="1" dirty="0" smtClean="0"/>
              <a:t> </a:t>
            </a:r>
            <a:r>
              <a:rPr lang="en-US" dirty="0" smtClean="0"/>
              <a:t>in the United States on the </a:t>
            </a:r>
            <a:r>
              <a:rPr lang="en-US" b="1" u="sng" dirty="0" smtClean="0"/>
              <a:t>four</a:t>
            </a:r>
            <a:r>
              <a:rPr lang="en-US" u="sng" dirty="0" smtClean="0"/>
              <a:t> </a:t>
            </a:r>
            <a:r>
              <a:rPr lang="en-US" dirty="0" smtClean="0"/>
              <a:t>Thursday </a:t>
            </a:r>
            <a:r>
              <a:rPr lang="en-US" b="1" u="sng" dirty="0" smtClean="0"/>
              <a:t>in</a:t>
            </a:r>
            <a:r>
              <a:rPr lang="en-US" dirty="0" smtClean="0"/>
              <a:t> November.</a:t>
            </a:r>
          </a:p>
          <a:p>
            <a:pPr>
              <a:buNone/>
            </a:pPr>
            <a:r>
              <a:rPr lang="en-US" dirty="0" smtClean="0"/>
              <a:t>A. uniquely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is celebrated   </a:t>
            </a:r>
          </a:p>
          <a:p>
            <a:pPr>
              <a:buNone/>
            </a:pPr>
            <a:r>
              <a:rPr lang="en-US" dirty="0" smtClean="0"/>
              <a:t>C. four   </a:t>
            </a:r>
          </a:p>
          <a:p>
            <a:pPr>
              <a:buNone/>
            </a:pPr>
            <a:r>
              <a:rPr lang="en-US" dirty="0" smtClean="0"/>
              <a:t>D. in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The rate of stomach cancer is </a:t>
            </a:r>
            <a:r>
              <a:rPr lang="en-US" b="1" u="sng" dirty="0" smtClean="0"/>
              <a:t>lowest</a:t>
            </a:r>
            <a:r>
              <a:rPr lang="en-US" dirty="0" smtClean="0"/>
              <a:t> in countries </a:t>
            </a:r>
            <a:r>
              <a:rPr lang="en-US" b="1" u="sng" dirty="0" smtClean="0"/>
              <a:t>where</a:t>
            </a:r>
            <a:r>
              <a:rPr lang="en-US" dirty="0" smtClean="0"/>
              <a:t> people </a:t>
            </a:r>
            <a:r>
              <a:rPr lang="en-US" b="1" u="sng" dirty="0" smtClean="0"/>
              <a:t>don't eat</a:t>
            </a:r>
            <a:r>
              <a:rPr lang="en-US" b="1" dirty="0" smtClean="0"/>
              <a:t> </a:t>
            </a:r>
            <a:r>
              <a:rPr lang="en-US" dirty="0" smtClean="0"/>
              <a:t>processed meat products than in nations where such foods </a:t>
            </a:r>
            <a:r>
              <a:rPr lang="en-US" b="1" u="sng" dirty="0" smtClean="0"/>
              <a:t>are consumed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lowest   </a:t>
            </a:r>
          </a:p>
          <a:p>
            <a:pPr>
              <a:buNone/>
            </a:pPr>
            <a:r>
              <a:rPr lang="en-US" dirty="0" smtClean="0"/>
              <a:t>B. where   </a:t>
            </a:r>
          </a:p>
          <a:p>
            <a:pPr>
              <a:buNone/>
            </a:pPr>
            <a:r>
              <a:rPr lang="en-US" dirty="0" smtClean="0"/>
              <a:t>C. don't eat   </a:t>
            </a:r>
          </a:p>
          <a:p>
            <a:pPr>
              <a:buNone/>
            </a:pPr>
            <a:r>
              <a:rPr lang="en-US" dirty="0" smtClean="0"/>
              <a:t>D. are consumed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Glucose is different from fructose </a:t>
            </a:r>
            <a:r>
              <a:rPr lang="en-US" b="1" u="sng" dirty="0" smtClean="0"/>
              <a:t>in its</a:t>
            </a:r>
            <a:r>
              <a:rPr lang="en-US" b="1" dirty="0" smtClean="0"/>
              <a:t> </a:t>
            </a:r>
            <a:r>
              <a:rPr lang="en-US" dirty="0" smtClean="0"/>
              <a:t>structural formula,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the molecular formula for </a:t>
            </a:r>
            <a:r>
              <a:rPr lang="en-US" b="1" u="sng" dirty="0" smtClean="0"/>
              <a:t>these</a:t>
            </a:r>
            <a:r>
              <a:rPr lang="en-US" b="1" dirty="0" smtClean="0"/>
              <a:t> </a:t>
            </a:r>
            <a:r>
              <a:rPr lang="en-US" dirty="0" smtClean="0"/>
              <a:t>two sugars is the </a:t>
            </a:r>
            <a:r>
              <a:rPr lang="en-US" b="1" u="sng" dirty="0" smtClean="0"/>
              <a:t>similar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in its   </a:t>
            </a:r>
          </a:p>
          <a:p>
            <a:pPr>
              <a:buNone/>
            </a:pPr>
            <a:r>
              <a:rPr lang="en-US" dirty="0" smtClean="0"/>
              <a:t>B. but   </a:t>
            </a:r>
          </a:p>
          <a:p>
            <a:pPr>
              <a:buNone/>
            </a:pPr>
            <a:r>
              <a:rPr lang="en-US" dirty="0" smtClean="0"/>
              <a:t>C. these   </a:t>
            </a:r>
          </a:p>
          <a:p>
            <a:pPr>
              <a:buNone/>
            </a:pPr>
            <a:r>
              <a:rPr lang="en-US" dirty="0" smtClean="0"/>
              <a:t>D. similar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The high temperatures </a:t>
            </a:r>
            <a:r>
              <a:rPr lang="en-US" b="1" u="sng" dirty="0" smtClean="0"/>
              <a:t>created</a:t>
            </a:r>
            <a:r>
              <a:rPr lang="en-US" b="1" dirty="0" smtClean="0"/>
              <a:t> </a:t>
            </a:r>
            <a:r>
              <a:rPr lang="en-US" dirty="0" smtClean="0"/>
              <a:t>by fire are necessary </a:t>
            </a:r>
            <a:r>
              <a:rPr lang="en-US" b="1" u="sng" dirty="0" smtClean="0"/>
              <a:t>for to split open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seed-bearing</a:t>
            </a:r>
            <a:r>
              <a:rPr lang="en-US" b="1" dirty="0" smtClean="0"/>
              <a:t> </a:t>
            </a:r>
            <a:r>
              <a:rPr lang="en-US" dirty="0" smtClean="0"/>
              <a:t>cones of lodge pole pines.</a:t>
            </a:r>
          </a:p>
          <a:p>
            <a:pPr>
              <a:buNone/>
            </a:pPr>
            <a:r>
              <a:rPr lang="en-US" dirty="0" smtClean="0"/>
              <a:t>A. created   </a:t>
            </a:r>
          </a:p>
          <a:p>
            <a:pPr>
              <a:buNone/>
            </a:pPr>
            <a:r>
              <a:rPr lang="en-US" dirty="0" smtClean="0"/>
              <a:t>B. for to split   </a:t>
            </a:r>
          </a:p>
          <a:p>
            <a:pPr>
              <a:buNone/>
            </a:pPr>
            <a:r>
              <a:rPr lang="en-US" dirty="0" smtClean="0"/>
              <a:t>C. open   </a:t>
            </a:r>
          </a:p>
          <a:p>
            <a:pPr>
              <a:buNone/>
            </a:pPr>
            <a:r>
              <a:rPr lang="en-US" dirty="0" smtClean="0"/>
              <a:t>D. seed-bearing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Glucose is different from fructose </a:t>
            </a:r>
            <a:r>
              <a:rPr lang="en-US" b="1" u="sng" dirty="0" smtClean="0"/>
              <a:t>in its</a:t>
            </a:r>
            <a:r>
              <a:rPr lang="en-US" b="1" dirty="0" smtClean="0"/>
              <a:t> </a:t>
            </a:r>
            <a:r>
              <a:rPr lang="en-US" dirty="0" smtClean="0"/>
              <a:t>structural formula, </a:t>
            </a:r>
            <a:r>
              <a:rPr lang="en-US" b="1" u="sng" dirty="0" smtClean="0"/>
              <a:t>but</a:t>
            </a:r>
            <a:r>
              <a:rPr lang="en-US" b="1" dirty="0" smtClean="0"/>
              <a:t> </a:t>
            </a:r>
            <a:r>
              <a:rPr lang="en-US" dirty="0" smtClean="0"/>
              <a:t>the molecular formula for </a:t>
            </a:r>
            <a:r>
              <a:rPr lang="en-US" b="1" u="sng" dirty="0" smtClean="0"/>
              <a:t>these</a:t>
            </a:r>
            <a:r>
              <a:rPr lang="en-US" b="1" dirty="0" smtClean="0"/>
              <a:t> </a:t>
            </a:r>
            <a:r>
              <a:rPr lang="en-US" dirty="0" smtClean="0"/>
              <a:t>two sugars is the </a:t>
            </a:r>
            <a:r>
              <a:rPr lang="en-US" b="1" u="sng" dirty="0" smtClean="0"/>
              <a:t>similar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in its   </a:t>
            </a:r>
          </a:p>
          <a:p>
            <a:pPr>
              <a:buNone/>
            </a:pPr>
            <a:r>
              <a:rPr lang="en-US" dirty="0" smtClean="0"/>
              <a:t>B. but   </a:t>
            </a:r>
          </a:p>
          <a:p>
            <a:pPr>
              <a:buNone/>
            </a:pPr>
            <a:r>
              <a:rPr lang="en-US" dirty="0" smtClean="0"/>
              <a:t>C. these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similar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The high temperatures </a:t>
            </a:r>
            <a:r>
              <a:rPr lang="en-US" b="1" u="sng" dirty="0" smtClean="0"/>
              <a:t>created</a:t>
            </a:r>
            <a:r>
              <a:rPr lang="en-US" b="1" dirty="0" smtClean="0"/>
              <a:t> </a:t>
            </a:r>
            <a:r>
              <a:rPr lang="en-US" dirty="0" smtClean="0"/>
              <a:t>by fire are necessary </a:t>
            </a:r>
            <a:r>
              <a:rPr lang="en-US" b="1" u="sng" dirty="0" smtClean="0"/>
              <a:t>for to split open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seed-bearing</a:t>
            </a:r>
            <a:r>
              <a:rPr lang="en-US" b="1" dirty="0" smtClean="0"/>
              <a:t> </a:t>
            </a:r>
            <a:r>
              <a:rPr lang="en-US" dirty="0" smtClean="0"/>
              <a:t>cones of lodge pole pines.</a:t>
            </a:r>
          </a:p>
          <a:p>
            <a:pPr>
              <a:buNone/>
            </a:pPr>
            <a:r>
              <a:rPr lang="en-US" dirty="0" smtClean="0"/>
              <a:t>A. created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for to split   </a:t>
            </a:r>
          </a:p>
          <a:p>
            <a:pPr>
              <a:buNone/>
            </a:pPr>
            <a:r>
              <a:rPr lang="en-US" dirty="0" smtClean="0"/>
              <a:t>C. open   </a:t>
            </a:r>
          </a:p>
          <a:p>
            <a:pPr>
              <a:buNone/>
            </a:pPr>
            <a:r>
              <a:rPr lang="en-US" dirty="0" smtClean="0"/>
              <a:t>D. seed-bearing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5100" indent="-1651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preferring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many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Western cultures for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maintaining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physical distance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at least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three feet during social interaction is well documented in anthropological studies.</a:t>
            </a:r>
          </a:p>
          <a:p>
            <a:pPr marL="342900" indent="-342900">
              <a:buNone/>
            </a:pPr>
            <a:r>
              <a:rPr lang="en-US" dirty="0" smtClean="0"/>
              <a:t>A. preferring   </a:t>
            </a:r>
          </a:p>
          <a:p>
            <a:pPr>
              <a:buNone/>
            </a:pPr>
            <a:r>
              <a:rPr lang="en-US" dirty="0" smtClean="0"/>
              <a:t>B. many   </a:t>
            </a:r>
          </a:p>
          <a:p>
            <a:pPr>
              <a:buNone/>
            </a:pPr>
            <a:r>
              <a:rPr lang="en-US" dirty="0" smtClean="0"/>
              <a:t>C. maintaining   </a:t>
            </a:r>
          </a:p>
          <a:p>
            <a:pPr>
              <a:buNone/>
            </a:pPr>
            <a:r>
              <a:rPr lang="en-US" dirty="0" smtClean="0"/>
              <a:t>D. at least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Few synthetic vitamins and minerals in pill supplements are absorbed so efficiently </a:t>
            </a:r>
            <a:r>
              <a:rPr lang="en-US" b="1" u="sng" dirty="0" smtClean="0"/>
              <a:t>by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body that</a:t>
            </a:r>
            <a:r>
              <a:rPr lang="en-US" b="1" dirty="0" smtClean="0"/>
              <a:t> </a:t>
            </a:r>
            <a:r>
              <a:rPr lang="en-US" b="1" u="sng" dirty="0" smtClean="0"/>
              <a:t>are</a:t>
            </a:r>
            <a:r>
              <a:rPr lang="en-US" dirty="0" smtClean="0"/>
              <a:t> those </a:t>
            </a:r>
            <a:r>
              <a:rPr lang="en-US" b="1" u="sng" dirty="0" smtClean="0"/>
              <a:t>occurring</a:t>
            </a:r>
            <a:r>
              <a:rPr lang="en-US" dirty="0" smtClean="0"/>
              <a:t> naturally </a:t>
            </a:r>
            <a:r>
              <a:rPr lang="en-US" b="1" u="sng" dirty="0" smtClean="0"/>
              <a:t>in foods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by the body   </a:t>
            </a:r>
          </a:p>
          <a:p>
            <a:pPr>
              <a:buNone/>
            </a:pPr>
            <a:r>
              <a:rPr lang="en-US" dirty="0" smtClean="0"/>
              <a:t>B</a:t>
            </a:r>
            <a:r>
              <a:rPr lang="en-US" b="1" dirty="0" smtClean="0"/>
              <a:t>. </a:t>
            </a:r>
            <a:r>
              <a:rPr lang="en-US" dirty="0" smtClean="0"/>
              <a:t>that are   </a:t>
            </a:r>
          </a:p>
          <a:p>
            <a:pPr>
              <a:buNone/>
            </a:pPr>
            <a:r>
              <a:rPr lang="en-US" dirty="0" smtClean="0"/>
              <a:t>C. occurring   </a:t>
            </a:r>
          </a:p>
          <a:p>
            <a:pPr>
              <a:buNone/>
            </a:pPr>
            <a:r>
              <a:rPr lang="en-US" dirty="0" smtClean="0"/>
              <a:t>D. in foods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 Western culture, </a:t>
            </a:r>
            <a:r>
              <a:rPr lang="en-US" b="1" u="sng" dirty="0" smtClean="0"/>
              <a:t>much</a:t>
            </a:r>
            <a:r>
              <a:rPr lang="en-US" b="1" dirty="0" smtClean="0"/>
              <a:t> </a:t>
            </a:r>
            <a:r>
              <a:rPr lang="en-US" dirty="0" smtClean="0"/>
              <a:t>attention</a:t>
            </a:r>
            <a:r>
              <a:rPr lang="en-US" b="1" dirty="0" smtClean="0"/>
              <a:t> </a:t>
            </a:r>
            <a:r>
              <a:rPr lang="en-US" b="1" u="sng" dirty="0" smtClean="0"/>
              <a:t>been given</a:t>
            </a:r>
            <a:r>
              <a:rPr lang="en-US" b="1" dirty="0" smtClean="0"/>
              <a:t> </a:t>
            </a:r>
            <a:r>
              <a:rPr lang="en-US" dirty="0" smtClean="0"/>
              <a:t>to the subject of social class conflict,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may</a:t>
            </a:r>
            <a:r>
              <a:rPr lang="en-US" b="1" dirty="0" smtClean="0"/>
              <a:t> </a:t>
            </a:r>
            <a:r>
              <a:rPr lang="en-US" b="1" u="sng" dirty="0" smtClean="0"/>
              <a:t>cause</a:t>
            </a:r>
            <a:r>
              <a:rPr lang="en-US" b="1" dirty="0" smtClean="0"/>
              <a:t> </a:t>
            </a:r>
            <a:r>
              <a:rPr lang="en-US" dirty="0" smtClean="0"/>
              <a:t>revolution.</a:t>
            </a:r>
          </a:p>
          <a:p>
            <a:pPr>
              <a:buNone/>
            </a:pPr>
            <a:r>
              <a:rPr lang="en-US" dirty="0" smtClean="0"/>
              <a:t>A. much   </a:t>
            </a:r>
          </a:p>
          <a:p>
            <a:pPr>
              <a:buNone/>
            </a:pPr>
            <a:r>
              <a:rPr lang="en-US" dirty="0" smtClean="0"/>
              <a:t>B. been given   </a:t>
            </a:r>
          </a:p>
          <a:p>
            <a:pPr>
              <a:buNone/>
            </a:pPr>
            <a:r>
              <a:rPr lang="en-US" dirty="0" smtClean="0"/>
              <a:t>C. which   </a:t>
            </a:r>
          </a:p>
          <a:p>
            <a:pPr>
              <a:buNone/>
            </a:pPr>
            <a:r>
              <a:rPr lang="en-US" dirty="0" smtClean="0"/>
              <a:t>D. may cause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20. The incidence </a:t>
            </a:r>
            <a:r>
              <a:rPr lang="en-US" b="1" u="sng" dirty="0" smtClean="0"/>
              <a:t>of which</a:t>
            </a:r>
            <a:r>
              <a:rPr lang="en-US" b="1" dirty="0" smtClean="0"/>
              <a:t> </a:t>
            </a:r>
            <a:r>
              <a:rPr lang="en-US" dirty="0" smtClean="0"/>
              <a:t>is now </a:t>
            </a:r>
            <a:r>
              <a:rPr lang="en-US" b="1" dirty="0" smtClean="0"/>
              <a:t>r</a:t>
            </a:r>
            <a:r>
              <a:rPr lang="en-US" b="1" u="sng" dirty="0" smtClean="0"/>
              <a:t>eferre</a:t>
            </a:r>
            <a:r>
              <a:rPr lang="en-US" b="1" dirty="0" smtClean="0"/>
              <a:t>d </a:t>
            </a:r>
            <a:r>
              <a:rPr lang="en-US" dirty="0" smtClean="0"/>
              <a:t>to as cry volcanism, or ice volcanoes, </a:t>
            </a:r>
            <a:r>
              <a:rPr lang="en-US" b="1" u="sng" dirty="0" smtClean="0"/>
              <a:t>is</a:t>
            </a:r>
            <a:r>
              <a:rPr lang="en-US" dirty="0" smtClean="0"/>
              <a:t> quite high on the surface of Triton, </a:t>
            </a:r>
            <a:r>
              <a:rPr lang="en-US" b="1" u="sng" dirty="0" smtClean="0"/>
              <a:t>one of the</a:t>
            </a:r>
            <a:r>
              <a:rPr lang="en-US" b="1" dirty="0" smtClean="0"/>
              <a:t> </a:t>
            </a:r>
            <a:r>
              <a:rPr lang="en-US" dirty="0" smtClean="0"/>
              <a:t>moons of Neptune.</a:t>
            </a:r>
          </a:p>
          <a:p>
            <a:pPr>
              <a:buNone/>
            </a:pPr>
            <a:r>
              <a:rPr lang="en-US" dirty="0" smtClean="0"/>
              <a:t>A. of which   </a:t>
            </a:r>
          </a:p>
          <a:p>
            <a:pPr>
              <a:buNone/>
            </a:pPr>
            <a:r>
              <a:rPr lang="en-US" dirty="0" smtClean="0"/>
              <a:t>B. referred   </a:t>
            </a:r>
          </a:p>
          <a:p>
            <a:pPr>
              <a:buNone/>
            </a:pPr>
            <a:r>
              <a:rPr lang="en-US" dirty="0" smtClean="0"/>
              <a:t>C. is   </a:t>
            </a:r>
          </a:p>
          <a:p>
            <a:pPr>
              <a:buNone/>
            </a:pPr>
            <a:r>
              <a:rPr lang="en-US" dirty="0" smtClean="0"/>
              <a:t>D. one of the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 Western culture, </a:t>
            </a:r>
            <a:r>
              <a:rPr lang="en-US" b="1" u="sng" dirty="0" smtClean="0"/>
              <a:t>much</a:t>
            </a:r>
            <a:r>
              <a:rPr lang="en-US" b="1" dirty="0" smtClean="0"/>
              <a:t> </a:t>
            </a:r>
            <a:r>
              <a:rPr lang="en-US" dirty="0" smtClean="0"/>
              <a:t>attention</a:t>
            </a:r>
            <a:r>
              <a:rPr lang="en-US" b="1" dirty="0" smtClean="0"/>
              <a:t> </a:t>
            </a:r>
            <a:r>
              <a:rPr lang="en-US" b="1" u="sng" dirty="0" smtClean="0"/>
              <a:t>been given</a:t>
            </a:r>
            <a:r>
              <a:rPr lang="en-US" b="1" dirty="0" smtClean="0"/>
              <a:t> </a:t>
            </a:r>
            <a:r>
              <a:rPr lang="en-US" dirty="0" smtClean="0"/>
              <a:t>to the subject of social class conflict,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may</a:t>
            </a:r>
            <a:r>
              <a:rPr lang="en-US" b="1" dirty="0" smtClean="0"/>
              <a:t> </a:t>
            </a:r>
            <a:r>
              <a:rPr lang="en-US" b="1" u="sng" dirty="0" smtClean="0"/>
              <a:t>cause</a:t>
            </a:r>
            <a:r>
              <a:rPr lang="en-US" b="1" dirty="0" smtClean="0"/>
              <a:t> </a:t>
            </a:r>
            <a:r>
              <a:rPr lang="en-US" dirty="0" smtClean="0"/>
              <a:t>revolution.</a:t>
            </a:r>
          </a:p>
          <a:p>
            <a:pPr>
              <a:buNone/>
            </a:pPr>
            <a:r>
              <a:rPr lang="en-US" dirty="0" smtClean="0"/>
              <a:t>A. much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been given   </a:t>
            </a:r>
          </a:p>
          <a:p>
            <a:pPr>
              <a:buNone/>
            </a:pPr>
            <a:r>
              <a:rPr lang="en-US" dirty="0" smtClean="0"/>
              <a:t>C. which   </a:t>
            </a:r>
          </a:p>
          <a:p>
            <a:pPr>
              <a:buNone/>
            </a:pPr>
            <a:r>
              <a:rPr lang="en-US" dirty="0" smtClean="0"/>
              <a:t>D. may cause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20. The incidence </a:t>
            </a:r>
            <a:r>
              <a:rPr lang="en-US" b="1" u="sng" dirty="0" smtClean="0"/>
              <a:t>of which</a:t>
            </a:r>
            <a:r>
              <a:rPr lang="en-US" b="1" dirty="0" smtClean="0"/>
              <a:t> </a:t>
            </a:r>
            <a:r>
              <a:rPr lang="en-US" dirty="0" smtClean="0"/>
              <a:t>is now </a:t>
            </a:r>
            <a:r>
              <a:rPr lang="en-US" b="1" dirty="0" smtClean="0"/>
              <a:t>r</a:t>
            </a:r>
            <a:r>
              <a:rPr lang="en-US" b="1" u="sng" dirty="0" smtClean="0"/>
              <a:t>eferre</a:t>
            </a:r>
            <a:r>
              <a:rPr lang="en-US" b="1" dirty="0" smtClean="0"/>
              <a:t>d </a:t>
            </a:r>
            <a:r>
              <a:rPr lang="en-US" dirty="0" smtClean="0"/>
              <a:t>to as cry volcanism, or ice volcanoes, </a:t>
            </a:r>
            <a:r>
              <a:rPr lang="en-US" b="1" u="sng" dirty="0" smtClean="0"/>
              <a:t>is</a:t>
            </a:r>
            <a:r>
              <a:rPr lang="en-US" dirty="0" smtClean="0"/>
              <a:t> quite high on the surface of Triton, </a:t>
            </a:r>
            <a:r>
              <a:rPr lang="en-US" b="1" u="sng" dirty="0" smtClean="0"/>
              <a:t>one of the</a:t>
            </a:r>
            <a:r>
              <a:rPr lang="en-US" b="1" dirty="0" smtClean="0"/>
              <a:t> </a:t>
            </a:r>
            <a:r>
              <a:rPr lang="en-US" dirty="0" smtClean="0"/>
              <a:t>moons of Neptune.</a:t>
            </a:r>
          </a:p>
          <a:p>
            <a:pPr>
              <a:buNone/>
            </a:pPr>
            <a:r>
              <a:rPr lang="en-US" dirty="0" smtClean="0"/>
              <a:t>A. of which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referred   </a:t>
            </a:r>
          </a:p>
          <a:p>
            <a:pPr>
              <a:buNone/>
            </a:pPr>
            <a:r>
              <a:rPr lang="en-US" dirty="0" smtClean="0"/>
              <a:t>C. is   </a:t>
            </a:r>
          </a:p>
          <a:p>
            <a:pPr>
              <a:buNone/>
            </a:pPr>
            <a:r>
              <a:rPr lang="en-US" dirty="0" smtClean="0"/>
              <a:t>D. one of the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Water and petroleum are the </a:t>
            </a:r>
            <a:r>
              <a:rPr lang="en-US" b="1" u="sng" dirty="0" smtClean="0"/>
              <a:t>only</a:t>
            </a:r>
            <a:r>
              <a:rPr lang="en-US" dirty="0" smtClean="0"/>
              <a:t> two liquids </a:t>
            </a:r>
            <a:r>
              <a:rPr lang="en-US" b="1" u="sng" dirty="0" smtClean="0"/>
              <a:t>what</a:t>
            </a:r>
            <a:r>
              <a:rPr lang="en-US" dirty="0" smtClean="0"/>
              <a:t> occur in </a:t>
            </a:r>
            <a:r>
              <a:rPr lang="en-US" b="1" u="sng" dirty="0" smtClean="0"/>
              <a:t>large</a:t>
            </a:r>
            <a:r>
              <a:rPr lang="en-US" dirty="0" smtClean="0"/>
              <a:t> quantities </a:t>
            </a:r>
            <a:r>
              <a:rPr lang="en-US" b="1" u="sng" dirty="0" smtClean="0"/>
              <a:t>in</a:t>
            </a:r>
            <a:r>
              <a:rPr lang="en-US" dirty="0" smtClean="0"/>
              <a:t> nature.</a:t>
            </a:r>
          </a:p>
          <a:p>
            <a:pPr>
              <a:buNone/>
            </a:pPr>
            <a:r>
              <a:rPr lang="en-US" dirty="0" smtClean="0"/>
              <a:t>A. only   </a:t>
            </a:r>
          </a:p>
          <a:p>
            <a:pPr>
              <a:buNone/>
            </a:pPr>
            <a:r>
              <a:rPr lang="en-US" dirty="0" smtClean="0"/>
              <a:t>B. what   </a:t>
            </a:r>
          </a:p>
          <a:p>
            <a:pPr>
              <a:buNone/>
            </a:pPr>
            <a:r>
              <a:rPr lang="en-US" dirty="0" smtClean="0"/>
              <a:t>C. large   </a:t>
            </a:r>
          </a:p>
          <a:p>
            <a:pPr>
              <a:buNone/>
            </a:pPr>
            <a:r>
              <a:rPr lang="en-US" dirty="0" smtClean="0"/>
              <a:t>D. in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Architect Louis Sullivan </a:t>
            </a:r>
            <a:r>
              <a:rPr lang="en-US" b="1" u="sng" dirty="0" smtClean="0"/>
              <a:t>commanded</a:t>
            </a:r>
            <a:r>
              <a:rPr lang="en-US" dirty="0" smtClean="0"/>
              <a:t> the respect of </a:t>
            </a:r>
            <a:r>
              <a:rPr lang="en-US" b="1" u="sng" dirty="0" smtClean="0"/>
              <a:t>his</a:t>
            </a:r>
            <a:r>
              <a:rPr lang="en-US" dirty="0" smtClean="0"/>
              <a:t> contemporaries for his work on the</a:t>
            </a:r>
            <a:r>
              <a:rPr lang="en-US" b="1" dirty="0" smtClean="0"/>
              <a:t> </a:t>
            </a:r>
            <a:r>
              <a:rPr lang="en-US" b="1" u="sng" dirty="0" smtClean="0"/>
              <a:t>designed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the first</a:t>
            </a:r>
            <a:r>
              <a:rPr lang="en-US" dirty="0" smtClean="0"/>
              <a:t> American skyscrapers.</a:t>
            </a:r>
          </a:p>
          <a:p>
            <a:pPr>
              <a:buNone/>
            </a:pPr>
            <a:r>
              <a:rPr lang="en-US" dirty="0" smtClean="0"/>
              <a:t>A. commanded   </a:t>
            </a:r>
          </a:p>
          <a:p>
            <a:pPr>
              <a:buNone/>
            </a:pPr>
            <a:r>
              <a:rPr lang="en-US" dirty="0" smtClean="0"/>
              <a:t>B. his   </a:t>
            </a:r>
          </a:p>
          <a:p>
            <a:pPr>
              <a:buNone/>
            </a:pPr>
            <a:r>
              <a:rPr lang="en-US" dirty="0" smtClean="0"/>
              <a:t>C. designed   </a:t>
            </a:r>
          </a:p>
          <a:p>
            <a:pPr>
              <a:buNone/>
            </a:pPr>
            <a:r>
              <a:rPr lang="en-US" dirty="0" smtClean="0"/>
              <a:t>D. the first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Water and petroleum are the </a:t>
            </a:r>
            <a:r>
              <a:rPr lang="en-US" b="1" u="sng" dirty="0" smtClean="0"/>
              <a:t>only</a:t>
            </a:r>
            <a:r>
              <a:rPr lang="en-US" dirty="0" smtClean="0"/>
              <a:t> two liquids </a:t>
            </a:r>
            <a:r>
              <a:rPr lang="en-US" b="1" u="sng" dirty="0" smtClean="0"/>
              <a:t>what</a:t>
            </a:r>
            <a:r>
              <a:rPr lang="en-US" dirty="0" smtClean="0"/>
              <a:t> occur in </a:t>
            </a:r>
            <a:r>
              <a:rPr lang="en-US" b="1" u="sng" dirty="0" smtClean="0"/>
              <a:t>large</a:t>
            </a:r>
            <a:r>
              <a:rPr lang="en-US" dirty="0" smtClean="0"/>
              <a:t> quantities </a:t>
            </a:r>
            <a:r>
              <a:rPr lang="en-US" b="1" u="sng" dirty="0" smtClean="0"/>
              <a:t>in</a:t>
            </a:r>
            <a:r>
              <a:rPr lang="en-US" dirty="0" smtClean="0"/>
              <a:t> nature.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only   </a:t>
            </a:r>
          </a:p>
          <a:p>
            <a:pPr>
              <a:buNone/>
            </a:pPr>
            <a:r>
              <a:rPr lang="en-US" dirty="0" smtClean="0"/>
              <a:t>B. what   </a:t>
            </a:r>
          </a:p>
          <a:p>
            <a:pPr>
              <a:buNone/>
            </a:pPr>
            <a:r>
              <a:rPr lang="en-US" dirty="0" smtClean="0"/>
              <a:t>C. large   </a:t>
            </a:r>
          </a:p>
          <a:p>
            <a:pPr>
              <a:buNone/>
            </a:pPr>
            <a:r>
              <a:rPr lang="en-US" dirty="0" smtClean="0"/>
              <a:t>D. in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Architect Louis Sullivan </a:t>
            </a:r>
            <a:r>
              <a:rPr lang="en-US" b="1" u="sng" dirty="0" smtClean="0"/>
              <a:t>commanded</a:t>
            </a:r>
            <a:r>
              <a:rPr lang="en-US" dirty="0" smtClean="0"/>
              <a:t> the respect of </a:t>
            </a:r>
            <a:r>
              <a:rPr lang="en-US" b="1" u="sng" dirty="0" smtClean="0"/>
              <a:t>his</a:t>
            </a:r>
            <a:r>
              <a:rPr lang="en-US" dirty="0" smtClean="0"/>
              <a:t> contemporaries for his work on the</a:t>
            </a:r>
            <a:r>
              <a:rPr lang="en-US" b="1" dirty="0" smtClean="0"/>
              <a:t> </a:t>
            </a:r>
            <a:r>
              <a:rPr lang="en-US" b="1" u="sng" dirty="0" smtClean="0"/>
              <a:t>designed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the first</a:t>
            </a:r>
            <a:r>
              <a:rPr lang="en-US" dirty="0" smtClean="0"/>
              <a:t> American skyscrapers.</a:t>
            </a:r>
          </a:p>
          <a:p>
            <a:pPr>
              <a:buNone/>
            </a:pPr>
            <a:r>
              <a:rPr lang="en-US" dirty="0" smtClean="0"/>
              <a:t>A. commanded   </a:t>
            </a:r>
          </a:p>
          <a:p>
            <a:pPr>
              <a:buNone/>
            </a:pPr>
            <a:r>
              <a:rPr lang="en-US" dirty="0" smtClean="0"/>
              <a:t>B. his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designed   </a:t>
            </a:r>
          </a:p>
          <a:p>
            <a:pPr>
              <a:buNone/>
            </a:pPr>
            <a:r>
              <a:rPr lang="en-US" dirty="0" smtClean="0"/>
              <a:t>D. the first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During</a:t>
            </a:r>
            <a:r>
              <a:rPr lang="en-US" dirty="0" smtClean="0"/>
              <a:t> the 1850s, the Spanish colony of </a:t>
            </a:r>
            <a:r>
              <a:rPr lang="en-US" dirty="0" err="1" smtClean="0"/>
              <a:t>uba</a:t>
            </a:r>
            <a:r>
              <a:rPr lang="en-US" dirty="0" smtClean="0"/>
              <a:t> was </a:t>
            </a:r>
            <a:r>
              <a:rPr lang="en-US" b="1" u="sng" dirty="0" smtClean="0"/>
              <a:t>of interest</a:t>
            </a:r>
            <a:r>
              <a:rPr lang="en-US" b="1" dirty="0" smtClean="0"/>
              <a:t> </a:t>
            </a:r>
            <a:r>
              <a:rPr lang="en-US" dirty="0" smtClean="0"/>
              <a:t>to Southerners, </a:t>
            </a:r>
            <a:r>
              <a:rPr lang="en-US" b="1" u="sng" dirty="0" smtClean="0"/>
              <a:t>who</a:t>
            </a:r>
            <a:r>
              <a:rPr lang="en-US" dirty="0" smtClean="0"/>
              <a:t> felt they needed it </a:t>
            </a:r>
            <a:r>
              <a:rPr lang="en-US" b="1" u="sng" dirty="0" smtClean="0"/>
              <a:t>for</a:t>
            </a:r>
            <a:r>
              <a:rPr lang="en-US" dirty="0" smtClean="0"/>
              <a:t> it increasing political and economic power.</a:t>
            </a:r>
          </a:p>
          <a:p>
            <a:pPr>
              <a:buNone/>
            </a:pPr>
            <a:r>
              <a:rPr lang="en-US" dirty="0" smtClean="0"/>
              <a:t>A. During   </a:t>
            </a:r>
          </a:p>
          <a:p>
            <a:pPr>
              <a:buNone/>
            </a:pPr>
            <a:r>
              <a:rPr lang="en-US" dirty="0" smtClean="0"/>
              <a:t>B. of interest   </a:t>
            </a:r>
          </a:p>
          <a:p>
            <a:pPr>
              <a:buNone/>
            </a:pPr>
            <a:r>
              <a:rPr lang="en-US" dirty="0" smtClean="0"/>
              <a:t>C. who   </a:t>
            </a:r>
          </a:p>
          <a:p>
            <a:pPr>
              <a:buNone/>
            </a:pPr>
            <a:r>
              <a:rPr lang="en-US" dirty="0" smtClean="0"/>
              <a:t>D. for it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Works </a:t>
            </a:r>
            <a:r>
              <a:rPr lang="en-US" b="1" u="sng" dirty="0" smtClean="0"/>
              <a:t>wrote</a:t>
            </a:r>
            <a:r>
              <a:rPr lang="en-US" dirty="0" smtClean="0"/>
              <a:t> by Vladimir Nabokov </a:t>
            </a:r>
            <a:r>
              <a:rPr lang="en-US" b="1" u="sng" dirty="0" smtClean="0"/>
              <a:t>often</a:t>
            </a:r>
            <a:r>
              <a:rPr lang="en-US" dirty="0" smtClean="0"/>
              <a:t> contain heroes and heroines </a:t>
            </a:r>
            <a:r>
              <a:rPr lang="en-US" b="1" u="sng" dirty="0" smtClean="0"/>
              <a:t>who</a:t>
            </a:r>
            <a:r>
              <a:rPr lang="en-US" b="1" dirty="0" smtClean="0"/>
              <a:t> </a:t>
            </a:r>
            <a:r>
              <a:rPr lang="en-US" b="1" u="sng" dirty="0" smtClean="0"/>
              <a:t>have lived</a:t>
            </a:r>
            <a:r>
              <a:rPr lang="en-US" b="1" dirty="0" smtClean="0"/>
              <a:t> </a:t>
            </a:r>
            <a:r>
              <a:rPr lang="en-US" dirty="0" smtClean="0"/>
              <a:t>in many places.</a:t>
            </a:r>
          </a:p>
          <a:p>
            <a:pPr>
              <a:buNone/>
            </a:pPr>
            <a:r>
              <a:rPr lang="en-US" dirty="0" smtClean="0"/>
              <a:t>A. wrote   </a:t>
            </a:r>
          </a:p>
          <a:p>
            <a:pPr>
              <a:buNone/>
            </a:pPr>
            <a:r>
              <a:rPr lang="en-US" dirty="0" smtClean="0"/>
              <a:t>B. often   </a:t>
            </a:r>
          </a:p>
          <a:p>
            <a:pPr>
              <a:buNone/>
            </a:pPr>
            <a:r>
              <a:rPr lang="en-US" dirty="0" smtClean="0"/>
              <a:t>C. who   </a:t>
            </a:r>
          </a:p>
          <a:p>
            <a:pPr>
              <a:buNone/>
            </a:pPr>
            <a:r>
              <a:rPr lang="en-US" dirty="0" smtClean="0"/>
              <a:t>D. have lived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During</a:t>
            </a:r>
            <a:r>
              <a:rPr lang="en-US" dirty="0" smtClean="0"/>
              <a:t> the 1850s, the Spanish colony of </a:t>
            </a:r>
            <a:r>
              <a:rPr lang="en-US" dirty="0" err="1" smtClean="0"/>
              <a:t>uba</a:t>
            </a:r>
            <a:r>
              <a:rPr lang="en-US" dirty="0" smtClean="0"/>
              <a:t> was </a:t>
            </a:r>
            <a:r>
              <a:rPr lang="en-US" b="1" u="sng" dirty="0" smtClean="0"/>
              <a:t>of interest</a:t>
            </a:r>
            <a:r>
              <a:rPr lang="en-US" b="1" dirty="0" smtClean="0"/>
              <a:t> </a:t>
            </a:r>
            <a:r>
              <a:rPr lang="en-US" dirty="0" smtClean="0"/>
              <a:t>to Southerners, </a:t>
            </a:r>
            <a:r>
              <a:rPr lang="en-US" b="1" u="sng" dirty="0" smtClean="0"/>
              <a:t>who</a:t>
            </a:r>
            <a:r>
              <a:rPr lang="en-US" dirty="0" smtClean="0"/>
              <a:t> felt they needed it </a:t>
            </a:r>
            <a:r>
              <a:rPr lang="en-US" b="1" u="sng" dirty="0" smtClean="0"/>
              <a:t>for</a:t>
            </a:r>
            <a:r>
              <a:rPr lang="en-US" dirty="0" smtClean="0"/>
              <a:t> it increasing political and economic power.</a:t>
            </a:r>
          </a:p>
          <a:p>
            <a:pPr>
              <a:buNone/>
            </a:pPr>
            <a:r>
              <a:rPr lang="en-US" dirty="0" smtClean="0"/>
              <a:t>A. During   </a:t>
            </a:r>
          </a:p>
          <a:p>
            <a:pPr>
              <a:buNone/>
            </a:pPr>
            <a:r>
              <a:rPr lang="en-US" dirty="0" smtClean="0"/>
              <a:t>B. of interest   </a:t>
            </a:r>
          </a:p>
          <a:p>
            <a:pPr>
              <a:buNone/>
            </a:pPr>
            <a:r>
              <a:rPr lang="en-US" dirty="0" smtClean="0"/>
              <a:t>C. who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for it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Works </a:t>
            </a:r>
            <a:r>
              <a:rPr lang="en-US" b="1" u="sng" dirty="0" smtClean="0"/>
              <a:t>wrote</a:t>
            </a:r>
            <a:r>
              <a:rPr lang="en-US" dirty="0" smtClean="0"/>
              <a:t> by Vladimir Nabokov </a:t>
            </a:r>
            <a:r>
              <a:rPr lang="en-US" b="1" u="sng" dirty="0" smtClean="0"/>
              <a:t>often</a:t>
            </a:r>
            <a:r>
              <a:rPr lang="en-US" dirty="0" smtClean="0"/>
              <a:t> contain heroes and heroines </a:t>
            </a:r>
            <a:r>
              <a:rPr lang="en-US" b="1" u="sng" dirty="0" smtClean="0"/>
              <a:t>who</a:t>
            </a:r>
            <a:r>
              <a:rPr lang="en-US" b="1" dirty="0" smtClean="0"/>
              <a:t> </a:t>
            </a:r>
            <a:r>
              <a:rPr lang="en-US" b="1" u="sng" dirty="0" smtClean="0"/>
              <a:t>have lived</a:t>
            </a:r>
            <a:r>
              <a:rPr lang="en-US" b="1" dirty="0" smtClean="0"/>
              <a:t> </a:t>
            </a:r>
            <a:r>
              <a:rPr lang="en-US" dirty="0" smtClean="0"/>
              <a:t>in many places.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wrote   </a:t>
            </a:r>
          </a:p>
          <a:p>
            <a:pPr>
              <a:buNone/>
            </a:pPr>
            <a:r>
              <a:rPr lang="en-US" dirty="0" smtClean="0"/>
              <a:t>B. often   </a:t>
            </a:r>
          </a:p>
          <a:p>
            <a:pPr>
              <a:buNone/>
            </a:pPr>
            <a:r>
              <a:rPr lang="en-US" dirty="0" smtClean="0"/>
              <a:t>C. who   </a:t>
            </a:r>
          </a:p>
          <a:p>
            <a:pPr>
              <a:buNone/>
            </a:pPr>
            <a:r>
              <a:rPr lang="en-US" dirty="0" smtClean="0"/>
              <a:t>D. have lived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>
              <a:buNone/>
            </a:pPr>
            <a:r>
              <a:rPr lang="en-US" dirty="0" smtClean="0"/>
              <a:t>25. 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square is a </a:t>
            </a:r>
            <a:r>
              <a:rPr lang="en-US" b="1" u="sng" dirty="0" smtClean="0"/>
              <a:t>geometric</a:t>
            </a:r>
            <a:r>
              <a:rPr lang="en-US" b="1" dirty="0" smtClean="0"/>
              <a:t> </a:t>
            </a:r>
            <a:r>
              <a:rPr lang="en-US" dirty="0" smtClean="0"/>
              <a:t>shape which is as long </a:t>
            </a:r>
            <a:r>
              <a:rPr lang="en-US" b="1" u="sng" dirty="0" smtClean="0"/>
              <a:t>as is</a:t>
            </a:r>
            <a:r>
              <a:rPr lang="en-US" b="1" dirty="0" smtClean="0"/>
              <a:t> </a:t>
            </a:r>
            <a:r>
              <a:rPr lang="en-US" dirty="0" smtClean="0"/>
              <a:t>tall and which 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four right angles.</a:t>
            </a:r>
          </a:p>
          <a:p>
            <a:pPr marL="342900" indent="-342900">
              <a:buNone/>
            </a:pPr>
            <a:r>
              <a:rPr lang="en-US" dirty="0" smtClean="0"/>
              <a:t>A. a   </a:t>
            </a:r>
          </a:p>
          <a:p>
            <a:pPr>
              <a:buNone/>
            </a:pPr>
            <a:r>
              <a:rPr lang="en-US" dirty="0" smtClean="0"/>
              <a:t>B. geometric   </a:t>
            </a:r>
          </a:p>
          <a:p>
            <a:pPr>
              <a:buNone/>
            </a:pPr>
            <a:r>
              <a:rPr lang="en-US" dirty="0" smtClean="0"/>
              <a:t>C. as is   </a:t>
            </a:r>
          </a:p>
          <a:p>
            <a:pPr>
              <a:buNone/>
            </a:pPr>
            <a:r>
              <a:rPr lang="en-US" dirty="0" smtClean="0"/>
              <a:t>D. has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However</a:t>
            </a:r>
            <a:r>
              <a:rPr lang="en-US" b="1" dirty="0" smtClean="0"/>
              <a:t> </a:t>
            </a:r>
            <a:r>
              <a:rPr lang="en-US" dirty="0" smtClean="0"/>
              <a:t>unavoidable the evil War may have been, it was more devastating </a:t>
            </a:r>
            <a:r>
              <a:rPr lang="en-US" b="1" u="sng" dirty="0" smtClean="0"/>
              <a:t>also</a:t>
            </a:r>
            <a:r>
              <a:rPr lang="en-US" b="1" dirty="0" smtClean="0"/>
              <a:t> </a:t>
            </a:r>
            <a:r>
              <a:rPr lang="en-US" dirty="0" smtClean="0"/>
              <a:t>exhausting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any European war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1815 and 1914.</a:t>
            </a:r>
          </a:p>
          <a:p>
            <a:pPr>
              <a:buNone/>
            </a:pPr>
            <a:r>
              <a:rPr lang="en-US" dirty="0" smtClean="0"/>
              <a:t>A. However   </a:t>
            </a:r>
          </a:p>
          <a:p>
            <a:pPr>
              <a:buNone/>
            </a:pPr>
            <a:r>
              <a:rPr lang="en-US" dirty="0" smtClean="0"/>
              <a:t>B. also   </a:t>
            </a:r>
          </a:p>
          <a:p>
            <a:pPr>
              <a:buNone/>
            </a:pPr>
            <a:r>
              <a:rPr lang="en-US" dirty="0" smtClean="0"/>
              <a:t>C. than   </a:t>
            </a:r>
          </a:p>
          <a:p>
            <a:pPr>
              <a:buNone/>
            </a:pPr>
            <a:r>
              <a:rPr lang="en-US" dirty="0" smtClean="0"/>
              <a:t>D. between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>
              <a:buNone/>
            </a:pPr>
            <a:r>
              <a:rPr lang="en-US" dirty="0" smtClean="0"/>
              <a:t>25. 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square is a </a:t>
            </a:r>
            <a:r>
              <a:rPr lang="en-US" b="1" u="sng" dirty="0" smtClean="0"/>
              <a:t>geometric</a:t>
            </a:r>
            <a:r>
              <a:rPr lang="en-US" b="1" dirty="0" smtClean="0"/>
              <a:t> </a:t>
            </a:r>
            <a:r>
              <a:rPr lang="en-US" dirty="0" smtClean="0"/>
              <a:t>shape which is as long </a:t>
            </a:r>
            <a:r>
              <a:rPr lang="en-US" b="1" u="sng" dirty="0" smtClean="0"/>
              <a:t>as is</a:t>
            </a:r>
            <a:r>
              <a:rPr lang="en-US" b="1" dirty="0" smtClean="0"/>
              <a:t> </a:t>
            </a:r>
            <a:r>
              <a:rPr lang="en-US" dirty="0" smtClean="0"/>
              <a:t>tall and which 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four right angles.</a:t>
            </a:r>
          </a:p>
          <a:p>
            <a:pPr marL="342900" indent="-342900">
              <a:buNone/>
            </a:pPr>
            <a:r>
              <a:rPr lang="en-US" dirty="0" smtClean="0"/>
              <a:t>A. a   </a:t>
            </a:r>
          </a:p>
          <a:p>
            <a:pPr>
              <a:buNone/>
            </a:pPr>
            <a:r>
              <a:rPr lang="en-US" dirty="0" smtClean="0"/>
              <a:t>B. geometric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as is   </a:t>
            </a:r>
          </a:p>
          <a:p>
            <a:pPr>
              <a:buNone/>
            </a:pPr>
            <a:r>
              <a:rPr lang="en-US" dirty="0" smtClean="0"/>
              <a:t>D. has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However</a:t>
            </a:r>
            <a:r>
              <a:rPr lang="en-US" b="1" dirty="0" smtClean="0"/>
              <a:t> </a:t>
            </a:r>
            <a:r>
              <a:rPr lang="en-US" dirty="0" smtClean="0"/>
              <a:t>unavoidable the evil War may have been, it was more devastating </a:t>
            </a:r>
            <a:r>
              <a:rPr lang="en-US" b="1" u="sng" dirty="0" smtClean="0"/>
              <a:t>also</a:t>
            </a:r>
            <a:r>
              <a:rPr lang="en-US" b="1" dirty="0" smtClean="0"/>
              <a:t> </a:t>
            </a:r>
            <a:r>
              <a:rPr lang="en-US" dirty="0" smtClean="0"/>
              <a:t>exhausting 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any European war </a:t>
            </a:r>
            <a:r>
              <a:rPr lang="en-US" b="1" u="sng" dirty="0" smtClean="0"/>
              <a:t>between</a:t>
            </a:r>
            <a:r>
              <a:rPr lang="en-US" b="1" dirty="0" smtClean="0"/>
              <a:t> </a:t>
            </a:r>
            <a:r>
              <a:rPr lang="en-US" dirty="0" smtClean="0"/>
              <a:t>1815 and 1914.</a:t>
            </a:r>
          </a:p>
          <a:p>
            <a:pPr>
              <a:buNone/>
            </a:pPr>
            <a:r>
              <a:rPr lang="en-US" dirty="0" smtClean="0"/>
              <a:t>A. However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also   </a:t>
            </a:r>
          </a:p>
          <a:p>
            <a:pPr>
              <a:buNone/>
            </a:pPr>
            <a:r>
              <a:rPr lang="en-US" dirty="0" smtClean="0"/>
              <a:t>C. than   </a:t>
            </a:r>
          </a:p>
          <a:p>
            <a:pPr>
              <a:buNone/>
            </a:pPr>
            <a:r>
              <a:rPr lang="en-US" dirty="0" smtClean="0"/>
              <a:t>D. between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</a:t>
            </a:r>
            <a:r>
              <a:rPr lang="en-US" b="1" u="sng" dirty="0" smtClean="0"/>
              <a:t>Allowing</a:t>
            </a:r>
            <a:r>
              <a:rPr lang="en-US" b="1" dirty="0" smtClean="0"/>
              <a:t> </a:t>
            </a:r>
            <a:r>
              <a:rPr lang="en-US" dirty="0" smtClean="0"/>
              <a:t>children to help plan and prepare family meals provides enjoyable </a:t>
            </a:r>
            <a:r>
              <a:rPr lang="en-US" b="1" u="sng" dirty="0" smtClean="0"/>
              <a:t>learning</a:t>
            </a:r>
            <a:r>
              <a:rPr lang="en-US" b="1" dirty="0" smtClean="0"/>
              <a:t> </a:t>
            </a:r>
            <a:r>
              <a:rPr lang="en-US" dirty="0" smtClean="0"/>
              <a:t>experiences that later </a:t>
            </a:r>
            <a:r>
              <a:rPr lang="en-US" b="1" u="sng" dirty="0" smtClean="0"/>
              <a:t>encouraging</a:t>
            </a:r>
            <a:r>
              <a:rPr lang="en-US" b="1" dirty="0" smtClean="0"/>
              <a:t> </a:t>
            </a:r>
            <a:r>
              <a:rPr lang="en-US" dirty="0" smtClean="0"/>
              <a:t>them to eat the foods they </a:t>
            </a:r>
            <a:r>
              <a:rPr lang="en-US" b="1" u="sng" dirty="0" smtClean="0"/>
              <a:t>have prepared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Allowing   </a:t>
            </a:r>
          </a:p>
          <a:p>
            <a:pPr>
              <a:buNone/>
            </a:pPr>
            <a:r>
              <a:rPr lang="en-US" dirty="0" smtClean="0"/>
              <a:t>B. learning   </a:t>
            </a:r>
          </a:p>
          <a:p>
            <a:pPr>
              <a:buNone/>
            </a:pPr>
            <a:r>
              <a:rPr lang="en-US" dirty="0" smtClean="0"/>
              <a:t>C. encouraging   </a:t>
            </a:r>
          </a:p>
          <a:p>
            <a:pPr>
              <a:buNone/>
            </a:pPr>
            <a:r>
              <a:rPr lang="en-US" dirty="0" smtClean="0"/>
              <a:t>D. have prepared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Native American </a:t>
            </a:r>
            <a:r>
              <a:rPr lang="en-US" b="1" u="sng" dirty="0" smtClean="0"/>
              <a:t>beaded</a:t>
            </a:r>
            <a:r>
              <a:rPr lang="en-US" dirty="0" smtClean="0"/>
              <a:t> designs are often </a:t>
            </a:r>
            <a:r>
              <a:rPr lang="en-US" u="sng" dirty="0" smtClean="0"/>
              <a:t>c</a:t>
            </a:r>
            <a:r>
              <a:rPr lang="en-US" b="1" u="sng" dirty="0" smtClean="0"/>
              <a:t>haracterized by</a:t>
            </a:r>
            <a:r>
              <a:rPr lang="en-US" b="1" dirty="0" smtClean="0"/>
              <a:t> </a:t>
            </a:r>
            <a:r>
              <a:rPr lang="en-US" dirty="0" smtClean="0"/>
              <a:t>geometric </a:t>
            </a:r>
            <a:r>
              <a:rPr lang="en-US" b="1" u="sng" dirty="0" smtClean="0"/>
              <a:t>shaped</a:t>
            </a:r>
            <a:r>
              <a:rPr lang="en-US" dirty="0" smtClean="0"/>
              <a:t> and </a:t>
            </a:r>
            <a:r>
              <a:rPr lang="en-US" b="1" u="sng" dirty="0" smtClean="0"/>
              <a:t>bright</a:t>
            </a:r>
            <a:r>
              <a:rPr lang="en-US" dirty="0" smtClean="0"/>
              <a:t> colors.</a:t>
            </a:r>
          </a:p>
          <a:p>
            <a:pPr>
              <a:buNone/>
            </a:pPr>
            <a:r>
              <a:rPr lang="en-US" dirty="0" smtClean="0"/>
              <a:t>A. beaded   </a:t>
            </a:r>
          </a:p>
          <a:p>
            <a:pPr>
              <a:buNone/>
            </a:pPr>
            <a:r>
              <a:rPr lang="en-US" dirty="0" smtClean="0"/>
              <a:t>B. characterized by   </a:t>
            </a:r>
          </a:p>
          <a:p>
            <a:pPr>
              <a:buNone/>
            </a:pPr>
            <a:r>
              <a:rPr lang="en-US" dirty="0" smtClean="0"/>
              <a:t>C. shaped   </a:t>
            </a:r>
          </a:p>
          <a:p>
            <a:pPr>
              <a:buNone/>
            </a:pPr>
            <a:r>
              <a:rPr lang="en-US" dirty="0" smtClean="0"/>
              <a:t>D. bright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</a:t>
            </a:r>
            <a:r>
              <a:rPr lang="en-US" b="1" u="sng" dirty="0" smtClean="0"/>
              <a:t>Allowing</a:t>
            </a:r>
            <a:r>
              <a:rPr lang="en-US" b="1" dirty="0" smtClean="0"/>
              <a:t> </a:t>
            </a:r>
            <a:r>
              <a:rPr lang="en-US" dirty="0" smtClean="0"/>
              <a:t>children to help plan and prepare family meals provides enjoyable </a:t>
            </a:r>
            <a:r>
              <a:rPr lang="en-US" b="1" u="sng" dirty="0" smtClean="0"/>
              <a:t>learning</a:t>
            </a:r>
            <a:r>
              <a:rPr lang="en-US" b="1" dirty="0" smtClean="0"/>
              <a:t> </a:t>
            </a:r>
            <a:r>
              <a:rPr lang="en-US" dirty="0" smtClean="0"/>
              <a:t>experiences that later </a:t>
            </a:r>
            <a:r>
              <a:rPr lang="en-US" b="1" u="sng" dirty="0" smtClean="0"/>
              <a:t>encouraging</a:t>
            </a:r>
            <a:r>
              <a:rPr lang="en-US" b="1" dirty="0" smtClean="0"/>
              <a:t> </a:t>
            </a:r>
            <a:r>
              <a:rPr lang="en-US" dirty="0" smtClean="0"/>
              <a:t>them to eat the foods they </a:t>
            </a:r>
            <a:r>
              <a:rPr lang="en-US" b="1" u="sng" dirty="0" smtClean="0"/>
              <a:t>have prepared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Allowing   </a:t>
            </a:r>
          </a:p>
          <a:p>
            <a:pPr>
              <a:buNone/>
            </a:pPr>
            <a:r>
              <a:rPr lang="en-US" dirty="0" smtClean="0"/>
              <a:t>B. learning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encouraging   </a:t>
            </a:r>
          </a:p>
          <a:p>
            <a:pPr>
              <a:buNone/>
            </a:pPr>
            <a:r>
              <a:rPr lang="en-US" dirty="0" smtClean="0"/>
              <a:t>D. have prepared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Native American </a:t>
            </a:r>
            <a:r>
              <a:rPr lang="en-US" b="1" u="sng" dirty="0" smtClean="0"/>
              <a:t>beaded</a:t>
            </a:r>
            <a:r>
              <a:rPr lang="en-US" dirty="0" smtClean="0"/>
              <a:t> designs are often </a:t>
            </a:r>
            <a:r>
              <a:rPr lang="en-US" u="sng" dirty="0" smtClean="0"/>
              <a:t>c</a:t>
            </a:r>
            <a:r>
              <a:rPr lang="en-US" b="1" u="sng" dirty="0" smtClean="0"/>
              <a:t>haracterized by</a:t>
            </a:r>
            <a:r>
              <a:rPr lang="en-US" b="1" dirty="0" smtClean="0"/>
              <a:t> </a:t>
            </a:r>
            <a:r>
              <a:rPr lang="en-US" dirty="0" smtClean="0"/>
              <a:t>geometric </a:t>
            </a:r>
            <a:r>
              <a:rPr lang="en-US" b="1" u="sng" dirty="0" smtClean="0"/>
              <a:t>shaped</a:t>
            </a:r>
            <a:r>
              <a:rPr lang="en-US" dirty="0" smtClean="0"/>
              <a:t> and </a:t>
            </a:r>
            <a:r>
              <a:rPr lang="en-US" b="1" u="sng" dirty="0" smtClean="0"/>
              <a:t>bright</a:t>
            </a:r>
            <a:r>
              <a:rPr lang="en-US" dirty="0" smtClean="0"/>
              <a:t> colors.</a:t>
            </a:r>
          </a:p>
          <a:p>
            <a:pPr>
              <a:buNone/>
            </a:pPr>
            <a:r>
              <a:rPr lang="en-US" dirty="0" smtClean="0"/>
              <a:t>A. beaded   </a:t>
            </a:r>
          </a:p>
          <a:p>
            <a:pPr>
              <a:buNone/>
            </a:pPr>
            <a:r>
              <a:rPr lang="en-US" dirty="0" smtClean="0"/>
              <a:t>B. characterized by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shaped   </a:t>
            </a:r>
          </a:p>
          <a:p>
            <a:pPr>
              <a:buNone/>
            </a:pPr>
            <a:r>
              <a:rPr lang="en-US" dirty="0" smtClean="0"/>
              <a:t>D. bright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5100" indent="-1651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preferring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many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Western cultures for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maintaining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physical distance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at least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three feet during social interaction is well documented in anthropological studies.</a:t>
            </a:r>
          </a:p>
          <a:p>
            <a:pPr marL="342900" indent="-342900">
              <a:buNone/>
            </a:pPr>
            <a:r>
              <a:rPr lang="en-US" dirty="0" smtClean="0"/>
              <a:t>A. preferring   </a:t>
            </a:r>
          </a:p>
          <a:p>
            <a:pPr>
              <a:buNone/>
            </a:pPr>
            <a:r>
              <a:rPr lang="en-US" dirty="0" smtClean="0"/>
              <a:t>B. many   </a:t>
            </a:r>
          </a:p>
          <a:p>
            <a:pPr>
              <a:buNone/>
            </a:pPr>
            <a:r>
              <a:rPr lang="en-US" dirty="0" smtClean="0"/>
              <a:t>C. maintaining   </a:t>
            </a:r>
          </a:p>
          <a:p>
            <a:pPr>
              <a:buNone/>
            </a:pPr>
            <a:r>
              <a:rPr lang="en-US" dirty="0" smtClean="0"/>
              <a:t>D. at least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Few synthetic vitamins and minerals in pill supplements are absorbed so efficiently </a:t>
            </a:r>
            <a:r>
              <a:rPr lang="en-US" b="1" u="sng" dirty="0" smtClean="0"/>
              <a:t>by</a:t>
            </a:r>
            <a:r>
              <a:rPr lang="en-US" dirty="0" smtClean="0"/>
              <a:t>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body that</a:t>
            </a:r>
            <a:r>
              <a:rPr lang="en-US" b="1" dirty="0" smtClean="0"/>
              <a:t> </a:t>
            </a:r>
            <a:r>
              <a:rPr lang="en-US" b="1" u="sng" dirty="0" smtClean="0"/>
              <a:t>are</a:t>
            </a:r>
            <a:r>
              <a:rPr lang="en-US" dirty="0" smtClean="0"/>
              <a:t> those </a:t>
            </a:r>
            <a:r>
              <a:rPr lang="en-US" b="1" u="sng" dirty="0" smtClean="0"/>
              <a:t>occurring</a:t>
            </a:r>
            <a:r>
              <a:rPr lang="en-US" dirty="0" smtClean="0"/>
              <a:t> naturally </a:t>
            </a:r>
            <a:r>
              <a:rPr lang="en-US" b="1" u="sng" dirty="0" smtClean="0"/>
              <a:t>in foods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by the body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that are   </a:t>
            </a:r>
          </a:p>
          <a:p>
            <a:pPr>
              <a:buNone/>
            </a:pPr>
            <a:r>
              <a:rPr lang="en-US" dirty="0" smtClean="0"/>
              <a:t>C. occurring   </a:t>
            </a:r>
          </a:p>
          <a:p>
            <a:pPr>
              <a:buNone/>
            </a:pPr>
            <a:r>
              <a:rPr lang="en-US" dirty="0" smtClean="0"/>
              <a:t>D. in foods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colonists </a:t>
            </a:r>
            <a:r>
              <a:rPr lang="en-US" b="1" u="sng" dirty="0" smtClean="0"/>
              <a:t>who</a:t>
            </a:r>
            <a:r>
              <a:rPr lang="en-US" dirty="0" smtClean="0"/>
              <a:t> first settled in New England </a:t>
            </a:r>
            <a:r>
              <a:rPr lang="en-US" b="1" u="sng" dirty="0" smtClean="0"/>
              <a:t>did so</a:t>
            </a:r>
            <a:r>
              <a:rPr lang="en-US" b="1" dirty="0" smtClean="0"/>
              <a:t> </a:t>
            </a:r>
            <a:r>
              <a:rPr lang="en-US" b="1" u="sng" dirty="0" smtClean="0"/>
              <a:t>because</a:t>
            </a:r>
            <a:r>
              <a:rPr lang="en-US" b="1" dirty="0" smtClean="0"/>
              <a:t> </a:t>
            </a:r>
            <a:r>
              <a:rPr lang="en-US" dirty="0" smtClean="0"/>
              <a:t>they felt there was     </a:t>
            </a:r>
            <a:r>
              <a:rPr lang="en-US" b="1" u="sng" dirty="0" smtClean="0"/>
              <a:t>none</a:t>
            </a:r>
            <a:r>
              <a:rPr lang="en-US" dirty="0" smtClean="0"/>
              <a:t> social justice in their homeland of England.</a:t>
            </a:r>
          </a:p>
          <a:p>
            <a:pPr>
              <a:buNone/>
            </a:pPr>
            <a:r>
              <a:rPr lang="en-US" dirty="0" smtClean="0"/>
              <a:t>A. who   </a:t>
            </a:r>
          </a:p>
          <a:p>
            <a:pPr>
              <a:buNone/>
            </a:pPr>
            <a:r>
              <a:rPr lang="en-US" dirty="0" smtClean="0"/>
              <a:t>B. did so   </a:t>
            </a:r>
          </a:p>
          <a:p>
            <a:pPr>
              <a:buNone/>
            </a:pPr>
            <a:r>
              <a:rPr lang="en-US" dirty="0" smtClean="0"/>
              <a:t>C. because   </a:t>
            </a:r>
          </a:p>
          <a:p>
            <a:pPr>
              <a:buNone/>
            </a:pPr>
            <a:r>
              <a:rPr lang="en-US" dirty="0" smtClean="0"/>
              <a:t>D. none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The </a:t>
            </a:r>
            <a:r>
              <a:rPr lang="en-US" b="1" u="sng" dirty="0" smtClean="0"/>
              <a:t>tiny nucleus</a:t>
            </a:r>
            <a:r>
              <a:rPr lang="en-US" b="1" dirty="0" smtClean="0"/>
              <a:t> </a:t>
            </a:r>
            <a:r>
              <a:rPr lang="en-US" dirty="0" smtClean="0"/>
              <a:t>of </a:t>
            </a:r>
            <a:r>
              <a:rPr lang="en-US" b="1" u="sng" dirty="0" smtClean="0"/>
              <a:t>an atom</a:t>
            </a:r>
            <a:r>
              <a:rPr lang="en-US" b="1" dirty="0" smtClean="0"/>
              <a:t> </a:t>
            </a:r>
            <a:r>
              <a:rPr lang="en-US" dirty="0" smtClean="0"/>
              <a:t>is held together by </a:t>
            </a:r>
            <a:r>
              <a:rPr lang="en-US" b="1" u="sng" dirty="0" smtClean="0"/>
              <a:t>forces powerful</a:t>
            </a:r>
            <a:r>
              <a:rPr lang="en-US" b="1" dirty="0" smtClean="0"/>
              <a:t> </a:t>
            </a:r>
            <a:r>
              <a:rPr lang="en-US" dirty="0" smtClean="0"/>
              <a:t>capable </a:t>
            </a:r>
            <a:r>
              <a:rPr lang="en-US" b="1" u="sng" dirty="0" smtClean="0"/>
              <a:t>of unleashing </a:t>
            </a:r>
            <a:r>
              <a:rPr lang="en-US" dirty="0" smtClean="0"/>
              <a:t>great energy.</a:t>
            </a:r>
          </a:p>
          <a:p>
            <a:pPr>
              <a:buNone/>
            </a:pPr>
            <a:r>
              <a:rPr lang="en-US" dirty="0" smtClean="0"/>
              <a:t>A. tiny nucleus   </a:t>
            </a:r>
          </a:p>
          <a:p>
            <a:pPr>
              <a:buNone/>
            </a:pPr>
            <a:r>
              <a:rPr lang="en-US" dirty="0" smtClean="0"/>
              <a:t>B. an atom   </a:t>
            </a:r>
          </a:p>
          <a:p>
            <a:pPr>
              <a:buNone/>
            </a:pPr>
            <a:r>
              <a:rPr lang="en-US" dirty="0" smtClean="0"/>
              <a:t>C. forces powerful   </a:t>
            </a:r>
          </a:p>
          <a:p>
            <a:pPr>
              <a:buNone/>
            </a:pPr>
            <a:r>
              <a:rPr lang="en-US" dirty="0" smtClean="0"/>
              <a:t>D. of unleashing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colonists </a:t>
            </a:r>
            <a:r>
              <a:rPr lang="en-US" b="1" u="sng" dirty="0" smtClean="0"/>
              <a:t>who</a:t>
            </a:r>
            <a:r>
              <a:rPr lang="en-US" dirty="0" smtClean="0"/>
              <a:t> first settled in New England </a:t>
            </a:r>
            <a:r>
              <a:rPr lang="en-US" b="1" u="sng" dirty="0" smtClean="0"/>
              <a:t>did so</a:t>
            </a:r>
            <a:r>
              <a:rPr lang="en-US" b="1" dirty="0" smtClean="0"/>
              <a:t> </a:t>
            </a:r>
            <a:r>
              <a:rPr lang="en-US" b="1" u="sng" dirty="0" smtClean="0"/>
              <a:t>because</a:t>
            </a:r>
            <a:r>
              <a:rPr lang="en-US" b="1" dirty="0" smtClean="0"/>
              <a:t> </a:t>
            </a:r>
            <a:r>
              <a:rPr lang="en-US" dirty="0" smtClean="0"/>
              <a:t>they felt there was     </a:t>
            </a:r>
            <a:r>
              <a:rPr lang="en-US" b="1" u="sng" dirty="0" smtClean="0"/>
              <a:t>none</a:t>
            </a:r>
            <a:r>
              <a:rPr lang="en-US" dirty="0" smtClean="0"/>
              <a:t> social justice in their homeland of England.</a:t>
            </a:r>
          </a:p>
          <a:p>
            <a:pPr>
              <a:buNone/>
            </a:pPr>
            <a:r>
              <a:rPr lang="en-US" dirty="0" smtClean="0"/>
              <a:t>A. who   </a:t>
            </a:r>
          </a:p>
          <a:p>
            <a:pPr>
              <a:buNone/>
            </a:pPr>
            <a:r>
              <a:rPr lang="en-US" dirty="0" smtClean="0"/>
              <a:t>B. did so   </a:t>
            </a:r>
          </a:p>
          <a:p>
            <a:pPr>
              <a:buNone/>
            </a:pPr>
            <a:r>
              <a:rPr lang="en-US" dirty="0" smtClean="0"/>
              <a:t>C. because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none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30. The </a:t>
            </a:r>
            <a:r>
              <a:rPr lang="en-US" b="1" u="sng" dirty="0" smtClean="0"/>
              <a:t>tiny nucleus</a:t>
            </a:r>
            <a:r>
              <a:rPr lang="en-US" b="1" dirty="0" smtClean="0"/>
              <a:t> </a:t>
            </a:r>
            <a:r>
              <a:rPr lang="en-US" dirty="0" smtClean="0"/>
              <a:t>of </a:t>
            </a:r>
            <a:r>
              <a:rPr lang="en-US" b="1" u="sng" dirty="0" smtClean="0"/>
              <a:t>an atom</a:t>
            </a:r>
            <a:r>
              <a:rPr lang="en-US" b="1" dirty="0" smtClean="0"/>
              <a:t> </a:t>
            </a:r>
            <a:r>
              <a:rPr lang="en-US" dirty="0" smtClean="0"/>
              <a:t>is held together by </a:t>
            </a:r>
            <a:r>
              <a:rPr lang="en-US" b="1" u="sng" dirty="0" smtClean="0"/>
              <a:t>forces powerful</a:t>
            </a:r>
            <a:r>
              <a:rPr lang="en-US" b="1" dirty="0" smtClean="0"/>
              <a:t> </a:t>
            </a:r>
            <a:r>
              <a:rPr lang="en-US" dirty="0" smtClean="0"/>
              <a:t>capable </a:t>
            </a:r>
            <a:r>
              <a:rPr lang="en-US" b="1" u="sng" dirty="0" smtClean="0"/>
              <a:t>of unleashing </a:t>
            </a:r>
            <a:r>
              <a:rPr lang="en-US" dirty="0" smtClean="0"/>
              <a:t>great energy.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tiny nucleus   </a:t>
            </a:r>
          </a:p>
          <a:p>
            <a:pPr>
              <a:buNone/>
            </a:pPr>
            <a:r>
              <a:rPr lang="en-US" dirty="0" smtClean="0"/>
              <a:t>B. an atom   </a:t>
            </a:r>
          </a:p>
          <a:p>
            <a:pPr>
              <a:buNone/>
            </a:pPr>
            <a:r>
              <a:rPr lang="en-US" dirty="0" smtClean="0"/>
              <a:t>C. forces powerful   </a:t>
            </a:r>
          </a:p>
          <a:p>
            <a:pPr>
              <a:buNone/>
            </a:pPr>
            <a:r>
              <a:rPr lang="en-US" dirty="0" smtClean="0"/>
              <a:t>D. of unleashing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31. Research and </a:t>
            </a:r>
            <a:r>
              <a:rPr lang="en-US" b="1" u="sng" dirty="0" smtClean="0"/>
              <a:t>recommending</a:t>
            </a:r>
            <a:r>
              <a:rPr lang="en-US" dirty="0" smtClean="0"/>
              <a:t> </a:t>
            </a:r>
            <a:r>
              <a:rPr lang="en-US" b="1" u="sng" dirty="0" smtClean="0"/>
              <a:t>concerning</a:t>
            </a:r>
            <a:r>
              <a:rPr lang="en-US" dirty="0" smtClean="0"/>
              <a:t> the dangers of </a:t>
            </a:r>
            <a:r>
              <a:rPr lang="en-US" b="1" u="sng" dirty="0" smtClean="0"/>
              <a:t>smoking</a:t>
            </a:r>
            <a:r>
              <a:rPr lang="en-US" dirty="0" smtClean="0"/>
              <a:t> are beginning to have an impact on the tobacco </a:t>
            </a:r>
            <a:r>
              <a:rPr lang="en-US" b="1" u="sng" dirty="0" smtClean="0"/>
              <a:t>industry</a:t>
            </a:r>
            <a:r>
              <a:rPr lang="en-US" dirty="0" smtClean="0"/>
              <a:t> in the United States.</a:t>
            </a:r>
          </a:p>
          <a:p>
            <a:pPr>
              <a:buNone/>
            </a:pPr>
            <a:r>
              <a:rPr lang="en-US" dirty="0" smtClean="0"/>
              <a:t>A. recommending   </a:t>
            </a:r>
          </a:p>
          <a:p>
            <a:pPr>
              <a:buNone/>
            </a:pPr>
            <a:r>
              <a:rPr lang="en-US" dirty="0" smtClean="0"/>
              <a:t>B. concerning   </a:t>
            </a:r>
          </a:p>
          <a:p>
            <a:pPr>
              <a:buNone/>
            </a:pPr>
            <a:r>
              <a:rPr lang="en-US" dirty="0" smtClean="0"/>
              <a:t>C. smoking   </a:t>
            </a:r>
          </a:p>
          <a:p>
            <a:pPr>
              <a:buNone/>
            </a:pPr>
            <a:r>
              <a:rPr lang="en-US" dirty="0" smtClean="0"/>
              <a:t>D. industry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32. Scholars of historical change </a:t>
            </a:r>
            <a:r>
              <a:rPr lang="en-US" b="1" u="sng" dirty="0" smtClean="0"/>
              <a:t>feels</a:t>
            </a:r>
            <a:r>
              <a:rPr lang="en-US" dirty="0" smtClean="0"/>
              <a:t> </a:t>
            </a:r>
            <a:r>
              <a:rPr lang="en-US" b="1" u="sng" dirty="0" smtClean="0"/>
              <a:t>that</a:t>
            </a:r>
            <a:r>
              <a:rPr lang="en-US" dirty="0" smtClean="0"/>
              <a:t> the velocity of history </a:t>
            </a:r>
            <a:r>
              <a:rPr lang="en-US" b="1" u="sng" dirty="0" smtClean="0"/>
              <a:t>has</a:t>
            </a:r>
            <a:r>
              <a:rPr lang="en-US" u="sng" dirty="0" smtClean="0"/>
              <a:t> </a:t>
            </a:r>
            <a:r>
              <a:rPr lang="en-US" b="1" u="sng" dirty="0" smtClean="0"/>
              <a:t>been</a:t>
            </a:r>
            <a:r>
              <a:rPr lang="en-US" u="sng" dirty="0" smtClean="0"/>
              <a:t> </a:t>
            </a:r>
            <a:r>
              <a:rPr lang="en-US" dirty="0" smtClean="0"/>
              <a:t>greatly accelerated by the onward rush of science and technology </a:t>
            </a:r>
            <a:r>
              <a:rPr lang="en-US" b="1" u="sng" dirty="0" smtClean="0"/>
              <a:t>during</a:t>
            </a:r>
            <a:r>
              <a:rPr lang="en-US" dirty="0" smtClean="0"/>
              <a:t> the twentieth century.</a:t>
            </a:r>
          </a:p>
          <a:p>
            <a:pPr>
              <a:buNone/>
            </a:pPr>
            <a:r>
              <a:rPr lang="en-US" dirty="0" smtClean="0"/>
              <a:t>A. feels   </a:t>
            </a:r>
          </a:p>
          <a:p>
            <a:pPr>
              <a:buNone/>
            </a:pPr>
            <a:r>
              <a:rPr lang="en-US" dirty="0" smtClean="0"/>
              <a:t>B. that   </a:t>
            </a:r>
          </a:p>
          <a:p>
            <a:pPr>
              <a:buNone/>
            </a:pPr>
            <a:r>
              <a:rPr lang="en-US" dirty="0" smtClean="0"/>
              <a:t>C. has been   </a:t>
            </a:r>
          </a:p>
          <a:p>
            <a:pPr>
              <a:buNone/>
            </a:pPr>
            <a:r>
              <a:rPr lang="en-US" dirty="0" smtClean="0"/>
              <a:t>D. during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31. Research and </a:t>
            </a:r>
            <a:r>
              <a:rPr lang="en-US" b="1" u="sng" dirty="0" smtClean="0"/>
              <a:t>recommending</a:t>
            </a:r>
            <a:r>
              <a:rPr lang="en-US" dirty="0" smtClean="0"/>
              <a:t> </a:t>
            </a:r>
            <a:r>
              <a:rPr lang="en-US" b="1" u="sng" dirty="0" smtClean="0"/>
              <a:t>concerning</a:t>
            </a:r>
            <a:r>
              <a:rPr lang="en-US" dirty="0" smtClean="0"/>
              <a:t> the dangers of </a:t>
            </a:r>
            <a:r>
              <a:rPr lang="en-US" b="1" u="sng" dirty="0" smtClean="0"/>
              <a:t>smoking</a:t>
            </a:r>
            <a:r>
              <a:rPr lang="en-US" dirty="0" smtClean="0"/>
              <a:t> are beginning to have an impact on the tobacco </a:t>
            </a:r>
            <a:r>
              <a:rPr lang="en-US" b="1" u="sng" dirty="0" smtClean="0"/>
              <a:t>industry</a:t>
            </a:r>
            <a:r>
              <a:rPr lang="en-US" dirty="0" smtClean="0"/>
              <a:t> in the United States.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recommending   </a:t>
            </a:r>
          </a:p>
          <a:p>
            <a:pPr>
              <a:buNone/>
            </a:pPr>
            <a:r>
              <a:rPr lang="en-US" dirty="0" smtClean="0"/>
              <a:t>B. concerning   </a:t>
            </a:r>
          </a:p>
          <a:p>
            <a:pPr>
              <a:buNone/>
            </a:pPr>
            <a:r>
              <a:rPr lang="en-US" dirty="0" smtClean="0"/>
              <a:t>C. smoking   </a:t>
            </a:r>
          </a:p>
          <a:p>
            <a:pPr>
              <a:buNone/>
            </a:pPr>
            <a:r>
              <a:rPr lang="en-US" dirty="0" smtClean="0"/>
              <a:t>D. industry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32. Scholars of historical change </a:t>
            </a:r>
            <a:r>
              <a:rPr lang="en-US" b="1" u="sng" dirty="0" smtClean="0"/>
              <a:t>feels</a:t>
            </a:r>
            <a:r>
              <a:rPr lang="en-US" dirty="0" smtClean="0"/>
              <a:t> </a:t>
            </a:r>
            <a:r>
              <a:rPr lang="en-US" b="1" u="sng" dirty="0" smtClean="0"/>
              <a:t>that</a:t>
            </a:r>
            <a:r>
              <a:rPr lang="en-US" dirty="0" smtClean="0"/>
              <a:t> the velocity of history </a:t>
            </a:r>
            <a:r>
              <a:rPr lang="en-US" b="1" u="sng" dirty="0" smtClean="0"/>
              <a:t>has</a:t>
            </a:r>
            <a:r>
              <a:rPr lang="en-US" u="sng" dirty="0" smtClean="0"/>
              <a:t> </a:t>
            </a:r>
            <a:r>
              <a:rPr lang="en-US" b="1" u="sng" dirty="0" smtClean="0"/>
              <a:t>been</a:t>
            </a:r>
            <a:r>
              <a:rPr lang="en-US" u="sng" dirty="0" smtClean="0"/>
              <a:t> </a:t>
            </a:r>
            <a:r>
              <a:rPr lang="en-US" dirty="0" smtClean="0"/>
              <a:t>greatly accelerated by the onward rush of science and technology </a:t>
            </a:r>
            <a:r>
              <a:rPr lang="en-US" b="1" u="sng" dirty="0" smtClean="0"/>
              <a:t>during</a:t>
            </a:r>
            <a:r>
              <a:rPr lang="en-US" dirty="0" smtClean="0"/>
              <a:t> the twentieth century.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feels   </a:t>
            </a:r>
          </a:p>
          <a:p>
            <a:pPr>
              <a:buNone/>
            </a:pPr>
            <a:r>
              <a:rPr lang="en-US" dirty="0" smtClean="0"/>
              <a:t>B. that   </a:t>
            </a:r>
          </a:p>
          <a:p>
            <a:pPr>
              <a:buNone/>
            </a:pPr>
            <a:r>
              <a:rPr lang="en-US" dirty="0" smtClean="0"/>
              <a:t>C. has been   </a:t>
            </a:r>
          </a:p>
          <a:p>
            <a:pPr>
              <a:buNone/>
            </a:pPr>
            <a:r>
              <a:rPr lang="en-US" dirty="0" smtClean="0"/>
              <a:t>D. during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Fission tracking </a:t>
            </a:r>
            <a:r>
              <a:rPr lang="en-US" u="sng" dirty="0" smtClean="0"/>
              <a:t>is</a:t>
            </a:r>
            <a:r>
              <a:rPr lang="en-US" dirty="0" smtClean="0"/>
              <a:t> a new artifact </a:t>
            </a:r>
            <a:r>
              <a:rPr lang="en-US" b="1" u="sng" dirty="0" smtClean="0"/>
              <a:t>dating</a:t>
            </a:r>
            <a:r>
              <a:rPr lang="en-US" dirty="0" smtClean="0"/>
              <a:t> method </a:t>
            </a:r>
            <a:r>
              <a:rPr lang="en-US" b="1" u="sng" dirty="0" smtClean="0"/>
              <a:t>who</a:t>
            </a:r>
            <a:r>
              <a:rPr lang="en-US" dirty="0" smtClean="0"/>
              <a:t> promises </a:t>
            </a:r>
            <a:r>
              <a:rPr lang="en-US" b="1" u="sng" dirty="0" smtClean="0"/>
              <a:t>to have</a:t>
            </a:r>
            <a:r>
              <a:rPr lang="en-US" b="1" dirty="0" smtClean="0"/>
              <a:t> </a:t>
            </a:r>
            <a:r>
              <a:rPr lang="en-US" dirty="0" smtClean="0"/>
              <a:t>important archeological applications in the future.</a:t>
            </a:r>
          </a:p>
          <a:p>
            <a:pPr>
              <a:buNone/>
            </a:pPr>
            <a:r>
              <a:rPr lang="en-US" dirty="0" smtClean="0"/>
              <a:t>A. is   </a:t>
            </a:r>
          </a:p>
          <a:p>
            <a:pPr>
              <a:buNone/>
            </a:pPr>
            <a:r>
              <a:rPr lang="en-US" dirty="0" smtClean="0"/>
              <a:t>B. dating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who   </a:t>
            </a:r>
          </a:p>
          <a:p>
            <a:pPr>
              <a:buNone/>
            </a:pPr>
            <a:r>
              <a:rPr lang="en-US" dirty="0" smtClean="0"/>
              <a:t>D. to have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Contemporary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poet James Merrill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writes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autobiographical verse that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building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remembrances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childhood.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Contemporary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writes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building on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his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Fission tracking </a:t>
            </a:r>
            <a:r>
              <a:rPr lang="en-US" u="sng" dirty="0" smtClean="0"/>
              <a:t>is</a:t>
            </a:r>
            <a:r>
              <a:rPr lang="en-US" dirty="0" smtClean="0"/>
              <a:t> a new artifact </a:t>
            </a:r>
            <a:r>
              <a:rPr lang="en-US" b="1" u="sng" dirty="0" smtClean="0"/>
              <a:t>dating</a:t>
            </a:r>
            <a:r>
              <a:rPr lang="en-US" dirty="0" smtClean="0"/>
              <a:t> method </a:t>
            </a:r>
            <a:r>
              <a:rPr lang="en-US" b="1" u="sng" dirty="0" smtClean="0"/>
              <a:t>who</a:t>
            </a:r>
            <a:r>
              <a:rPr lang="en-US" dirty="0" smtClean="0"/>
              <a:t> promises </a:t>
            </a:r>
            <a:r>
              <a:rPr lang="en-US" b="1" u="sng" dirty="0" smtClean="0"/>
              <a:t>to have</a:t>
            </a:r>
            <a:r>
              <a:rPr lang="en-US" b="1" dirty="0" smtClean="0"/>
              <a:t> </a:t>
            </a:r>
            <a:r>
              <a:rPr lang="en-US" dirty="0" smtClean="0"/>
              <a:t>important archeological applications in the future.</a:t>
            </a:r>
          </a:p>
          <a:p>
            <a:pPr>
              <a:buNone/>
            </a:pPr>
            <a:r>
              <a:rPr lang="en-US" dirty="0" smtClean="0"/>
              <a:t>A. is   </a:t>
            </a:r>
          </a:p>
          <a:p>
            <a:pPr>
              <a:buNone/>
            </a:pPr>
            <a:r>
              <a:rPr lang="en-US" dirty="0" smtClean="0"/>
              <a:t>B. dating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who   </a:t>
            </a:r>
          </a:p>
          <a:p>
            <a:pPr>
              <a:buNone/>
            </a:pPr>
            <a:r>
              <a:rPr lang="en-US" dirty="0" smtClean="0"/>
              <a:t>D. to have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Contemporary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poet James Merrill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writes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autobiographical verse that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building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remembrances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childhood.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Contemporary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writes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building on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his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Because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their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beautiful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coloration, palomino horses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does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often chosen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show horses for parades.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Because of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beautiful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does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as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Unlike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most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liquids, which contract when they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solidify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water expands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nine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percentage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when it freezes.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Unlike most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solidify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by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percentage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Because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their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beautiful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coloration, palomino horses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does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often chosen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show horses for parades.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Because of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beautiful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does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as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Unlike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most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liquids, which contract when they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solidify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water expands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nine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percentage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when it freezes.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Unlike most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solidify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by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percentage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make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nest, the yellow-headed blackbird </a:t>
            </a:r>
            <a:r>
              <a:rPr lang="en-US" b="1" u="sng" dirty="0" smtClean="0"/>
              <a:t>weaves</a:t>
            </a:r>
            <a:r>
              <a:rPr lang="en-US" dirty="0" smtClean="0"/>
              <a:t> a small cup and fastens </a:t>
            </a:r>
            <a:r>
              <a:rPr lang="en-US" b="1" u="sng" dirty="0" smtClean="0"/>
              <a:t>it</a:t>
            </a:r>
            <a:r>
              <a:rPr lang="en-US" dirty="0" smtClean="0"/>
              <a:t> to reeds above water.</a:t>
            </a:r>
          </a:p>
          <a:p>
            <a:pPr>
              <a:buNone/>
            </a:pPr>
            <a:r>
              <a:rPr lang="en-US" dirty="0" smtClean="0"/>
              <a:t>A. For make   </a:t>
            </a:r>
          </a:p>
          <a:p>
            <a:pPr>
              <a:buNone/>
            </a:pPr>
            <a:r>
              <a:rPr lang="en-US" dirty="0" smtClean="0"/>
              <a:t>B. its   </a:t>
            </a:r>
          </a:p>
          <a:p>
            <a:pPr>
              <a:buNone/>
            </a:pPr>
            <a:r>
              <a:rPr lang="en-US" dirty="0" smtClean="0"/>
              <a:t>C. weaves   </a:t>
            </a:r>
          </a:p>
          <a:p>
            <a:pPr>
              <a:buNone/>
            </a:pPr>
            <a:r>
              <a:rPr lang="en-US" dirty="0" smtClean="0"/>
              <a:t>D. it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8. Mormon </a:t>
            </a:r>
            <a:r>
              <a:rPr lang="en-US" dirty="0" err="1" smtClean="0"/>
              <a:t>leaderrigham</a:t>
            </a:r>
            <a:r>
              <a:rPr lang="en-US" dirty="0" smtClean="0"/>
              <a:t> Young was </a:t>
            </a:r>
            <a:r>
              <a:rPr lang="en-US" b="1" u="sng" dirty="0" smtClean="0"/>
              <a:t>too</a:t>
            </a:r>
            <a:r>
              <a:rPr lang="en-US" dirty="0" smtClean="0"/>
              <a:t> brilliant and strong-willed that he was </a:t>
            </a:r>
            <a:r>
              <a:rPr lang="en-US" b="1" u="sng" dirty="0" smtClean="0"/>
              <a:t>able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organize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most remarkable religious migration in the annals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American history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A. too   </a:t>
            </a:r>
          </a:p>
          <a:p>
            <a:pPr>
              <a:buNone/>
            </a:pPr>
            <a:r>
              <a:rPr lang="en-US" dirty="0" smtClean="0"/>
              <a:t>B. able to organize   </a:t>
            </a:r>
          </a:p>
          <a:p>
            <a:pPr>
              <a:buNone/>
            </a:pPr>
            <a:r>
              <a:rPr lang="en-US" dirty="0" smtClean="0"/>
              <a:t>C. the   </a:t>
            </a:r>
          </a:p>
          <a:p>
            <a:pPr>
              <a:buNone/>
            </a:pPr>
            <a:r>
              <a:rPr lang="en-US" dirty="0" smtClean="0"/>
              <a:t>D. of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b="1" u="sng" dirty="0" smtClean="0"/>
              <a:t>make</a:t>
            </a:r>
            <a:r>
              <a:rPr lang="en-US" b="1" dirty="0" smtClean="0"/>
              <a:t> </a:t>
            </a:r>
            <a:r>
              <a:rPr lang="en-US" b="1" u="sng" dirty="0" smtClean="0"/>
              <a:t>its</a:t>
            </a:r>
            <a:r>
              <a:rPr lang="en-US" b="1" dirty="0" smtClean="0"/>
              <a:t> </a:t>
            </a:r>
            <a:r>
              <a:rPr lang="en-US" dirty="0" smtClean="0"/>
              <a:t>nest, the yellow-headed blackbird </a:t>
            </a:r>
            <a:r>
              <a:rPr lang="en-US" b="1" u="sng" dirty="0" smtClean="0"/>
              <a:t>weaves</a:t>
            </a:r>
            <a:r>
              <a:rPr lang="en-US" dirty="0" smtClean="0"/>
              <a:t> a small cup and fastens </a:t>
            </a:r>
            <a:r>
              <a:rPr lang="en-US" b="1" u="sng" dirty="0" smtClean="0"/>
              <a:t>it</a:t>
            </a:r>
            <a:r>
              <a:rPr lang="en-US" dirty="0" smtClean="0"/>
              <a:t> to reeds above water.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For make   </a:t>
            </a:r>
          </a:p>
          <a:p>
            <a:pPr>
              <a:buNone/>
            </a:pPr>
            <a:r>
              <a:rPr lang="en-US" dirty="0" smtClean="0"/>
              <a:t>B. its   </a:t>
            </a:r>
          </a:p>
          <a:p>
            <a:pPr>
              <a:buNone/>
            </a:pPr>
            <a:r>
              <a:rPr lang="en-US" dirty="0" smtClean="0"/>
              <a:t>C. weaves   </a:t>
            </a:r>
          </a:p>
          <a:p>
            <a:pPr>
              <a:buNone/>
            </a:pPr>
            <a:r>
              <a:rPr lang="en-US" dirty="0" smtClean="0"/>
              <a:t>D. it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8. Mormon </a:t>
            </a:r>
            <a:r>
              <a:rPr lang="en-US" dirty="0" err="1" smtClean="0"/>
              <a:t>leaderrigham</a:t>
            </a:r>
            <a:r>
              <a:rPr lang="en-US" dirty="0" smtClean="0"/>
              <a:t> Young was </a:t>
            </a:r>
            <a:r>
              <a:rPr lang="en-US" b="1" u="sng" dirty="0" smtClean="0"/>
              <a:t>too</a:t>
            </a:r>
            <a:r>
              <a:rPr lang="en-US" dirty="0" smtClean="0"/>
              <a:t> brilliant and strong-willed that he was </a:t>
            </a:r>
            <a:r>
              <a:rPr lang="en-US" b="1" u="sng" dirty="0" smtClean="0"/>
              <a:t>able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organize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most remarkable religious migration in the annals 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American history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too   </a:t>
            </a:r>
          </a:p>
          <a:p>
            <a:pPr>
              <a:buNone/>
            </a:pPr>
            <a:r>
              <a:rPr lang="en-US" dirty="0" smtClean="0"/>
              <a:t>B. able to organize   </a:t>
            </a:r>
          </a:p>
          <a:p>
            <a:pPr>
              <a:buNone/>
            </a:pPr>
            <a:r>
              <a:rPr lang="en-US" dirty="0" smtClean="0"/>
              <a:t>C. the   </a:t>
            </a:r>
          </a:p>
          <a:p>
            <a:pPr>
              <a:buNone/>
            </a:pPr>
            <a:r>
              <a:rPr lang="en-US" dirty="0" smtClean="0"/>
              <a:t>D. of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2385</Words>
  <Application>Microsoft Office PowerPoint</Application>
  <PresentationFormat>On-screen Show (4:3)</PresentationFormat>
  <Paragraphs>360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</cp:lastModifiedBy>
  <cp:revision>8</cp:revision>
  <dcterms:created xsi:type="dcterms:W3CDTF">2014-01-21T07:54:37Z</dcterms:created>
  <dcterms:modified xsi:type="dcterms:W3CDTF">2015-04-20T05:54:09Z</dcterms:modified>
</cp:coreProperties>
</file>