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67" r:id="rId4"/>
    <p:sldId id="258" r:id="rId5"/>
    <p:sldId id="268" r:id="rId6"/>
    <p:sldId id="259" r:id="rId7"/>
    <p:sldId id="269" r:id="rId8"/>
    <p:sldId id="260" r:id="rId9"/>
    <p:sldId id="270" r:id="rId10"/>
    <p:sldId id="261" r:id="rId11"/>
    <p:sldId id="271" r:id="rId12"/>
    <p:sldId id="262" r:id="rId13"/>
    <p:sldId id="272" r:id="rId14"/>
    <p:sldId id="263" r:id="rId15"/>
    <p:sldId id="273" r:id="rId16"/>
    <p:sldId id="264" r:id="rId17"/>
    <p:sldId id="274" r:id="rId18"/>
    <p:sldId id="265" r:id="rId19"/>
    <p:sldId id="275" r:id="rId20"/>
    <p:sldId id="266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AB565-8F6A-4F31-99CD-3AD003D7390A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1B158-DF8E-4808-9540-0CD21585590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63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b/b/b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1B158-DF8E-4808-9540-0CD215855908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4864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rgbClr val="D60093"/>
                </a:solidFill>
              </a:rPr>
              <a:t>ERROR RECOGNITION</a:t>
            </a:r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6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8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13.</a:t>
            </a:r>
            <a:r>
              <a:rPr lang="en-US" b="1" dirty="0" smtClean="0"/>
              <a:t> </a:t>
            </a:r>
            <a:r>
              <a:rPr lang="en-US" b="1" u="sng" dirty="0" smtClean="0"/>
              <a:t>To become</a:t>
            </a:r>
            <a:r>
              <a:rPr lang="en-US" b="1" dirty="0" smtClean="0"/>
              <a:t> </a:t>
            </a:r>
            <a:r>
              <a:rPr lang="en-US" dirty="0" smtClean="0"/>
              <a:t>a skilled </a:t>
            </a:r>
            <a:r>
              <a:rPr lang="en-US" b="1" u="sng" dirty="0" smtClean="0"/>
              <a:t>photograph</a:t>
            </a:r>
            <a:r>
              <a:rPr lang="en-US" dirty="0" smtClean="0"/>
              <a:t>, a person </a:t>
            </a:r>
            <a:r>
              <a:rPr lang="en-US" b="1" u="sng" dirty="0" smtClean="0"/>
              <a:t>should have</a:t>
            </a:r>
            <a:r>
              <a:rPr lang="en-US" b="1" dirty="0" smtClean="0"/>
              <a:t> </a:t>
            </a:r>
            <a:r>
              <a:rPr lang="en-US" dirty="0" smtClean="0"/>
              <a:t>both manual dexterity and a good eye </a:t>
            </a:r>
            <a:r>
              <a:rPr lang="en-US" b="1" u="sng" dirty="0" smtClean="0"/>
              <a:t>for</a:t>
            </a:r>
            <a:r>
              <a:rPr lang="en-US" dirty="0" smtClean="0"/>
              <a:t> </a:t>
            </a:r>
            <a:r>
              <a:rPr lang="en-US" b="1" u="sng" dirty="0" smtClean="0"/>
              <a:t>detail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 become   </a:t>
            </a:r>
          </a:p>
          <a:p>
            <a:pPr>
              <a:buNone/>
            </a:pPr>
            <a:r>
              <a:rPr lang="en-US" dirty="0" smtClean="0"/>
              <a:t>  B. photograph   </a:t>
            </a:r>
          </a:p>
          <a:p>
            <a:pPr>
              <a:buNone/>
            </a:pPr>
            <a:r>
              <a:rPr lang="en-US" dirty="0" smtClean="0"/>
              <a:t>  C. should have   </a:t>
            </a:r>
          </a:p>
          <a:p>
            <a:pPr>
              <a:buNone/>
            </a:pPr>
            <a:r>
              <a:rPr lang="en-US" dirty="0" smtClean="0"/>
              <a:t>  D. for detail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14. </a:t>
            </a:r>
            <a:r>
              <a:rPr lang="en-US" b="1" u="sng" dirty="0" smtClean="0"/>
              <a:t>Any group</a:t>
            </a:r>
            <a:r>
              <a:rPr lang="en-US" b="1" dirty="0" smtClean="0"/>
              <a:t>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conducting</a:t>
            </a:r>
            <a:r>
              <a:rPr lang="en-US" b="1" dirty="0" smtClean="0"/>
              <a:t> </a:t>
            </a:r>
            <a:r>
              <a:rPr lang="en-US" dirty="0" smtClean="0"/>
              <a:t>its meetings using parliamentary rules will encounter situations</a:t>
            </a:r>
            <a:r>
              <a:rPr lang="en-US" b="1" dirty="0" smtClean="0"/>
              <a:t> </a:t>
            </a:r>
            <a:r>
              <a:rPr lang="en-US" b="1" u="sng" dirty="0" smtClean="0"/>
              <a:t>where</a:t>
            </a:r>
            <a:r>
              <a:rPr lang="en-US" b="1" dirty="0" smtClean="0"/>
              <a:t> </a:t>
            </a:r>
            <a:r>
              <a:rPr lang="en-US" dirty="0" smtClean="0"/>
              <a:t>prescribed procedures </a:t>
            </a:r>
            <a:r>
              <a:rPr lang="en-US" b="1" u="sng" dirty="0" smtClean="0"/>
              <a:t>cannot be</a:t>
            </a:r>
            <a:r>
              <a:rPr lang="en-US" b="1" dirty="0" smtClean="0"/>
              <a:t> </a:t>
            </a:r>
            <a:r>
              <a:rPr lang="en-US" dirty="0" smtClean="0"/>
              <a:t>applied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Any group   </a:t>
            </a:r>
          </a:p>
          <a:p>
            <a:pPr>
              <a:buNone/>
            </a:pPr>
            <a:r>
              <a:rPr lang="en-US" dirty="0" smtClean="0"/>
              <a:t>  B. conducting   </a:t>
            </a:r>
          </a:p>
          <a:p>
            <a:pPr>
              <a:buNone/>
            </a:pPr>
            <a:r>
              <a:rPr lang="en-US" dirty="0" smtClean="0"/>
              <a:t>  C. where   </a:t>
            </a:r>
          </a:p>
          <a:p>
            <a:pPr>
              <a:buNone/>
            </a:pPr>
            <a:r>
              <a:rPr lang="en-US" dirty="0" smtClean="0"/>
              <a:t>  D. cannot be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15. Neither Russia </a:t>
            </a:r>
            <a:r>
              <a:rPr lang="en-US" b="1" u="sng" dirty="0" smtClean="0"/>
              <a:t>nor</a:t>
            </a:r>
            <a:r>
              <a:rPr lang="en-US" b="1" dirty="0" smtClean="0"/>
              <a:t> </a:t>
            </a:r>
            <a:r>
              <a:rPr lang="en-US" dirty="0" smtClean="0"/>
              <a:t>the United States </a:t>
            </a:r>
            <a:r>
              <a:rPr lang="en-US" b="1" u="sng" dirty="0" smtClean="0"/>
              <a:t>have been able</a:t>
            </a:r>
            <a:r>
              <a:rPr lang="en-US" b="1" dirty="0" smtClean="0"/>
              <a:t> </a:t>
            </a:r>
            <a:r>
              <a:rPr lang="en-US" dirty="0" smtClean="0"/>
              <a:t>to discover </a:t>
            </a:r>
            <a:r>
              <a:rPr lang="en-US" b="1" u="sng" dirty="0" smtClean="0"/>
              <a:t>a mutually </a:t>
            </a:r>
            <a:r>
              <a:rPr lang="en-US" b="1" dirty="0" smtClean="0"/>
              <a:t> </a:t>
            </a:r>
            <a:r>
              <a:rPr lang="en-US" b="1" u="sng" dirty="0" smtClean="0"/>
              <a:t>satisfactory plan</a:t>
            </a:r>
            <a:r>
              <a:rPr lang="en-US" b="1" dirty="0" smtClean="0"/>
              <a:t> </a:t>
            </a:r>
            <a:r>
              <a:rPr lang="en-US" dirty="0" smtClean="0"/>
              <a:t>for gradual disarmament.</a:t>
            </a:r>
          </a:p>
          <a:p>
            <a:pPr>
              <a:buNone/>
            </a:pPr>
            <a:r>
              <a:rPr lang="en-US" dirty="0" smtClean="0"/>
              <a:t>  A. nor   </a:t>
            </a:r>
          </a:p>
          <a:p>
            <a:pPr>
              <a:buNone/>
            </a:pPr>
            <a:r>
              <a:rPr lang="en-US" dirty="0" smtClean="0"/>
              <a:t>  B. have been able   </a:t>
            </a:r>
          </a:p>
          <a:p>
            <a:pPr>
              <a:buNone/>
            </a:pPr>
            <a:r>
              <a:rPr lang="en-US" dirty="0" smtClean="0"/>
              <a:t>  C. a mutually   </a:t>
            </a:r>
          </a:p>
          <a:p>
            <a:pPr>
              <a:buNone/>
            </a:pPr>
            <a:r>
              <a:rPr lang="en-US" dirty="0" smtClean="0"/>
              <a:t>  D. satisfactory plan 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8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13.</a:t>
            </a:r>
            <a:r>
              <a:rPr lang="en-US" b="1" dirty="0" smtClean="0"/>
              <a:t> </a:t>
            </a:r>
            <a:r>
              <a:rPr lang="en-US" b="1" u="sng" dirty="0" smtClean="0"/>
              <a:t>To become</a:t>
            </a:r>
            <a:r>
              <a:rPr lang="en-US" b="1" dirty="0" smtClean="0"/>
              <a:t> </a:t>
            </a:r>
            <a:r>
              <a:rPr lang="en-US" dirty="0" smtClean="0"/>
              <a:t>a skilled </a:t>
            </a:r>
            <a:r>
              <a:rPr lang="en-US" b="1" u="sng" dirty="0" smtClean="0"/>
              <a:t>photograph</a:t>
            </a:r>
            <a:r>
              <a:rPr lang="en-US" dirty="0" smtClean="0"/>
              <a:t>, a person </a:t>
            </a:r>
            <a:r>
              <a:rPr lang="en-US" b="1" u="sng" dirty="0" smtClean="0"/>
              <a:t>should have</a:t>
            </a:r>
            <a:r>
              <a:rPr lang="en-US" b="1" dirty="0" smtClean="0"/>
              <a:t> </a:t>
            </a:r>
            <a:r>
              <a:rPr lang="en-US" dirty="0" smtClean="0"/>
              <a:t>both manual dexterity and a good eye </a:t>
            </a:r>
            <a:r>
              <a:rPr lang="en-US" b="1" u="sng" dirty="0" smtClean="0"/>
              <a:t>for</a:t>
            </a:r>
            <a:r>
              <a:rPr lang="en-US" dirty="0" smtClean="0"/>
              <a:t> </a:t>
            </a:r>
            <a:r>
              <a:rPr lang="en-US" b="1" u="sng" dirty="0" smtClean="0"/>
              <a:t>detail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 become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photograph   </a:t>
            </a:r>
          </a:p>
          <a:p>
            <a:pPr>
              <a:buNone/>
            </a:pPr>
            <a:r>
              <a:rPr lang="en-US" dirty="0" smtClean="0"/>
              <a:t>  C. should have   </a:t>
            </a:r>
          </a:p>
          <a:p>
            <a:pPr>
              <a:buNone/>
            </a:pPr>
            <a:r>
              <a:rPr lang="en-US" dirty="0" smtClean="0"/>
              <a:t>  D. for detail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14. </a:t>
            </a:r>
            <a:r>
              <a:rPr lang="en-US" b="1" u="sng" dirty="0" smtClean="0"/>
              <a:t>Any group</a:t>
            </a:r>
            <a:r>
              <a:rPr lang="en-US" b="1" dirty="0" smtClean="0"/>
              <a:t> </a:t>
            </a:r>
            <a:r>
              <a:rPr lang="en-US" dirty="0" smtClean="0"/>
              <a:t>that</a:t>
            </a:r>
            <a:r>
              <a:rPr lang="en-US" b="1" dirty="0" smtClean="0"/>
              <a:t> </a:t>
            </a:r>
            <a:r>
              <a:rPr lang="en-US" b="1" u="sng" dirty="0" smtClean="0"/>
              <a:t>conducting</a:t>
            </a:r>
            <a:r>
              <a:rPr lang="en-US" b="1" dirty="0" smtClean="0"/>
              <a:t> </a:t>
            </a:r>
            <a:r>
              <a:rPr lang="en-US" dirty="0" smtClean="0"/>
              <a:t>its meetings using parliamentary rules will encounter situations</a:t>
            </a:r>
            <a:r>
              <a:rPr lang="en-US" b="1" dirty="0" smtClean="0"/>
              <a:t> </a:t>
            </a:r>
            <a:r>
              <a:rPr lang="en-US" b="1" u="sng" dirty="0" smtClean="0"/>
              <a:t>where</a:t>
            </a:r>
            <a:r>
              <a:rPr lang="en-US" b="1" dirty="0" smtClean="0"/>
              <a:t> </a:t>
            </a:r>
            <a:r>
              <a:rPr lang="en-US" dirty="0" smtClean="0"/>
              <a:t>prescribed procedures </a:t>
            </a:r>
            <a:r>
              <a:rPr lang="en-US" b="1" u="sng" dirty="0" smtClean="0"/>
              <a:t>cannot be</a:t>
            </a:r>
            <a:r>
              <a:rPr lang="en-US" b="1" dirty="0" smtClean="0"/>
              <a:t> </a:t>
            </a:r>
            <a:r>
              <a:rPr lang="en-US" dirty="0" smtClean="0"/>
              <a:t>applied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Any group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conducting   </a:t>
            </a:r>
          </a:p>
          <a:p>
            <a:pPr>
              <a:buNone/>
            </a:pPr>
            <a:r>
              <a:rPr lang="en-US" dirty="0" smtClean="0"/>
              <a:t>  C. where   </a:t>
            </a:r>
          </a:p>
          <a:p>
            <a:pPr>
              <a:buNone/>
            </a:pPr>
            <a:r>
              <a:rPr lang="en-US" dirty="0" smtClean="0"/>
              <a:t>  D. cannot be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15. Neither Russia </a:t>
            </a:r>
            <a:r>
              <a:rPr lang="en-US" b="1" u="sng" dirty="0" smtClean="0"/>
              <a:t>nor</a:t>
            </a:r>
            <a:r>
              <a:rPr lang="en-US" b="1" dirty="0" smtClean="0"/>
              <a:t> </a:t>
            </a:r>
            <a:r>
              <a:rPr lang="en-US" dirty="0" smtClean="0"/>
              <a:t>the United States </a:t>
            </a:r>
            <a:r>
              <a:rPr lang="en-US" b="1" u="sng" dirty="0" smtClean="0"/>
              <a:t>have been able</a:t>
            </a:r>
            <a:r>
              <a:rPr lang="en-US" b="1" dirty="0" smtClean="0"/>
              <a:t> </a:t>
            </a:r>
            <a:r>
              <a:rPr lang="en-US" dirty="0" smtClean="0"/>
              <a:t>to discover </a:t>
            </a:r>
            <a:r>
              <a:rPr lang="en-US" b="1" u="sng" dirty="0" smtClean="0"/>
              <a:t>a mutually </a:t>
            </a:r>
            <a:r>
              <a:rPr lang="en-US" b="1" dirty="0" smtClean="0"/>
              <a:t> </a:t>
            </a:r>
            <a:r>
              <a:rPr lang="en-US" b="1" u="sng" dirty="0" smtClean="0"/>
              <a:t>satisfactory plan</a:t>
            </a:r>
            <a:r>
              <a:rPr lang="en-US" b="1" dirty="0" smtClean="0"/>
              <a:t> </a:t>
            </a:r>
            <a:r>
              <a:rPr lang="en-US" dirty="0" smtClean="0"/>
              <a:t>for gradual disarmament.</a:t>
            </a:r>
          </a:p>
          <a:p>
            <a:pPr>
              <a:buNone/>
            </a:pPr>
            <a:r>
              <a:rPr lang="en-US" dirty="0" smtClean="0"/>
              <a:t>  A. nor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have been able   </a:t>
            </a:r>
          </a:p>
          <a:p>
            <a:pPr>
              <a:buNone/>
            </a:pPr>
            <a:r>
              <a:rPr lang="en-US" dirty="0" smtClean="0"/>
              <a:t>  C. a mutually   </a:t>
            </a:r>
          </a:p>
          <a:p>
            <a:pPr>
              <a:buNone/>
            </a:pPr>
            <a:r>
              <a:rPr lang="en-US" dirty="0" smtClean="0"/>
              <a:t>  D. satisfactory plan 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16. Contralto Marian Anderson </a:t>
            </a:r>
            <a:r>
              <a:rPr lang="en-US" b="1" u="sng" dirty="0" smtClean="0"/>
              <a:t>became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member permanent</a:t>
            </a:r>
            <a:r>
              <a:rPr lang="en-US" b="1" dirty="0" smtClean="0"/>
              <a:t>  </a:t>
            </a:r>
            <a:r>
              <a:rPr lang="en-US" b="1" u="sng" dirty="0" smtClean="0"/>
              <a:t>of the</a:t>
            </a:r>
            <a:r>
              <a:rPr lang="en-US" b="1" dirty="0" smtClean="0"/>
              <a:t> </a:t>
            </a:r>
            <a:r>
              <a:rPr lang="en-US" dirty="0" smtClean="0"/>
              <a:t>Metropolitan Opera Company </a:t>
            </a:r>
            <a:r>
              <a:rPr lang="en-US" b="1" u="sng" dirty="0" smtClean="0"/>
              <a:t>in</a:t>
            </a:r>
            <a:r>
              <a:rPr lang="en-US" dirty="0" smtClean="0"/>
              <a:t> 1995.</a:t>
            </a:r>
          </a:p>
          <a:p>
            <a:pPr>
              <a:buNone/>
            </a:pPr>
            <a:r>
              <a:rPr lang="en-US" dirty="0" smtClean="0"/>
              <a:t>  A. became   </a:t>
            </a:r>
          </a:p>
          <a:p>
            <a:pPr>
              <a:buNone/>
            </a:pPr>
            <a:r>
              <a:rPr lang="en-US" dirty="0" smtClean="0"/>
              <a:t>  B. member permanent   </a:t>
            </a:r>
          </a:p>
          <a:p>
            <a:pPr>
              <a:buNone/>
            </a:pPr>
            <a:r>
              <a:rPr lang="en-US" dirty="0" smtClean="0"/>
              <a:t>  C. of the   </a:t>
            </a:r>
          </a:p>
          <a:p>
            <a:pPr>
              <a:buNone/>
            </a:pPr>
            <a:r>
              <a:rPr lang="en-US" dirty="0" smtClean="0"/>
              <a:t>  D. in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17. Many of the </a:t>
            </a:r>
            <a:r>
              <a:rPr lang="en-US" b="1" u="sng" dirty="0" smtClean="0"/>
              <a:t>recording</a:t>
            </a:r>
            <a:r>
              <a:rPr lang="en-US" b="1" dirty="0" smtClean="0"/>
              <a:t> </a:t>
            </a:r>
            <a:r>
              <a:rPr lang="en-US" dirty="0" smtClean="0"/>
              <a:t>instruments used in </a:t>
            </a:r>
            <a:r>
              <a:rPr lang="en-US" b="1" u="sng" dirty="0" smtClean="0"/>
              <a:t>vary</a:t>
            </a:r>
            <a:r>
              <a:rPr lang="en-US" b="1" dirty="0" smtClean="0"/>
              <a:t> </a:t>
            </a:r>
            <a:r>
              <a:rPr lang="en-US" b="1" u="sng" dirty="0" smtClean="0"/>
              <a:t>branches</a:t>
            </a:r>
            <a:r>
              <a:rPr lang="en-US" b="1" dirty="0" smtClean="0"/>
              <a:t> </a:t>
            </a:r>
            <a:r>
              <a:rPr lang="en-US" dirty="0" smtClean="0"/>
              <a:t>of science 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dirty="0" smtClean="0"/>
              <a:t>kymographs.</a:t>
            </a:r>
          </a:p>
          <a:p>
            <a:pPr>
              <a:buNone/>
            </a:pPr>
            <a:r>
              <a:rPr lang="en-US" dirty="0" smtClean="0"/>
              <a:t>  A. recording   </a:t>
            </a:r>
          </a:p>
          <a:p>
            <a:pPr>
              <a:buNone/>
            </a:pPr>
            <a:r>
              <a:rPr lang="en-US" dirty="0" smtClean="0"/>
              <a:t>  B. vary   </a:t>
            </a:r>
          </a:p>
          <a:p>
            <a:pPr>
              <a:buNone/>
            </a:pPr>
            <a:r>
              <a:rPr lang="en-US" dirty="0" smtClean="0"/>
              <a:t>  C. branches   </a:t>
            </a:r>
          </a:p>
          <a:p>
            <a:pPr>
              <a:buNone/>
            </a:pPr>
            <a:r>
              <a:rPr lang="en-US" dirty="0" smtClean="0"/>
              <a:t>  D. are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The luxuriant hardwood </a:t>
            </a:r>
            <a:r>
              <a:rPr lang="en-US" b="1" u="sng" dirty="0" smtClean="0"/>
              <a:t>timberland</a:t>
            </a:r>
            <a:r>
              <a:rPr lang="en-US" b="1" dirty="0" smtClean="0"/>
              <a:t> </a:t>
            </a:r>
            <a:r>
              <a:rPr lang="en-US" dirty="0" smtClean="0"/>
              <a:t>of the southern Appalachian Mountains </a:t>
            </a:r>
            <a:r>
              <a:rPr lang="en-US" b="1" u="sng" dirty="0" smtClean="0"/>
              <a:t>is classed</a:t>
            </a:r>
            <a:r>
              <a:rPr lang="en-US" b="1" dirty="0" smtClean="0"/>
              <a:t> </a:t>
            </a:r>
            <a:r>
              <a:rPr lang="en-US" dirty="0" smtClean="0"/>
              <a:t>as a </a:t>
            </a:r>
            <a:r>
              <a:rPr lang="en-US" b="1" u="sng" dirty="0" smtClean="0"/>
              <a:t>temperate</a:t>
            </a:r>
            <a:r>
              <a:rPr lang="en-US" b="1" dirty="0" smtClean="0"/>
              <a:t> </a:t>
            </a:r>
            <a:r>
              <a:rPr lang="en-US" b="1" u="sng" dirty="0" smtClean="0"/>
              <a:t>rain forests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timberland   </a:t>
            </a:r>
          </a:p>
          <a:p>
            <a:pPr>
              <a:buNone/>
            </a:pPr>
            <a:r>
              <a:rPr lang="en-US" dirty="0" smtClean="0"/>
              <a:t>  B. is classed   </a:t>
            </a:r>
          </a:p>
          <a:p>
            <a:pPr>
              <a:buNone/>
            </a:pPr>
            <a:r>
              <a:rPr lang="en-US" dirty="0" smtClean="0"/>
              <a:t>  C. temperate   </a:t>
            </a:r>
          </a:p>
          <a:p>
            <a:pPr>
              <a:buNone/>
            </a:pPr>
            <a:r>
              <a:rPr lang="en-US" dirty="0" smtClean="0"/>
              <a:t>  D. rain forests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16. Contralto Marian Anderson </a:t>
            </a:r>
            <a:r>
              <a:rPr lang="en-US" b="1" u="sng" dirty="0" smtClean="0"/>
              <a:t>became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member permanent</a:t>
            </a:r>
            <a:r>
              <a:rPr lang="en-US" b="1" dirty="0" smtClean="0"/>
              <a:t>  </a:t>
            </a:r>
            <a:r>
              <a:rPr lang="en-US" b="1" u="sng" dirty="0" smtClean="0"/>
              <a:t>of the</a:t>
            </a:r>
            <a:r>
              <a:rPr lang="en-US" b="1" dirty="0" smtClean="0"/>
              <a:t> </a:t>
            </a:r>
            <a:r>
              <a:rPr lang="en-US" dirty="0" smtClean="0"/>
              <a:t>Metropolitan Opera Company </a:t>
            </a:r>
            <a:r>
              <a:rPr lang="en-US" b="1" u="sng" dirty="0" smtClean="0"/>
              <a:t>in</a:t>
            </a:r>
            <a:r>
              <a:rPr lang="en-US" dirty="0" smtClean="0"/>
              <a:t> 1995.</a:t>
            </a:r>
          </a:p>
          <a:p>
            <a:pPr>
              <a:buNone/>
            </a:pPr>
            <a:r>
              <a:rPr lang="en-US" dirty="0" smtClean="0"/>
              <a:t>  A. became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member permanent   </a:t>
            </a:r>
          </a:p>
          <a:p>
            <a:pPr>
              <a:buNone/>
            </a:pPr>
            <a:r>
              <a:rPr lang="en-US" dirty="0" smtClean="0"/>
              <a:t>  C. of the   </a:t>
            </a:r>
          </a:p>
          <a:p>
            <a:pPr>
              <a:buNone/>
            </a:pPr>
            <a:r>
              <a:rPr lang="en-US" dirty="0" smtClean="0"/>
              <a:t>  D. in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17. Many of the </a:t>
            </a:r>
            <a:r>
              <a:rPr lang="en-US" b="1" u="sng" dirty="0" smtClean="0"/>
              <a:t>recording</a:t>
            </a:r>
            <a:r>
              <a:rPr lang="en-US" b="1" dirty="0" smtClean="0"/>
              <a:t> </a:t>
            </a:r>
            <a:r>
              <a:rPr lang="en-US" dirty="0" smtClean="0"/>
              <a:t>instruments used in </a:t>
            </a:r>
            <a:r>
              <a:rPr lang="en-US" b="1" u="sng" dirty="0" smtClean="0"/>
              <a:t>vary</a:t>
            </a:r>
            <a:r>
              <a:rPr lang="en-US" b="1" dirty="0" smtClean="0"/>
              <a:t> </a:t>
            </a:r>
            <a:r>
              <a:rPr lang="en-US" b="1" u="sng" dirty="0" smtClean="0"/>
              <a:t>branches</a:t>
            </a:r>
            <a:r>
              <a:rPr lang="en-US" b="1" dirty="0" smtClean="0"/>
              <a:t> </a:t>
            </a:r>
            <a:r>
              <a:rPr lang="en-US" dirty="0" smtClean="0"/>
              <a:t>of science 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dirty="0" smtClean="0"/>
              <a:t>kymographs.</a:t>
            </a:r>
          </a:p>
          <a:p>
            <a:pPr>
              <a:buNone/>
            </a:pPr>
            <a:r>
              <a:rPr lang="en-US" dirty="0" smtClean="0"/>
              <a:t>  A. recording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vary   </a:t>
            </a:r>
          </a:p>
          <a:p>
            <a:pPr>
              <a:buNone/>
            </a:pPr>
            <a:r>
              <a:rPr lang="en-US" dirty="0" smtClean="0"/>
              <a:t>  C. branches   </a:t>
            </a:r>
          </a:p>
          <a:p>
            <a:pPr>
              <a:buNone/>
            </a:pPr>
            <a:r>
              <a:rPr lang="en-US" dirty="0" smtClean="0"/>
              <a:t>  D. are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 The luxuriant hardwood </a:t>
            </a:r>
            <a:r>
              <a:rPr lang="en-US" b="1" u="sng" dirty="0" smtClean="0"/>
              <a:t>timberland</a:t>
            </a:r>
            <a:r>
              <a:rPr lang="en-US" b="1" dirty="0" smtClean="0"/>
              <a:t> </a:t>
            </a:r>
            <a:r>
              <a:rPr lang="en-US" dirty="0" smtClean="0"/>
              <a:t>of the southern Appalachian Mountains </a:t>
            </a:r>
            <a:r>
              <a:rPr lang="en-US" b="1" u="sng" dirty="0" smtClean="0"/>
              <a:t>is classed</a:t>
            </a:r>
            <a:r>
              <a:rPr lang="en-US" b="1" dirty="0" smtClean="0"/>
              <a:t> </a:t>
            </a:r>
            <a:r>
              <a:rPr lang="en-US" dirty="0" smtClean="0"/>
              <a:t>as a </a:t>
            </a:r>
            <a:r>
              <a:rPr lang="en-US" b="1" u="sng" dirty="0" smtClean="0"/>
              <a:t>temperate</a:t>
            </a:r>
            <a:r>
              <a:rPr lang="en-US" b="1" dirty="0" smtClean="0"/>
              <a:t> </a:t>
            </a:r>
            <a:r>
              <a:rPr lang="en-US" b="1" u="sng" dirty="0" smtClean="0"/>
              <a:t>rain forests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timberland   </a:t>
            </a:r>
          </a:p>
          <a:p>
            <a:pPr>
              <a:buNone/>
            </a:pPr>
            <a:r>
              <a:rPr lang="en-US" dirty="0" smtClean="0"/>
              <a:t>  B. is classed   </a:t>
            </a:r>
          </a:p>
          <a:p>
            <a:pPr>
              <a:buNone/>
            </a:pPr>
            <a:r>
              <a:rPr lang="en-US" dirty="0" smtClean="0"/>
              <a:t>  C. temperate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rain forests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19. No </a:t>
            </a:r>
            <a:r>
              <a:rPr lang="en-US" b="1" u="sng" dirty="0" smtClean="0"/>
              <a:t>other</a:t>
            </a:r>
            <a:r>
              <a:rPr lang="en-US" dirty="0" smtClean="0"/>
              <a:t> beverage comes </a:t>
            </a:r>
            <a:r>
              <a:rPr lang="en-US" b="1" u="sng" dirty="0" smtClean="0"/>
              <a:t>even</a:t>
            </a:r>
            <a:r>
              <a:rPr lang="en-US" dirty="0" smtClean="0"/>
              <a:t> close to rivaling coffee as the </a:t>
            </a:r>
            <a:r>
              <a:rPr lang="en-US" b="1" u="sng" dirty="0" smtClean="0"/>
              <a:t>more widely</a:t>
            </a:r>
            <a:r>
              <a:rPr lang="en-US" dirty="0" smtClean="0"/>
              <a:t> drunk refreshment in the </a:t>
            </a:r>
            <a:r>
              <a:rPr lang="en-US" b="1" u="sng" dirty="0" smtClean="0"/>
              <a:t>world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other   </a:t>
            </a:r>
          </a:p>
          <a:p>
            <a:pPr>
              <a:buNone/>
            </a:pPr>
            <a:r>
              <a:rPr lang="en-US" dirty="0" smtClean="0"/>
              <a:t>  B. even   </a:t>
            </a:r>
          </a:p>
          <a:p>
            <a:pPr>
              <a:buNone/>
            </a:pPr>
            <a:r>
              <a:rPr lang="en-US" dirty="0" smtClean="0"/>
              <a:t>  C. more widely   </a:t>
            </a:r>
          </a:p>
          <a:p>
            <a:pPr>
              <a:buNone/>
            </a:pPr>
            <a:r>
              <a:rPr lang="en-US" dirty="0" smtClean="0"/>
              <a:t>  D. world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20.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dirty="0" err="1" smtClean="0"/>
              <a:t>Obie</a:t>
            </a:r>
            <a:r>
              <a:rPr lang="en-US" dirty="0" smtClean="0"/>
              <a:t> Awards have been given annually </a:t>
            </a:r>
            <a:r>
              <a:rPr lang="en-US" b="1" u="sng" dirty="0" smtClean="0"/>
              <a:t>for</a:t>
            </a:r>
            <a:r>
              <a:rPr lang="en-US" dirty="0" smtClean="0"/>
              <a:t> 1956 to </a:t>
            </a:r>
            <a:r>
              <a:rPr lang="en-US" b="1" u="sng" dirty="0" smtClean="0"/>
              <a:t>outstanding</a:t>
            </a:r>
            <a:r>
              <a:rPr lang="en-US" dirty="0" smtClean="0"/>
              <a:t> artists </a:t>
            </a:r>
            <a:r>
              <a:rPr lang="en-US" b="1" u="sng" dirty="0" smtClean="0"/>
              <a:t>in</a:t>
            </a:r>
            <a:r>
              <a:rPr lang="en-US" dirty="0" smtClean="0"/>
              <a:t> off-Broadway theater.</a:t>
            </a:r>
          </a:p>
          <a:p>
            <a:pPr>
              <a:buNone/>
            </a:pPr>
            <a:r>
              <a:rPr lang="en-US" dirty="0" smtClean="0"/>
              <a:t>  A. The   </a:t>
            </a:r>
          </a:p>
          <a:p>
            <a:pPr>
              <a:buNone/>
            </a:pPr>
            <a:r>
              <a:rPr lang="en-US" dirty="0" smtClean="0"/>
              <a:t>  B. for   </a:t>
            </a:r>
          </a:p>
          <a:p>
            <a:pPr>
              <a:buNone/>
            </a:pPr>
            <a:r>
              <a:rPr lang="en-US" dirty="0" smtClean="0"/>
              <a:t>  C. outstanding   </a:t>
            </a:r>
          </a:p>
          <a:p>
            <a:pPr>
              <a:buNone/>
            </a:pPr>
            <a:r>
              <a:rPr lang="en-US" dirty="0" smtClean="0"/>
              <a:t>  D. in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21. The spontaneity of children's artwork </a:t>
            </a:r>
            <a:r>
              <a:rPr lang="en-US" b="1" u="sng" dirty="0" smtClean="0"/>
              <a:t>sets</a:t>
            </a:r>
            <a:r>
              <a:rPr lang="en-US" b="1" dirty="0" smtClean="0"/>
              <a:t> </a:t>
            </a:r>
            <a:r>
              <a:rPr lang="en-US" dirty="0" smtClean="0"/>
              <a:t>it</a:t>
            </a:r>
            <a:r>
              <a:rPr lang="en-US" b="1" dirty="0" smtClean="0"/>
              <a:t> </a:t>
            </a:r>
            <a:r>
              <a:rPr lang="en-US" b="1" u="sng" dirty="0" smtClean="0"/>
              <a:t>apart from</a:t>
            </a:r>
            <a:r>
              <a:rPr lang="en-US" b="1" dirty="0" smtClean="0"/>
              <a:t> </a:t>
            </a:r>
            <a:r>
              <a:rPr lang="en-US" dirty="0" smtClean="0"/>
              <a:t>the regulated </a:t>
            </a:r>
            <a:r>
              <a:rPr lang="en-US" dirty="0" err="1" smtClean="0"/>
              <a:t>uniforming</a:t>
            </a:r>
            <a:r>
              <a:rPr lang="en-US" dirty="0" smtClean="0"/>
              <a:t> of </a:t>
            </a:r>
            <a:r>
              <a:rPr lang="en-US" b="1" u="sng" dirty="0" smtClean="0"/>
              <a:t>much of</a:t>
            </a:r>
            <a:r>
              <a:rPr lang="en-US" b="1" dirty="0" smtClean="0"/>
              <a:t> </a:t>
            </a:r>
            <a:r>
              <a:rPr lang="en-US" dirty="0" smtClean="0"/>
              <a:t>what otherwise </a:t>
            </a:r>
            <a:r>
              <a:rPr lang="en-US" b="1" u="sng" dirty="0" smtClean="0"/>
              <a:t>go on</a:t>
            </a:r>
            <a:r>
              <a:rPr lang="en-US" b="1" dirty="0" smtClean="0"/>
              <a:t> </a:t>
            </a:r>
            <a:r>
              <a:rPr lang="en-US" dirty="0" smtClean="0"/>
              <a:t>in traditional extraordinary classrooms.</a:t>
            </a:r>
          </a:p>
          <a:p>
            <a:pPr>
              <a:buNone/>
            </a:pPr>
            <a:r>
              <a:rPr lang="en-US" dirty="0" smtClean="0"/>
              <a:t>  A. sets   </a:t>
            </a:r>
          </a:p>
          <a:p>
            <a:pPr>
              <a:buNone/>
            </a:pPr>
            <a:r>
              <a:rPr lang="en-US" dirty="0" smtClean="0"/>
              <a:t>  B. apart from   </a:t>
            </a:r>
          </a:p>
          <a:p>
            <a:pPr>
              <a:buNone/>
            </a:pPr>
            <a:r>
              <a:rPr lang="en-US" dirty="0" smtClean="0"/>
              <a:t>  C. much of   </a:t>
            </a:r>
          </a:p>
          <a:p>
            <a:pPr>
              <a:buNone/>
            </a:pPr>
            <a:r>
              <a:rPr lang="en-US" dirty="0" smtClean="0"/>
              <a:t>  D. go on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19. No </a:t>
            </a:r>
            <a:r>
              <a:rPr lang="en-US" b="1" u="sng" dirty="0" smtClean="0"/>
              <a:t>other</a:t>
            </a:r>
            <a:r>
              <a:rPr lang="en-US" dirty="0" smtClean="0"/>
              <a:t> beverage comes </a:t>
            </a:r>
            <a:r>
              <a:rPr lang="en-US" b="1" u="sng" dirty="0" smtClean="0"/>
              <a:t>even</a:t>
            </a:r>
            <a:r>
              <a:rPr lang="en-US" dirty="0" smtClean="0"/>
              <a:t> close to rivaling coffee as the </a:t>
            </a:r>
            <a:r>
              <a:rPr lang="en-US" b="1" u="sng" dirty="0" smtClean="0"/>
              <a:t>more widely</a:t>
            </a:r>
            <a:r>
              <a:rPr lang="en-US" dirty="0" smtClean="0"/>
              <a:t> drunk refreshment in the </a:t>
            </a:r>
            <a:r>
              <a:rPr lang="en-US" b="1" u="sng" dirty="0" smtClean="0"/>
              <a:t>world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other   </a:t>
            </a:r>
          </a:p>
          <a:p>
            <a:pPr>
              <a:buNone/>
            </a:pPr>
            <a:r>
              <a:rPr lang="en-US" dirty="0" smtClean="0"/>
              <a:t>  B. even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more widely   </a:t>
            </a:r>
          </a:p>
          <a:p>
            <a:pPr>
              <a:buNone/>
            </a:pPr>
            <a:r>
              <a:rPr lang="en-US" dirty="0" smtClean="0"/>
              <a:t>  D. world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20. </a:t>
            </a:r>
            <a:r>
              <a:rPr lang="en-US" b="1" u="sng" dirty="0" smtClean="0"/>
              <a:t>The</a:t>
            </a:r>
            <a:r>
              <a:rPr lang="en-US" dirty="0" smtClean="0"/>
              <a:t> </a:t>
            </a:r>
            <a:r>
              <a:rPr lang="en-US" dirty="0" err="1" smtClean="0"/>
              <a:t>Obie</a:t>
            </a:r>
            <a:r>
              <a:rPr lang="en-US" dirty="0" smtClean="0"/>
              <a:t> Awards have been given annually </a:t>
            </a:r>
            <a:r>
              <a:rPr lang="en-US" b="1" u="sng" dirty="0" smtClean="0"/>
              <a:t>for</a:t>
            </a:r>
            <a:r>
              <a:rPr lang="en-US" dirty="0" smtClean="0"/>
              <a:t> 1956 to </a:t>
            </a:r>
            <a:r>
              <a:rPr lang="en-US" b="1" u="sng" dirty="0" smtClean="0"/>
              <a:t>outstanding</a:t>
            </a:r>
            <a:r>
              <a:rPr lang="en-US" dirty="0" smtClean="0"/>
              <a:t> artists </a:t>
            </a:r>
            <a:r>
              <a:rPr lang="en-US" b="1" u="sng" dirty="0" smtClean="0"/>
              <a:t>in</a:t>
            </a:r>
            <a:r>
              <a:rPr lang="en-US" dirty="0" smtClean="0"/>
              <a:t> off-Broadway theater.</a:t>
            </a:r>
          </a:p>
          <a:p>
            <a:pPr>
              <a:buNone/>
            </a:pPr>
            <a:r>
              <a:rPr lang="en-US" dirty="0" smtClean="0"/>
              <a:t>  A. The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for   </a:t>
            </a:r>
          </a:p>
          <a:p>
            <a:pPr>
              <a:buNone/>
            </a:pPr>
            <a:r>
              <a:rPr lang="en-US" dirty="0" smtClean="0"/>
              <a:t>  C. outstanding   </a:t>
            </a:r>
          </a:p>
          <a:p>
            <a:pPr>
              <a:buNone/>
            </a:pPr>
            <a:r>
              <a:rPr lang="en-US" dirty="0" smtClean="0"/>
              <a:t>  D. in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21. The spontaneity of children's artwork </a:t>
            </a:r>
            <a:r>
              <a:rPr lang="en-US" b="1" u="sng" dirty="0" smtClean="0"/>
              <a:t>sets</a:t>
            </a:r>
            <a:r>
              <a:rPr lang="en-US" b="1" dirty="0" smtClean="0"/>
              <a:t> </a:t>
            </a:r>
            <a:r>
              <a:rPr lang="en-US" dirty="0" smtClean="0"/>
              <a:t>it</a:t>
            </a:r>
            <a:r>
              <a:rPr lang="en-US" b="1" dirty="0" smtClean="0"/>
              <a:t> </a:t>
            </a:r>
            <a:r>
              <a:rPr lang="en-US" b="1" u="sng" dirty="0" smtClean="0"/>
              <a:t>apart from</a:t>
            </a:r>
            <a:r>
              <a:rPr lang="en-US" b="1" dirty="0" smtClean="0"/>
              <a:t> </a:t>
            </a:r>
            <a:r>
              <a:rPr lang="en-US" dirty="0" smtClean="0"/>
              <a:t>the regulated </a:t>
            </a:r>
            <a:r>
              <a:rPr lang="en-US" dirty="0" err="1" smtClean="0"/>
              <a:t>uniforming</a:t>
            </a:r>
            <a:r>
              <a:rPr lang="en-US" dirty="0" smtClean="0"/>
              <a:t> of </a:t>
            </a:r>
            <a:r>
              <a:rPr lang="en-US" b="1" u="sng" dirty="0" smtClean="0"/>
              <a:t>much of</a:t>
            </a:r>
            <a:r>
              <a:rPr lang="en-US" b="1" dirty="0" smtClean="0"/>
              <a:t> </a:t>
            </a:r>
            <a:r>
              <a:rPr lang="en-US" dirty="0" smtClean="0"/>
              <a:t>what otherwise </a:t>
            </a:r>
            <a:r>
              <a:rPr lang="en-US" b="1" u="sng" dirty="0" smtClean="0"/>
              <a:t>go on</a:t>
            </a:r>
            <a:r>
              <a:rPr lang="en-US" b="1" dirty="0" smtClean="0"/>
              <a:t> </a:t>
            </a:r>
            <a:r>
              <a:rPr lang="en-US" dirty="0" smtClean="0"/>
              <a:t>in traditional extraordinary classrooms.</a:t>
            </a:r>
          </a:p>
          <a:p>
            <a:pPr>
              <a:buNone/>
            </a:pPr>
            <a:r>
              <a:rPr lang="en-US" dirty="0" smtClean="0"/>
              <a:t>  A. sets   </a:t>
            </a:r>
          </a:p>
          <a:p>
            <a:pPr>
              <a:buNone/>
            </a:pPr>
            <a:r>
              <a:rPr lang="en-US" dirty="0" smtClean="0"/>
              <a:t>  B. apart from   </a:t>
            </a:r>
          </a:p>
          <a:p>
            <a:pPr>
              <a:buNone/>
            </a:pPr>
            <a:r>
              <a:rPr lang="en-US" dirty="0" smtClean="0"/>
              <a:t>  C. much of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go on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22. The Alaskan malamute, </a:t>
            </a:r>
            <a:r>
              <a:rPr lang="en-US" b="1" u="sng" dirty="0" smtClean="0"/>
              <a:t>used</a:t>
            </a:r>
            <a:r>
              <a:rPr lang="en-US" dirty="0" smtClean="0"/>
              <a:t> extensively </a:t>
            </a:r>
            <a:r>
              <a:rPr lang="en-US" b="1" u="sng" dirty="0" smtClean="0"/>
              <a:t>to pull</a:t>
            </a:r>
            <a:r>
              <a:rPr lang="en-US" dirty="0" smtClean="0"/>
              <a:t> sleds, is </a:t>
            </a:r>
            <a:r>
              <a:rPr lang="en-US" b="1" u="sng" dirty="0" smtClean="0"/>
              <a:t>closely</a:t>
            </a:r>
            <a:r>
              <a:rPr lang="en-US" dirty="0" smtClean="0"/>
              <a:t> reacted to the </a:t>
            </a:r>
            <a:r>
              <a:rPr lang="en-US" b="1" u="sng" dirty="0" smtClean="0"/>
              <a:t>wolves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used   </a:t>
            </a:r>
          </a:p>
          <a:p>
            <a:pPr>
              <a:buNone/>
            </a:pPr>
            <a:r>
              <a:rPr lang="en-US" dirty="0" smtClean="0"/>
              <a:t>  B. to pull   </a:t>
            </a:r>
          </a:p>
          <a:p>
            <a:pPr>
              <a:buNone/>
            </a:pPr>
            <a:r>
              <a:rPr lang="en-US" dirty="0" smtClean="0"/>
              <a:t>  C. closely   </a:t>
            </a:r>
          </a:p>
          <a:p>
            <a:pPr>
              <a:buNone/>
            </a:pPr>
            <a:r>
              <a:rPr lang="en-US" dirty="0" smtClean="0"/>
              <a:t>  D. wolves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23. An analytical index </a:t>
            </a:r>
            <a:r>
              <a:rPr lang="en-US" b="1" u="sng" dirty="0" smtClean="0"/>
              <a:t>group</a:t>
            </a:r>
            <a:r>
              <a:rPr lang="en-US" dirty="0" smtClean="0"/>
              <a:t> many </a:t>
            </a:r>
            <a:r>
              <a:rPr lang="en-US" b="1" u="sng" dirty="0" smtClean="0"/>
              <a:t>individual</a:t>
            </a:r>
            <a:r>
              <a:rPr lang="en-US" dirty="0" smtClean="0"/>
              <a:t> subtopics </a:t>
            </a:r>
            <a:r>
              <a:rPr lang="en-US" b="1" u="sng" dirty="0" smtClean="0"/>
              <a:t>under</a:t>
            </a:r>
            <a:r>
              <a:rPr lang="en-US" dirty="0" smtClean="0"/>
              <a:t> major </a:t>
            </a:r>
            <a:r>
              <a:rPr lang="en-US" b="1" u="sng" dirty="0" smtClean="0"/>
              <a:t>subject</a:t>
            </a:r>
            <a:r>
              <a:rPr lang="en-US" dirty="0" smtClean="0"/>
              <a:t> headings.</a:t>
            </a:r>
          </a:p>
          <a:p>
            <a:pPr>
              <a:buNone/>
            </a:pPr>
            <a:r>
              <a:rPr lang="en-US" dirty="0" smtClean="0"/>
              <a:t>  A. group   </a:t>
            </a:r>
          </a:p>
          <a:p>
            <a:pPr>
              <a:buNone/>
            </a:pPr>
            <a:r>
              <a:rPr lang="en-US" dirty="0" smtClean="0"/>
              <a:t>  B. individual   </a:t>
            </a:r>
          </a:p>
          <a:p>
            <a:pPr>
              <a:buNone/>
            </a:pPr>
            <a:r>
              <a:rPr lang="en-US" dirty="0" smtClean="0"/>
              <a:t>  C. under   </a:t>
            </a:r>
          </a:p>
          <a:p>
            <a:pPr>
              <a:buNone/>
            </a:pPr>
            <a:r>
              <a:rPr lang="en-US" dirty="0" smtClean="0"/>
              <a:t>  D. subject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24. Psychologists and psychiatrists </a:t>
            </a:r>
            <a:r>
              <a:rPr lang="en-US" b="1" u="sng" dirty="0" smtClean="0"/>
              <a:t>are trained</a:t>
            </a:r>
            <a:r>
              <a:rPr lang="en-US" b="1" dirty="0" smtClean="0"/>
              <a:t> </a:t>
            </a:r>
            <a:r>
              <a:rPr lang="en-US" dirty="0" smtClean="0"/>
              <a:t>to encourage </a:t>
            </a:r>
            <a:r>
              <a:rPr lang="en-US" b="1" u="sng" dirty="0" smtClean="0"/>
              <a:t>their</a:t>
            </a:r>
            <a:r>
              <a:rPr lang="en-US" b="1" dirty="0" smtClean="0"/>
              <a:t> </a:t>
            </a:r>
            <a:r>
              <a:rPr lang="en-US" dirty="0" smtClean="0"/>
              <a:t>parents to </a:t>
            </a:r>
            <a:r>
              <a:rPr lang="en-US" b="1" u="sng" dirty="0" smtClean="0"/>
              <a:t>talk for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things that are causing them </a:t>
            </a:r>
            <a:r>
              <a:rPr lang="en-US" b="1" u="sng" dirty="0" smtClean="0"/>
              <a:t>difficulty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are trained   </a:t>
            </a:r>
          </a:p>
          <a:p>
            <a:pPr>
              <a:buNone/>
            </a:pPr>
            <a:r>
              <a:rPr lang="en-US" dirty="0" smtClean="0"/>
              <a:t>  B. their   </a:t>
            </a:r>
          </a:p>
          <a:p>
            <a:pPr>
              <a:buNone/>
            </a:pPr>
            <a:r>
              <a:rPr lang="en-US" dirty="0" smtClean="0"/>
              <a:t>  C. talk for   </a:t>
            </a:r>
          </a:p>
          <a:p>
            <a:pPr>
              <a:buNone/>
            </a:pPr>
            <a:r>
              <a:rPr lang="en-US" dirty="0" smtClean="0"/>
              <a:t>  D. difficulty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22. The Alaskan malamute, </a:t>
            </a:r>
            <a:r>
              <a:rPr lang="en-US" b="1" u="sng" dirty="0" smtClean="0"/>
              <a:t>used</a:t>
            </a:r>
            <a:r>
              <a:rPr lang="en-US" dirty="0" smtClean="0"/>
              <a:t> extensively </a:t>
            </a:r>
            <a:r>
              <a:rPr lang="en-US" b="1" u="sng" dirty="0" smtClean="0"/>
              <a:t>to pull</a:t>
            </a:r>
            <a:r>
              <a:rPr lang="en-US" dirty="0" smtClean="0"/>
              <a:t> sleds, is </a:t>
            </a:r>
            <a:r>
              <a:rPr lang="en-US" b="1" u="sng" dirty="0" smtClean="0"/>
              <a:t>closely</a:t>
            </a:r>
            <a:r>
              <a:rPr lang="en-US" dirty="0" smtClean="0"/>
              <a:t> reacted to the </a:t>
            </a:r>
            <a:r>
              <a:rPr lang="en-US" b="1" u="sng" dirty="0" smtClean="0"/>
              <a:t>wolves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used   </a:t>
            </a:r>
          </a:p>
          <a:p>
            <a:pPr>
              <a:buNone/>
            </a:pPr>
            <a:r>
              <a:rPr lang="en-US" dirty="0" smtClean="0"/>
              <a:t>  B. to pull   </a:t>
            </a:r>
          </a:p>
          <a:p>
            <a:pPr>
              <a:buNone/>
            </a:pPr>
            <a:r>
              <a:rPr lang="en-US" dirty="0" smtClean="0"/>
              <a:t>  C. closely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wolves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23. An analytical index </a:t>
            </a:r>
            <a:r>
              <a:rPr lang="en-US" b="1" u="sng" dirty="0" smtClean="0"/>
              <a:t>group</a:t>
            </a:r>
            <a:r>
              <a:rPr lang="en-US" dirty="0" smtClean="0"/>
              <a:t> many </a:t>
            </a:r>
            <a:r>
              <a:rPr lang="en-US" b="1" u="sng" dirty="0" smtClean="0"/>
              <a:t>individual</a:t>
            </a:r>
            <a:r>
              <a:rPr lang="en-US" dirty="0" smtClean="0"/>
              <a:t> subtopics </a:t>
            </a:r>
            <a:r>
              <a:rPr lang="en-US" b="1" u="sng" dirty="0" smtClean="0"/>
              <a:t>under</a:t>
            </a:r>
            <a:r>
              <a:rPr lang="en-US" dirty="0" smtClean="0"/>
              <a:t> major </a:t>
            </a:r>
            <a:r>
              <a:rPr lang="en-US" b="1" u="sng" dirty="0" smtClean="0"/>
              <a:t>subject</a:t>
            </a:r>
            <a:r>
              <a:rPr lang="en-US" dirty="0" smtClean="0"/>
              <a:t> headings.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group   </a:t>
            </a:r>
          </a:p>
          <a:p>
            <a:pPr>
              <a:buNone/>
            </a:pPr>
            <a:r>
              <a:rPr lang="en-US" dirty="0" smtClean="0"/>
              <a:t>  B. individual   </a:t>
            </a:r>
          </a:p>
          <a:p>
            <a:pPr>
              <a:buNone/>
            </a:pPr>
            <a:r>
              <a:rPr lang="en-US" dirty="0" smtClean="0"/>
              <a:t>  C. under   </a:t>
            </a:r>
          </a:p>
          <a:p>
            <a:pPr>
              <a:buNone/>
            </a:pPr>
            <a:r>
              <a:rPr lang="en-US" dirty="0" smtClean="0"/>
              <a:t>  D. subject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24. Psychologists and psychiatrists </a:t>
            </a:r>
            <a:r>
              <a:rPr lang="en-US" b="1" u="sng" dirty="0" smtClean="0"/>
              <a:t>are trained</a:t>
            </a:r>
            <a:r>
              <a:rPr lang="en-US" b="1" dirty="0" smtClean="0"/>
              <a:t> </a:t>
            </a:r>
            <a:r>
              <a:rPr lang="en-US" dirty="0" smtClean="0"/>
              <a:t>to encourage </a:t>
            </a:r>
            <a:r>
              <a:rPr lang="en-US" b="1" u="sng" dirty="0" smtClean="0"/>
              <a:t>their</a:t>
            </a:r>
            <a:r>
              <a:rPr lang="en-US" b="1" dirty="0" smtClean="0"/>
              <a:t> </a:t>
            </a:r>
            <a:r>
              <a:rPr lang="en-US" dirty="0" smtClean="0"/>
              <a:t>parents to </a:t>
            </a:r>
            <a:r>
              <a:rPr lang="en-US" b="1" u="sng" dirty="0" smtClean="0"/>
              <a:t>talk for</a:t>
            </a:r>
            <a:r>
              <a:rPr lang="en-US" b="1" dirty="0" smtClean="0"/>
              <a:t>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things that are causing them </a:t>
            </a:r>
            <a:r>
              <a:rPr lang="en-US" b="1" u="sng" dirty="0" smtClean="0"/>
              <a:t>difficulty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are trained   </a:t>
            </a:r>
          </a:p>
          <a:p>
            <a:pPr>
              <a:buNone/>
            </a:pPr>
            <a:r>
              <a:rPr lang="en-US" dirty="0" smtClean="0"/>
              <a:t>  B. their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talk for   </a:t>
            </a:r>
          </a:p>
          <a:p>
            <a:pPr>
              <a:buNone/>
            </a:pPr>
            <a:r>
              <a:rPr lang="en-US" dirty="0" smtClean="0"/>
              <a:t>  D. difficulty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8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25. One of the </a:t>
            </a:r>
            <a:r>
              <a:rPr lang="en-US" b="1" u="sng" dirty="0" smtClean="0"/>
              <a:t>most</a:t>
            </a:r>
            <a:r>
              <a:rPr lang="en-US" dirty="0" smtClean="0"/>
              <a:t> difficult problems</a:t>
            </a:r>
            <a:r>
              <a:rPr lang="en-US" b="1" dirty="0" smtClean="0"/>
              <a:t> </a:t>
            </a:r>
            <a:r>
              <a:rPr lang="en-US" b="1" u="sng" dirty="0" smtClean="0"/>
              <a:t>in understanding</a:t>
            </a:r>
            <a:r>
              <a:rPr lang="en-US" dirty="0" smtClean="0"/>
              <a:t> sleep is </a:t>
            </a:r>
            <a:r>
              <a:rPr lang="en-US" b="1" u="sng" dirty="0" smtClean="0"/>
              <a:t>determining</a:t>
            </a:r>
            <a:r>
              <a:rPr lang="en-US" dirty="0" smtClean="0"/>
              <a:t> what the functions of sleep </a:t>
            </a:r>
            <a:r>
              <a:rPr lang="en-US" b="1" u="sng" dirty="0" smtClean="0"/>
              <a:t>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most   </a:t>
            </a:r>
          </a:p>
          <a:p>
            <a:pPr>
              <a:buNone/>
            </a:pPr>
            <a:r>
              <a:rPr lang="en-US" dirty="0" smtClean="0"/>
              <a:t>  B. in understanding   </a:t>
            </a:r>
          </a:p>
          <a:p>
            <a:pPr>
              <a:buNone/>
            </a:pPr>
            <a:r>
              <a:rPr lang="en-US" dirty="0" smtClean="0"/>
              <a:t>  C. determining   </a:t>
            </a:r>
          </a:p>
          <a:p>
            <a:pPr>
              <a:buNone/>
            </a:pPr>
            <a:r>
              <a:rPr lang="en-US" dirty="0" smtClean="0"/>
              <a:t>  D. is   </a:t>
            </a:r>
          </a:p>
          <a:p>
            <a:pPr>
              <a:buNone/>
            </a:pPr>
            <a:r>
              <a:rPr lang="en-US" b="1" dirty="0" smtClean="0"/>
              <a:t>  </a:t>
            </a:r>
          </a:p>
          <a:p>
            <a:pPr>
              <a:buNone/>
            </a:pPr>
            <a:r>
              <a:rPr lang="en-US" dirty="0" smtClean="0"/>
              <a:t>26. He was stopped </a:t>
            </a:r>
            <a:r>
              <a:rPr lang="en-US" b="1" u="sng" dirty="0" smtClean="0"/>
              <a:t>each</a:t>
            </a:r>
            <a:r>
              <a:rPr lang="en-US" dirty="0" smtClean="0"/>
              <a:t> dozen </a:t>
            </a:r>
            <a:r>
              <a:rPr lang="en-US" b="1" u="sng" dirty="0" smtClean="0"/>
              <a:t>yards</a:t>
            </a:r>
            <a:r>
              <a:rPr lang="en-US" dirty="0" smtClean="0"/>
              <a:t> by friends who </a:t>
            </a:r>
            <a:r>
              <a:rPr lang="en-US" b="1" u="sng" dirty="0" smtClean="0"/>
              <a:t>wanted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dirty="0" smtClean="0"/>
              <a:t> congratulate </a:t>
            </a:r>
            <a:r>
              <a:rPr lang="en-US" b="1" u="sng" dirty="0" smtClean="0"/>
              <a:t>him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each   </a:t>
            </a:r>
          </a:p>
          <a:p>
            <a:pPr>
              <a:buNone/>
            </a:pPr>
            <a:r>
              <a:rPr lang="en-US" dirty="0" smtClean="0"/>
              <a:t>  B. yards   </a:t>
            </a:r>
          </a:p>
          <a:p>
            <a:pPr>
              <a:buNone/>
            </a:pPr>
            <a:r>
              <a:rPr lang="en-US" dirty="0" smtClean="0"/>
              <a:t>  C. wanted to   </a:t>
            </a:r>
          </a:p>
          <a:p>
            <a:pPr>
              <a:buNone/>
            </a:pPr>
            <a:r>
              <a:rPr lang="en-US" dirty="0" smtClean="0"/>
              <a:t>  D. him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27. </a:t>
            </a:r>
            <a:r>
              <a:rPr lang="en-US" dirty="0" err="1" smtClean="0"/>
              <a:t>Languon</a:t>
            </a:r>
            <a:r>
              <a:rPr lang="en-US" dirty="0" smtClean="0"/>
              <a:t> Hughes's The Book of Negro </a:t>
            </a:r>
            <a:r>
              <a:rPr lang="en-US" dirty="0" err="1" smtClean="0"/>
              <a:t>Looksore</a:t>
            </a:r>
            <a:r>
              <a:rPr lang="en-US" dirty="0" smtClean="0"/>
              <a:t> is a </a:t>
            </a:r>
            <a:r>
              <a:rPr lang="en-US" b="1" u="sng" dirty="0" smtClean="0"/>
              <a:t>too much</a:t>
            </a:r>
            <a:r>
              <a:rPr lang="en-US" b="1" dirty="0" smtClean="0"/>
              <a:t> </a:t>
            </a:r>
            <a:r>
              <a:rPr lang="en-US" dirty="0" smtClean="0"/>
              <a:t>valuable introduction </a:t>
            </a:r>
            <a:r>
              <a:rPr lang="en-US" b="1" u="sng" dirty="0" smtClean="0"/>
              <a:t>to</a:t>
            </a:r>
            <a:r>
              <a:rPr lang="en-US" b="1" dirty="0" smtClean="0"/>
              <a:t> an </a:t>
            </a:r>
            <a:r>
              <a:rPr lang="en-US" dirty="0" smtClean="0"/>
              <a:t>integral </a:t>
            </a:r>
            <a:r>
              <a:rPr lang="en-US" b="1" u="sng" dirty="0" smtClean="0"/>
              <a:t>part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folk literature</a:t>
            </a:r>
            <a:r>
              <a:rPr lang="en-US" b="1" dirty="0" smtClean="0"/>
              <a:t> </a:t>
            </a:r>
            <a:r>
              <a:rPr lang="en-US" dirty="0" smtClean="0"/>
              <a:t>of the United States.</a:t>
            </a:r>
          </a:p>
          <a:p>
            <a:pPr>
              <a:buNone/>
            </a:pPr>
            <a:r>
              <a:rPr lang="en-US" dirty="0" smtClean="0"/>
              <a:t>  A. too much   </a:t>
            </a:r>
          </a:p>
          <a:p>
            <a:pPr>
              <a:buNone/>
            </a:pPr>
            <a:r>
              <a:rPr lang="en-US" dirty="0" smtClean="0"/>
              <a:t>  B. to   </a:t>
            </a:r>
          </a:p>
          <a:p>
            <a:pPr>
              <a:buNone/>
            </a:pPr>
            <a:r>
              <a:rPr lang="en-US" dirty="0" smtClean="0"/>
              <a:t>  C. part   </a:t>
            </a:r>
          </a:p>
          <a:p>
            <a:pPr>
              <a:buNone/>
            </a:pPr>
            <a:r>
              <a:rPr lang="en-US" dirty="0" smtClean="0"/>
              <a:t>  D. folk literature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8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dirty="0" smtClean="0"/>
              <a:t>25. One of the </a:t>
            </a:r>
            <a:r>
              <a:rPr lang="en-US" b="1" u="sng" dirty="0" smtClean="0"/>
              <a:t>most</a:t>
            </a:r>
            <a:r>
              <a:rPr lang="en-US" dirty="0" smtClean="0"/>
              <a:t> difficult problems</a:t>
            </a:r>
            <a:r>
              <a:rPr lang="en-US" b="1" dirty="0" smtClean="0"/>
              <a:t> </a:t>
            </a:r>
            <a:r>
              <a:rPr lang="en-US" b="1" u="sng" dirty="0" smtClean="0"/>
              <a:t>in understanding</a:t>
            </a:r>
            <a:r>
              <a:rPr lang="en-US" dirty="0" smtClean="0"/>
              <a:t> sleep is </a:t>
            </a:r>
            <a:r>
              <a:rPr lang="en-US" b="1" u="sng" dirty="0" smtClean="0"/>
              <a:t>determining</a:t>
            </a:r>
            <a:r>
              <a:rPr lang="en-US" dirty="0" smtClean="0"/>
              <a:t> what the functions of sleep </a:t>
            </a:r>
            <a:r>
              <a:rPr lang="en-US" b="1" u="sng" dirty="0" smtClean="0"/>
              <a:t>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most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in understanding   </a:t>
            </a:r>
          </a:p>
          <a:p>
            <a:pPr>
              <a:buNone/>
            </a:pPr>
            <a:r>
              <a:rPr lang="en-US" dirty="0" smtClean="0"/>
              <a:t>  C. determining   </a:t>
            </a:r>
          </a:p>
          <a:p>
            <a:pPr>
              <a:buNone/>
            </a:pPr>
            <a:r>
              <a:rPr lang="en-US" dirty="0" smtClean="0"/>
              <a:t>  D. is   </a:t>
            </a:r>
          </a:p>
          <a:p>
            <a:pPr>
              <a:buNone/>
            </a:pPr>
            <a:r>
              <a:rPr lang="en-US" b="1" dirty="0" smtClean="0"/>
              <a:t>  </a:t>
            </a:r>
          </a:p>
          <a:p>
            <a:pPr>
              <a:buNone/>
            </a:pPr>
            <a:r>
              <a:rPr lang="en-US" dirty="0" smtClean="0"/>
              <a:t>26. He was stopped </a:t>
            </a:r>
            <a:r>
              <a:rPr lang="en-US" b="1" u="sng" dirty="0" smtClean="0"/>
              <a:t>each</a:t>
            </a:r>
            <a:r>
              <a:rPr lang="en-US" dirty="0" smtClean="0"/>
              <a:t> dozen </a:t>
            </a:r>
            <a:r>
              <a:rPr lang="en-US" b="1" u="sng" dirty="0" smtClean="0"/>
              <a:t>yards</a:t>
            </a:r>
            <a:r>
              <a:rPr lang="en-US" dirty="0" smtClean="0"/>
              <a:t> by friends who </a:t>
            </a:r>
            <a:r>
              <a:rPr lang="en-US" b="1" u="sng" dirty="0" smtClean="0"/>
              <a:t>wanted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dirty="0" smtClean="0"/>
              <a:t> congratulate </a:t>
            </a:r>
            <a:r>
              <a:rPr lang="en-US" b="1" u="sng" dirty="0" smtClean="0"/>
              <a:t>him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each   </a:t>
            </a:r>
          </a:p>
          <a:p>
            <a:pPr>
              <a:buNone/>
            </a:pPr>
            <a:r>
              <a:rPr lang="en-US" dirty="0" smtClean="0"/>
              <a:t>  B. yards   </a:t>
            </a:r>
          </a:p>
          <a:p>
            <a:pPr>
              <a:buNone/>
            </a:pPr>
            <a:r>
              <a:rPr lang="en-US" dirty="0" smtClean="0"/>
              <a:t>  C. wanted to   </a:t>
            </a:r>
          </a:p>
          <a:p>
            <a:pPr>
              <a:buNone/>
            </a:pPr>
            <a:r>
              <a:rPr lang="en-US" dirty="0" smtClean="0"/>
              <a:t>  D. him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27. </a:t>
            </a:r>
            <a:r>
              <a:rPr lang="en-US" dirty="0" err="1" smtClean="0"/>
              <a:t>Languon</a:t>
            </a:r>
            <a:r>
              <a:rPr lang="en-US" dirty="0" smtClean="0"/>
              <a:t> Hughes's The Book of Negro </a:t>
            </a:r>
            <a:r>
              <a:rPr lang="en-US" dirty="0" err="1" smtClean="0"/>
              <a:t>Looksore</a:t>
            </a:r>
            <a:r>
              <a:rPr lang="en-US" dirty="0" smtClean="0"/>
              <a:t> is a </a:t>
            </a:r>
            <a:r>
              <a:rPr lang="en-US" b="1" u="sng" dirty="0" smtClean="0"/>
              <a:t>too much</a:t>
            </a:r>
            <a:r>
              <a:rPr lang="en-US" b="1" dirty="0" smtClean="0"/>
              <a:t> </a:t>
            </a:r>
            <a:r>
              <a:rPr lang="en-US" dirty="0" smtClean="0"/>
              <a:t>valuable introduction </a:t>
            </a:r>
            <a:r>
              <a:rPr lang="en-US" b="1" u="sng" dirty="0" smtClean="0"/>
              <a:t>to</a:t>
            </a:r>
            <a:r>
              <a:rPr lang="en-US" b="1" dirty="0" smtClean="0"/>
              <a:t> an </a:t>
            </a:r>
            <a:r>
              <a:rPr lang="en-US" dirty="0" smtClean="0"/>
              <a:t>integral </a:t>
            </a:r>
            <a:r>
              <a:rPr lang="en-US" b="1" u="sng" dirty="0" smtClean="0"/>
              <a:t>part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u="sng" dirty="0" smtClean="0"/>
              <a:t>folk literature</a:t>
            </a:r>
            <a:r>
              <a:rPr lang="en-US" b="1" dirty="0" smtClean="0"/>
              <a:t> </a:t>
            </a:r>
            <a:r>
              <a:rPr lang="en-US" dirty="0" smtClean="0"/>
              <a:t>of the United States.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too much   </a:t>
            </a:r>
          </a:p>
          <a:p>
            <a:pPr>
              <a:buNone/>
            </a:pPr>
            <a:r>
              <a:rPr lang="en-US" dirty="0" smtClean="0"/>
              <a:t>  B. to   </a:t>
            </a:r>
          </a:p>
          <a:p>
            <a:pPr>
              <a:buNone/>
            </a:pPr>
            <a:r>
              <a:rPr lang="en-US" dirty="0" smtClean="0"/>
              <a:t>  C. part   </a:t>
            </a:r>
          </a:p>
          <a:p>
            <a:pPr>
              <a:buNone/>
            </a:pPr>
            <a:r>
              <a:rPr lang="en-US" dirty="0" smtClean="0"/>
              <a:t>  D. folk literature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2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 One of the </a:t>
            </a:r>
            <a:r>
              <a:rPr lang="en-US" b="1" u="sng" dirty="0" smtClean="0"/>
              <a:t>essential</a:t>
            </a:r>
            <a:r>
              <a:rPr lang="en-US" dirty="0" smtClean="0"/>
              <a:t> features of the </a:t>
            </a:r>
            <a:r>
              <a:rPr lang="en-US" b="1" u="sng" dirty="0" smtClean="0"/>
              <a:t>modern skyscraper</a:t>
            </a:r>
            <a:r>
              <a:rPr lang="en-US" b="1" dirty="0" smtClean="0"/>
              <a:t>  </a:t>
            </a:r>
            <a:r>
              <a:rPr lang="en-US" b="1" u="sng" dirty="0" smtClean="0"/>
              <a:t>is being</a:t>
            </a:r>
            <a:r>
              <a:rPr lang="en-US" dirty="0" smtClean="0"/>
              <a:t> the </a:t>
            </a:r>
            <a:r>
              <a:rPr lang="en-US" b="1" u="sng" dirty="0" smtClean="0"/>
              <a:t>elevator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essential   </a:t>
            </a:r>
          </a:p>
          <a:p>
            <a:pPr>
              <a:buNone/>
            </a:pPr>
            <a:r>
              <a:rPr lang="en-US" dirty="0" smtClean="0"/>
              <a:t>  B. modern skyscraper   </a:t>
            </a:r>
          </a:p>
          <a:p>
            <a:pPr>
              <a:buNone/>
            </a:pPr>
            <a:r>
              <a:rPr lang="en-US" dirty="0" smtClean="0"/>
              <a:t>  C. is being   </a:t>
            </a:r>
          </a:p>
          <a:p>
            <a:pPr>
              <a:buNone/>
            </a:pPr>
            <a:r>
              <a:rPr lang="en-US" dirty="0" smtClean="0"/>
              <a:t>  D. elevator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</a:t>
            </a:r>
            <a:r>
              <a:rPr lang="en-US" b="1" u="sng" dirty="0" smtClean="0"/>
              <a:t>Approximately</a:t>
            </a:r>
            <a:r>
              <a:rPr lang="en-US" dirty="0" smtClean="0"/>
              <a:t> one-third of </a:t>
            </a:r>
            <a:r>
              <a:rPr lang="en-US" b="1" u="sng" dirty="0" smtClean="0"/>
              <a:t>all persons</a:t>
            </a:r>
            <a:r>
              <a:rPr lang="en-US" b="1" dirty="0" smtClean="0"/>
              <a:t> </a:t>
            </a:r>
            <a:r>
              <a:rPr lang="en-US" dirty="0" smtClean="0"/>
              <a:t>involved in adult education programs in 1970 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b="1" u="sng" dirty="0" smtClean="0"/>
              <a:t>were</a:t>
            </a:r>
            <a:r>
              <a:rPr lang="en-US" u="sng" dirty="0" smtClean="0"/>
              <a:t> </a:t>
            </a:r>
            <a:r>
              <a:rPr lang="en-US" b="1" u="sng" dirty="0" smtClean="0"/>
              <a:t>enrolled</a:t>
            </a:r>
            <a:r>
              <a:rPr lang="en-US" b="1" dirty="0" smtClean="0"/>
              <a:t> </a:t>
            </a:r>
            <a:r>
              <a:rPr lang="en-US" dirty="0" smtClean="0"/>
              <a:t>in occupational education </a:t>
            </a:r>
            <a:r>
              <a:rPr lang="en-US" b="1" u="sng" dirty="0" smtClean="0"/>
              <a:t>course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Approximately   </a:t>
            </a:r>
          </a:p>
          <a:p>
            <a:pPr>
              <a:buNone/>
            </a:pPr>
            <a:r>
              <a:rPr lang="en-US" dirty="0" smtClean="0"/>
              <a:t>  B. all persons   </a:t>
            </a:r>
          </a:p>
          <a:p>
            <a:pPr>
              <a:buNone/>
            </a:pPr>
            <a:r>
              <a:rPr lang="en-US" dirty="0" smtClean="0"/>
              <a:t>  C. were enrolled   </a:t>
            </a:r>
          </a:p>
          <a:p>
            <a:pPr>
              <a:buNone/>
            </a:pPr>
            <a:r>
              <a:rPr lang="en-US" dirty="0" smtClean="0"/>
              <a:t>  D. course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3. The city of Boston </a:t>
            </a:r>
            <a:r>
              <a:rPr lang="en-US" b="1" u="sng" dirty="0" smtClean="0"/>
              <a:t>was settled </a:t>
            </a:r>
            <a:r>
              <a:rPr lang="en-US" dirty="0" smtClean="0"/>
              <a:t>in 1630 on </a:t>
            </a:r>
            <a:r>
              <a:rPr lang="en-US" b="1" u="sng" dirty="0" smtClean="0"/>
              <a:t>a hilly</a:t>
            </a:r>
            <a:r>
              <a:rPr lang="en-US" dirty="0" smtClean="0"/>
              <a:t>, wooded peninsula where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Charles</a:t>
            </a:r>
            <a:r>
              <a:rPr lang="en-US" b="1" dirty="0" smtClean="0"/>
              <a:t> </a:t>
            </a:r>
            <a:r>
              <a:rPr lang="en-US" dirty="0" smtClean="0"/>
              <a:t>River flows into a natural </a:t>
            </a:r>
            <a:r>
              <a:rPr lang="en-US" b="1" u="sng" dirty="0" smtClean="0"/>
              <a:t>harbors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was settled   </a:t>
            </a:r>
          </a:p>
          <a:p>
            <a:pPr>
              <a:buNone/>
            </a:pPr>
            <a:r>
              <a:rPr lang="en-US" dirty="0" smtClean="0"/>
              <a:t>  B. a hilly   </a:t>
            </a:r>
          </a:p>
          <a:p>
            <a:pPr>
              <a:buNone/>
            </a:pPr>
            <a:r>
              <a:rPr lang="en-US" dirty="0" smtClean="0"/>
              <a:t>  C. the   </a:t>
            </a:r>
          </a:p>
          <a:p>
            <a:pPr>
              <a:buNone/>
            </a:pPr>
            <a:r>
              <a:rPr lang="en-US" dirty="0" smtClean="0"/>
              <a:t>  D. harbors 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8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28. </a:t>
            </a:r>
            <a:r>
              <a:rPr lang="en-US" b="1" u="sng" dirty="0" smtClean="0"/>
              <a:t>After searching</a:t>
            </a:r>
            <a:r>
              <a:rPr lang="en-US" b="1" dirty="0" smtClean="0"/>
              <a:t> </a:t>
            </a:r>
            <a:r>
              <a:rPr lang="en-US" dirty="0" smtClean="0"/>
              <a:t>for evidence in the house, the police </a:t>
            </a:r>
            <a:r>
              <a:rPr lang="en-US" b="1" u="sng" dirty="0" smtClean="0"/>
              <a:t>concluded</a:t>
            </a:r>
            <a:r>
              <a:rPr lang="en-US" b="1" dirty="0" smtClean="0"/>
              <a:t> </a:t>
            </a:r>
            <a:r>
              <a:rPr lang="en-US" dirty="0" smtClean="0"/>
              <a:t>that the thief </a:t>
            </a:r>
            <a:r>
              <a:rPr lang="en-US" b="1" u="sng" dirty="0" smtClean="0"/>
              <a:t>must have come in</a:t>
            </a:r>
            <a:r>
              <a:rPr lang="en-US" b="1" dirty="0" smtClean="0"/>
              <a:t> </a:t>
            </a:r>
            <a:r>
              <a:rPr lang="en-US" dirty="0" smtClean="0"/>
              <a:t>through the window and </a:t>
            </a:r>
            <a:r>
              <a:rPr lang="en-US" b="1" u="sng" dirty="0" smtClean="0"/>
              <a:t>stole</a:t>
            </a:r>
            <a:r>
              <a:rPr lang="en-US" b="1" dirty="0" smtClean="0"/>
              <a:t> </a:t>
            </a:r>
            <a:r>
              <a:rPr lang="en-US" dirty="0" smtClean="0"/>
              <a:t>the silver while the family was sleep.</a:t>
            </a:r>
          </a:p>
          <a:p>
            <a:pPr>
              <a:buNone/>
            </a:pPr>
            <a:r>
              <a:rPr lang="en-US" dirty="0" smtClean="0"/>
              <a:t>  A. After searching   </a:t>
            </a:r>
          </a:p>
          <a:p>
            <a:pPr>
              <a:buNone/>
            </a:pPr>
            <a:r>
              <a:rPr lang="en-US" dirty="0" smtClean="0"/>
              <a:t>  B. concluded   </a:t>
            </a:r>
          </a:p>
          <a:p>
            <a:pPr>
              <a:buNone/>
            </a:pPr>
            <a:r>
              <a:rPr lang="en-US" dirty="0" smtClean="0"/>
              <a:t>  C. must have come in   </a:t>
            </a:r>
          </a:p>
          <a:p>
            <a:pPr>
              <a:buNone/>
            </a:pPr>
            <a:r>
              <a:rPr lang="en-US" dirty="0" smtClean="0"/>
              <a:t>  D. stole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29. The zenith provides </a:t>
            </a:r>
            <a:r>
              <a:rPr lang="en-US" b="1" u="sng" dirty="0" smtClean="0"/>
              <a:t>a means</a:t>
            </a:r>
            <a:r>
              <a:rPr lang="en-US" b="1" dirty="0" smtClean="0"/>
              <a:t> </a:t>
            </a:r>
            <a:r>
              <a:rPr lang="en-US" b="1" u="sng" dirty="0" smtClean="0"/>
              <a:t>for making</a:t>
            </a:r>
            <a:r>
              <a:rPr lang="en-US" b="1" dirty="0" smtClean="0"/>
              <a:t> </a:t>
            </a:r>
            <a:r>
              <a:rPr lang="en-US" dirty="0" smtClean="0"/>
              <a:t>various</a:t>
            </a:r>
            <a:r>
              <a:rPr lang="en-US" b="1" dirty="0" smtClean="0"/>
              <a:t> </a:t>
            </a:r>
            <a:r>
              <a:rPr lang="en-US" b="1" u="sng" dirty="0" smtClean="0"/>
              <a:t>calculates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astronomy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 means   </a:t>
            </a:r>
          </a:p>
          <a:p>
            <a:pPr>
              <a:buNone/>
            </a:pPr>
            <a:r>
              <a:rPr lang="en-US" dirty="0" smtClean="0"/>
              <a:t>  B. for making   </a:t>
            </a:r>
          </a:p>
          <a:p>
            <a:pPr>
              <a:buNone/>
            </a:pPr>
            <a:r>
              <a:rPr lang="en-US" dirty="0" smtClean="0"/>
              <a:t>  C. calculates   </a:t>
            </a:r>
          </a:p>
          <a:p>
            <a:pPr>
              <a:buNone/>
            </a:pPr>
            <a:r>
              <a:rPr lang="en-US" dirty="0" smtClean="0"/>
              <a:t>  D. astronomy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30. </a:t>
            </a:r>
            <a:r>
              <a:rPr lang="en-US" b="1" u="sng" dirty="0" smtClean="0"/>
              <a:t>The most</a:t>
            </a:r>
            <a:r>
              <a:rPr lang="en-US" b="1" dirty="0" smtClean="0"/>
              <a:t> </a:t>
            </a:r>
            <a:r>
              <a:rPr lang="en-US" b="1" u="sng" dirty="0" smtClean="0"/>
              <a:t>coral islands</a:t>
            </a:r>
            <a:r>
              <a:rPr lang="en-US" b="1" dirty="0" smtClean="0"/>
              <a:t> </a:t>
            </a:r>
            <a:r>
              <a:rPr lang="en-US" dirty="0" smtClean="0"/>
              <a:t>develop from </a:t>
            </a:r>
            <a:r>
              <a:rPr lang="en-US" b="1" u="sng" dirty="0" smtClean="0"/>
              <a:t>reefs</a:t>
            </a:r>
            <a:r>
              <a:rPr lang="en-US" b="1" dirty="0" smtClean="0"/>
              <a:t> </a:t>
            </a:r>
            <a:r>
              <a:rPr lang="en-US" dirty="0" smtClean="0"/>
              <a:t>that grow up around </a:t>
            </a:r>
            <a:r>
              <a:rPr lang="en-US" b="1" u="sng" dirty="0" smtClean="0"/>
              <a:t>volcanic refuges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most   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B. coral islands   </a:t>
            </a:r>
          </a:p>
          <a:p>
            <a:pPr>
              <a:buNone/>
            </a:pPr>
            <a:r>
              <a:rPr lang="en-US" dirty="0" smtClean="0"/>
              <a:t>  C. reefs   </a:t>
            </a:r>
          </a:p>
          <a:p>
            <a:pPr>
              <a:buNone/>
            </a:pPr>
            <a:r>
              <a:rPr lang="en-US" dirty="0" smtClean="0"/>
              <a:t>  D. volcanic refuges  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8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28. </a:t>
            </a:r>
            <a:r>
              <a:rPr lang="en-US" b="1" u="sng" dirty="0" smtClean="0"/>
              <a:t>After searching</a:t>
            </a:r>
            <a:r>
              <a:rPr lang="en-US" b="1" dirty="0" smtClean="0"/>
              <a:t> </a:t>
            </a:r>
            <a:r>
              <a:rPr lang="en-US" dirty="0" smtClean="0"/>
              <a:t>for evidence in the house, the police </a:t>
            </a:r>
            <a:r>
              <a:rPr lang="en-US" b="1" u="sng" dirty="0" smtClean="0"/>
              <a:t>concluded</a:t>
            </a:r>
            <a:r>
              <a:rPr lang="en-US" b="1" dirty="0" smtClean="0"/>
              <a:t> </a:t>
            </a:r>
            <a:r>
              <a:rPr lang="en-US" dirty="0" smtClean="0"/>
              <a:t>that the thief </a:t>
            </a:r>
            <a:r>
              <a:rPr lang="en-US" b="1" u="sng" dirty="0" smtClean="0"/>
              <a:t>must have come in</a:t>
            </a:r>
            <a:r>
              <a:rPr lang="en-US" b="1" dirty="0" smtClean="0"/>
              <a:t> </a:t>
            </a:r>
            <a:r>
              <a:rPr lang="en-US" dirty="0" smtClean="0"/>
              <a:t>through the window and </a:t>
            </a:r>
            <a:r>
              <a:rPr lang="en-US" b="1" u="sng" dirty="0" smtClean="0"/>
              <a:t>stole</a:t>
            </a:r>
            <a:r>
              <a:rPr lang="en-US" b="1" dirty="0" smtClean="0"/>
              <a:t> </a:t>
            </a:r>
            <a:r>
              <a:rPr lang="en-US" dirty="0" smtClean="0"/>
              <a:t>the silver while the family was sleep.</a:t>
            </a:r>
          </a:p>
          <a:p>
            <a:pPr>
              <a:buNone/>
            </a:pPr>
            <a:r>
              <a:rPr lang="en-US" dirty="0" smtClean="0"/>
              <a:t>  A. After searching   </a:t>
            </a:r>
          </a:p>
          <a:p>
            <a:pPr>
              <a:buNone/>
            </a:pPr>
            <a:r>
              <a:rPr lang="en-US" dirty="0" smtClean="0"/>
              <a:t>  B. concluded   </a:t>
            </a:r>
          </a:p>
          <a:p>
            <a:pPr>
              <a:buNone/>
            </a:pPr>
            <a:r>
              <a:rPr lang="en-US" dirty="0" smtClean="0"/>
              <a:t>  C. must have come in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stole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29. The zenith provides </a:t>
            </a:r>
            <a:r>
              <a:rPr lang="en-US" b="1" u="sng" dirty="0" smtClean="0"/>
              <a:t>a means</a:t>
            </a:r>
            <a:r>
              <a:rPr lang="en-US" b="1" dirty="0" smtClean="0"/>
              <a:t> </a:t>
            </a:r>
            <a:r>
              <a:rPr lang="en-US" b="1" u="sng" dirty="0" smtClean="0"/>
              <a:t>for making</a:t>
            </a:r>
            <a:r>
              <a:rPr lang="en-US" b="1" dirty="0" smtClean="0"/>
              <a:t> </a:t>
            </a:r>
            <a:r>
              <a:rPr lang="en-US" dirty="0" smtClean="0"/>
              <a:t>various</a:t>
            </a:r>
            <a:r>
              <a:rPr lang="en-US" b="1" dirty="0" smtClean="0"/>
              <a:t> </a:t>
            </a:r>
            <a:r>
              <a:rPr lang="en-US" b="1" u="sng" dirty="0" smtClean="0"/>
              <a:t>calculates</a:t>
            </a:r>
            <a:r>
              <a:rPr lang="en-US" b="1" dirty="0" smtClean="0"/>
              <a:t>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b="1" u="sng" dirty="0" smtClean="0"/>
              <a:t>astronomy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 means   </a:t>
            </a:r>
          </a:p>
          <a:p>
            <a:pPr>
              <a:buNone/>
            </a:pPr>
            <a:r>
              <a:rPr lang="en-US" dirty="0" smtClean="0"/>
              <a:t>  B. for making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calculates   </a:t>
            </a:r>
          </a:p>
          <a:p>
            <a:pPr>
              <a:buNone/>
            </a:pPr>
            <a:r>
              <a:rPr lang="en-US" dirty="0" smtClean="0"/>
              <a:t>  D. astronomy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30. </a:t>
            </a:r>
            <a:r>
              <a:rPr lang="en-US" b="1" u="sng" dirty="0" smtClean="0"/>
              <a:t>The most</a:t>
            </a:r>
            <a:r>
              <a:rPr lang="en-US" b="1" dirty="0" smtClean="0"/>
              <a:t> </a:t>
            </a:r>
            <a:r>
              <a:rPr lang="en-US" b="1" u="sng" dirty="0" smtClean="0"/>
              <a:t>coral islands</a:t>
            </a:r>
            <a:r>
              <a:rPr lang="en-US" b="1" dirty="0" smtClean="0"/>
              <a:t> </a:t>
            </a:r>
            <a:r>
              <a:rPr lang="en-US" dirty="0" smtClean="0"/>
              <a:t>develop from </a:t>
            </a:r>
            <a:r>
              <a:rPr lang="en-US" b="1" u="sng" dirty="0" smtClean="0"/>
              <a:t>reefs</a:t>
            </a:r>
            <a:r>
              <a:rPr lang="en-US" b="1" dirty="0" smtClean="0"/>
              <a:t> </a:t>
            </a:r>
            <a:r>
              <a:rPr lang="en-US" dirty="0" smtClean="0"/>
              <a:t>that grow up around </a:t>
            </a:r>
            <a:r>
              <a:rPr lang="en-US" b="1" u="sng" dirty="0" smtClean="0"/>
              <a:t>volcanic refuges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The most   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B. coral islands   </a:t>
            </a:r>
          </a:p>
          <a:p>
            <a:pPr>
              <a:buNone/>
            </a:pPr>
            <a:r>
              <a:rPr lang="en-US" dirty="0" smtClean="0"/>
              <a:t>  C. reefs   </a:t>
            </a:r>
          </a:p>
          <a:p>
            <a:pPr>
              <a:buNone/>
            </a:pPr>
            <a:r>
              <a:rPr lang="en-US" dirty="0" smtClean="0"/>
              <a:t>  D. volcanic refuges  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2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1. One of the </a:t>
            </a:r>
            <a:r>
              <a:rPr lang="en-US" b="1" u="sng" dirty="0" smtClean="0"/>
              <a:t>essential</a:t>
            </a:r>
            <a:r>
              <a:rPr lang="en-US" dirty="0" smtClean="0"/>
              <a:t> features of the </a:t>
            </a:r>
            <a:r>
              <a:rPr lang="en-US" b="1" u="sng" dirty="0" smtClean="0"/>
              <a:t>modern skyscraper</a:t>
            </a:r>
            <a:r>
              <a:rPr lang="en-US" b="1" dirty="0" smtClean="0"/>
              <a:t>  </a:t>
            </a:r>
            <a:r>
              <a:rPr lang="en-US" b="1" u="sng" dirty="0" smtClean="0"/>
              <a:t>is being</a:t>
            </a:r>
            <a:r>
              <a:rPr lang="en-US" dirty="0" smtClean="0"/>
              <a:t> the </a:t>
            </a:r>
            <a:r>
              <a:rPr lang="en-US" b="1" u="sng" dirty="0" smtClean="0"/>
              <a:t>elevator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essential   </a:t>
            </a:r>
          </a:p>
          <a:p>
            <a:pPr>
              <a:buNone/>
            </a:pPr>
            <a:r>
              <a:rPr lang="en-US" dirty="0" smtClean="0"/>
              <a:t>  B. modern skyscraper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is being   </a:t>
            </a:r>
          </a:p>
          <a:p>
            <a:pPr>
              <a:buNone/>
            </a:pPr>
            <a:r>
              <a:rPr lang="en-US" dirty="0" smtClean="0"/>
              <a:t>  D. elevator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</a:t>
            </a:r>
            <a:r>
              <a:rPr lang="en-US" b="1" u="sng" dirty="0" smtClean="0"/>
              <a:t>Approximately</a:t>
            </a:r>
            <a:r>
              <a:rPr lang="en-US" dirty="0" smtClean="0"/>
              <a:t> one-third of </a:t>
            </a:r>
            <a:r>
              <a:rPr lang="en-US" b="1" u="sng" dirty="0" smtClean="0"/>
              <a:t>all persons</a:t>
            </a:r>
            <a:r>
              <a:rPr lang="en-US" b="1" dirty="0" smtClean="0"/>
              <a:t> </a:t>
            </a:r>
            <a:r>
              <a:rPr lang="en-US" dirty="0" smtClean="0"/>
              <a:t>involved in adult education programs in 1970 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b="1" u="sng" dirty="0" smtClean="0"/>
              <a:t>were</a:t>
            </a:r>
            <a:r>
              <a:rPr lang="en-US" u="sng" dirty="0" smtClean="0"/>
              <a:t> </a:t>
            </a:r>
            <a:r>
              <a:rPr lang="en-US" b="1" u="sng" dirty="0" smtClean="0"/>
              <a:t>enrolled</a:t>
            </a:r>
            <a:r>
              <a:rPr lang="en-US" b="1" dirty="0" smtClean="0"/>
              <a:t> </a:t>
            </a:r>
            <a:r>
              <a:rPr lang="en-US" dirty="0" smtClean="0"/>
              <a:t>in occupational education </a:t>
            </a:r>
            <a:r>
              <a:rPr lang="en-US" b="1" u="sng" dirty="0" smtClean="0"/>
              <a:t>course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Approximately   </a:t>
            </a:r>
          </a:p>
          <a:p>
            <a:pPr>
              <a:buNone/>
            </a:pPr>
            <a:r>
              <a:rPr lang="en-US" dirty="0" smtClean="0"/>
              <a:t>  B. all persons   </a:t>
            </a:r>
          </a:p>
          <a:p>
            <a:pPr>
              <a:buNone/>
            </a:pPr>
            <a:r>
              <a:rPr lang="en-US" dirty="0" smtClean="0"/>
              <a:t>  C. were enrolled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course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3. The city of Boston </a:t>
            </a:r>
            <a:r>
              <a:rPr lang="en-US" b="1" u="sng" dirty="0" smtClean="0"/>
              <a:t>was settled </a:t>
            </a:r>
            <a:r>
              <a:rPr lang="en-US" dirty="0" smtClean="0"/>
              <a:t>in 1630 on </a:t>
            </a:r>
            <a:r>
              <a:rPr lang="en-US" b="1" u="sng" dirty="0" smtClean="0"/>
              <a:t>a hilly</a:t>
            </a:r>
            <a:r>
              <a:rPr lang="en-US" dirty="0" smtClean="0"/>
              <a:t>, wooded peninsula where</a:t>
            </a:r>
            <a:r>
              <a:rPr lang="en-US" b="1" dirty="0" smtClean="0"/>
              <a:t> </a:t>
            </a:r>
            <a:r>
              <a:rPr lang="en-US" b="1" u="sng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Charles</a:t>
            </a:r>
            <a:r>
              <a:rPr lang="en-US" b="1" dirty="0" smtClean="0"/>
              <a:t> </a:t>
            </a:r>
            <a:r>
              <a:rPr lang="en-US" dirty="0" smtClean="0"/>
              <a:t>River flows into a natural </a:t>
            </a:r>
            <a:r>
              <a:rPr lang="en-US" b="1" u="sng" dirty="0" smtClean="0"/>
              <a:t>harbors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was settled   </a:t>
            </a:r>
          </a:p>
          <a:p>
            <a:pPr>
              <a:buNone/>
            </a:pPr>
            <a:r>
              <a:rPr lang="en-US" dirty="0" smtClean="0"/>
              <a:t>  B. a hilly   </a:t>
            </a:r>
          </a:p>
          <a:p>
            <a:pPr>
              <a:buNone/>
            </a:pPr>
            <a:r>
              <a:rPr lang="en-US" dirty="0" smtClean="0"/>
              <a:t>  C. the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harbors 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6000" y="609600"/>
            <a:ext cx="8568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4. Artist Helen Frankenthaler </a:t>
            </a:r>
            <a:r>
              <a:rPr lang="en-US" sz="1600" b="1" u="sng" dirty="0" smtClean="0"/>
              <a:t>returned</a:t>
            </a:r>
            <a:r>
              <a:rPr lang="en-US" sz="1600" b="1" dirty="0" smtClean="0"/>
              <a:t> </a:t>
            </a:r>
            <a:r>
              <a:rPr lang="en-US" sz="1600" dirty="0" smtClean="0"/>
              <a:t>home from college on 1949 to </a:t>
            </a:r>
            <a:r>
              <a:rPr lang="en-US" sz="1600" b="1" u="sng" dirty="0" smtClean="0"/>
              <a:t>her native New York</a:t>
            </a:r>
            <a:r>
              <a:rPr lang="en-US" sz="1600" b="1" dirty="0" smtClean="0"/>
              <a:t>, </a:t>
            </a:r>
            <a:r>
              <a:rPr lang="en-US" sz="1600" dirty="0" smtClean="0"/>
              <a:t>the city producing the most </a:t>
            </a:r>
            <a:r>
              <a:rPr lang="en-US" sz="1600" b="1" u="sng" dirty="0" smtClean="0"/>
              <a:t>art revolutionary</a:t>
            </a:r>
            <a:r>
              <a:rPr lang="en-US" sz="1600" b="1" dirty="0" smtClean="0"/>
              <a:t> </a:t>
            </a:r>
            <a:r>
              <a:rPr lang="en-US" sz="1600" dirty="0" smtClean="0"/>
              <a:t>of the </a:t>
            </a:r>
            <a:r>
              <a:rPr lang="en-US" sz="1600" b="1" u="sng" dirty="0" smtClean="0"/>
              <a:t>day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 A. returned   </a:t>
            </a:r>
          </a:p>
          <a:p>
            <a:r>
              <a:rPr lang="en-US" sz="1600" dirty="0" smtClean="0"/>
              <a:t> B. her native New York   </a:t>
            </a:r>
          </a:p>
          <a:p>
            <a:r>
              <a:rPr lang="en-US" sz="1600" dirty="0" smtClean="0"/>
              <a:t> C. art revolutionary   </a:t>
            </a:r>
          </a:p>
          <a:p>
            <a:r>
              <a:rPr lang="en-US" sz="1600" dirty="0" smtClean="0"/>
              <a:t> D. day </a:t>
            </a:r>
          </a:p>
          <a:p>
            <a:endParaRPr lang="en-US" sz="1600" dirty="0" smtClean="0"/>
          </a:p>
          <a:p>
            <a:r>
              <a:rPr lang="en-US" sz="1600" dirty="0" smtClean="0"/>
              <a:t>5. Obsidian, an </a:t>
            </a:r>
            <a:r>
              <a:rPr lang="en-US" sz="1600" b="1" u="sng" dirty="0" smtClean="0"/>
              <a:t>uncommon</a:t>
            </a:r>
            <a:r>
              <a:rPr lang="en-US" sz="1600" b="1" dirty="0" smtClean="0"/>
              <a:t> </a:t>
            </a:r>
            <a:r>
              <a:rPr lang="en-US" sz="1600" dirty="0" smtClean="0"/>
              <a:t>volcanic</a:t>
            </a:r>
            <a:r>
              <a:rPr lang="en-US" sz="1600" b="1" dirty="0" smtClean="0"/>
              <a:t> </a:t>
            </a:r>
            <a:r>
              <a:rPr lang="en-US" sz="1600" b="1" u="sng" dirty="0" smtClean="0"/>
              <a:t>rock</a:t>
            </a:r>
            <a:r>
              <a:rPr lang="en-US" sz="1600" b="1" dirty="0" smtClean="0"/>
              <a:t>, </a:t>
            </a:r>
            <a:r>
              <a:rPr lang="en-US" sz="1600" b="1" u="sng" dirty="0" smtClean="0"/>
              <a:t>polishes good </a:t>
            </a:r>
            <a:r>
              <a:rPr lang="en-US" sz="1600" dirty="0" smtClean="0"/>
              <a:t>and makes </a:t>
            </a:r>
            <a:r>
              <a:rPr lang="en-US" sz="1600" b="1" u="sng" dirty="0" smtClean="0"/>
              <a:t>an attractive semiprecious</a:t>
            </a:r>
            <a:r>
              <a:rPr lang="en-US" sz="1600" b="1" dirty="0" smtClean="0"/>
              <a:t> </a:t>
            </a:r>
            <a:r>
              <a:rPr lang="en-US" sz="1600" dirty="0" smtClean="0"/>
              <a:t>stone</a:t>
            </a:r>
            <a:r>
              <a:rPr lang="en-US" sz="1600" b="1" dirty="0" smtClean="0"/>
              <a:t>.</a:t>
            </a:r>
          </a:p>
          <a:p>
            <a:r>
              <a:rPr lang="en-US" sz="1600" dirty="0" smtClean="0"/>
              <a:t> A. uncommon   </a:t>
            </a:r>
          </a:p>
          <a:p>
            <a:r>
              <a:rPr lang="en-US" sz="1600" dirty="0" smtClean="0"/>
              <a:t> B. rock   </a:t>
            </a:r>
          </a:p>
          <a:p>
            <a:r>
              <a:rPr lang="en-US" sz="1600" dirty="0" smtClean="0"/>
              <a:t> C. polishes good   </a:t>
            </a:r>
          </a:p>
          <a:p>
            <a:r>
              <a:rPr lang="en-US" sz="1600" dirty="0" smtClean="0"/>
              <a:t> D. an attractive semiprecious</a:t>
            </a:r>
          </a:p>
          <a:p>
            <a:endParaRPr lang="en-US" sz="1600" dirty="0" smtClean="0"/>
          </a:p>
          <a:p>
            <a:r>
              <a:rPr lang="en-US" sz="1600" b="1" dirty="0" smtClean="0"/>
              <a:t>6. </a:t>
            </a:r>
            <a:r>
              <a:rPr lang="en-US" sz="1600" b="1" u="sng" dirty="0" smtClean="0"/>
              <a:t>The</a:t>
            </a:r>
            <a:r>
              <a:rPr lang="en-US" sz="1600" b="1" dirty="0" smtClean="0"/>
              <a:t> </a:t>
            </a:r>
            <a:r>
              <a:rPr lang="en-US" sz="1600" dirty="0" smtClean="0"/>
              <a:t>earth is the only planet with a large </a:t>
            </a:r>
            <a:r>
              <a:rPr lang="en-US" sz="1600" b="1" u="sng" dirty="0" smtClean="0"/>
              <a:t>number</a:t>
            </a:r>
            <a:r>
              <a:rPr lang="en-US" sz="1600" b="1" dirty="0" smtClean="0"/>
              <a:t> </a:t>
            </a:r>
            <a:r>
              <a:rPr lang="en-US" sz="1600" dirty="0" smtClean="0"/>
              <a:t>of</a:t>
            </a:r>
            <a:r>
              <a:rPr lang="en-US" sz="1600" b="1" dirty="0" smtClean="0"/>
              <a:t> </a:t>
            </a:r>
            <a:r>
              <a:rPr lang="en-US" sz="1600" b="1" u="sng" dirty="0" smtClean="0"/>
              <a:t>oxygen</a:t>
            </a:r>
            <a:r>
              <a:rPr lang="en-US" sz="1600" b="1" dirty="0" smtClean="0"/>
              <a:t> </a:t>
            </a:r>
            <a:r>
              <a:rPr lang="en-US" sz="1600" dirty="0" smtClean="0"/>
              <a:t>in</a:t>
            </a:r>
            <a:r>
              <a:rPr lang="en-US" sz="1600" b="1" dirty="0" smtClean="0"/>
              <a:t> </a:t>
            </a:r>
            <a:r>
              <a:rPr lang="en-US" sz="1600" b="1" u="sng" dirty="0" smtClean="0"/>
              <a:t>its</a:t>
            </a:r>
            <a:r>
              <a:rPr lang="en-US" sz="1600" b="1" dirty="0" smtClean="0"/>
              <a:t> </a:t>
            </a:r>
            <a:r>
              <a:rPr lang="en-US" sz="1600" dirty="0" smtClean="0"/>
              <a:t>atmosphere</a:t>
            </a:r>
            <a:r>
              <a:rPr lang="en-US" sz="1600" b="1" dirty="0" smtClean="0"/>
              <a:t>.</a:t>
            </a:r>
          </a:p>
          <a:p>
            <a:r>
              <a:rPr lang="en-US" sz="1600" dirty="0" smtClean="0"/>
              <a:t> A. the   </a:t>
            </a:r>
          </a:p>
          <a:p>
            <a:r>
              <a:rPr lang="en-US" sz="1600" dirty="0" smtClean="0"/>
              <a:t> B. number   </a:t>
            </a:r>
          </a:p>
          <a:p>
            <a:r>
              <a:rPr lang="en-US" sz="1600" dirty="0" smtClean="0"/>
              <a:t> C. oxygen   </a:t>
            </a:r>
          </a:p>
          <a:p>
            <a:r>
              <a:rPr lang="en-US" sz="1600" dirty="0" smtClean="0"/>
              <a:t> D. its </a:t>
            </a:r>
          </a:p>
          <a:p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6000" y="609600"/>
            <a:ext cx="8568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4. Artist Helen Frankenthaler </a:t>
            </a:r>
            <a:r>
              <a:rPr lang="en-US" sz="1600" b="1" u="sng" dirty="0" smtClean="0"/>
              <a:t>returned</a:t>
            </a:r>
            <a:r>
              <a:rPr lang="en-US" sz="1600" b="1" dirty="0" smtClean="0"/>
              <a:t> </a:t>
            </a:r>
            <a:r>
              <a:rPr lang="en-US" sz="1600" dirty="0" smtClean="0"/>
              <a:t>home from college on 1949 to </a:t>
            </a:r>
            <a:r>
              <a:rPr lang="en-US" sz="1600" b="1" u="sng" dirty="0" smtClean="0"/>
              <a:t>her native New York</a:t>
            </a:r>
            <a:r>
              <a:rPr lang="en-US" sz="1600" b="1" dirty="0" smtClean="0"/>
              <a:t>, </a:t>
            </a:r>
            <a:r>
              <a:rPr lang="en-US" sz="1600" dirty="0" smtClean="0"/>
              <a:t>the city producing the most </a:t>
            </a:r>
            <a:r>
              <a:rPr lang="en-US" sz="1600" b="1" u="sng" dirty="0" smtClean="0"/>
              <a:t>art revolutionary</a:t>
            </a:r>
            <a:r>
              <a:rPr lang="en-US" sz="1600" b="1" dirty="0" smtClean="0"/>
              <a:t> </a:t>
            </a:r>
            <a:r>
              <a:rPr lang="en-US" sz="1600" dirty="0" smtClean="0"/>
              <a:t>of the </a:t>
            </a:r>
            <a:r>
              <a:rPr lang="en-US" sz="1600" b="1" u="sng" dirty="0" smtClean="0"/>
              <a:t>day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 A. returned   </a:t>
            </a:r>
          </a:p>
          <a:p>
            <a:r>
              <a:rPr lang="en-US" sz="1600" dirty="0" smtClean="0"/>
              <a:t> B. her native New York   </a:t>
            </a:r>
          </a:p>
          <a:p>
            <a:r>
              <a:rPr lang="en-US" sz="1600" dirty="0" smtClean="0"/>
              <a:t> </a:t>
            </a:r>
            <a:r>
              <a:rPr lang="en-US" sz="1600" b="1" dirty="0" smtClean="0"/>
              <a:t>C</a:t>
            </a:r>
            <a:r>
              <a:rPr lang="en-US" sz="1600" dirty="0" smtClean="0"/>
              <a:t>. art revolutionary   </a:t>
            </a:r>
          </a:p>
          <a:p>
            <a:r>
              <a:rPr lang="en-US" sz="1600" dirty="0" smtClean="0"/>
              <a:t> D. day </a:t>
            </a:r>
          </a:p>
          <a:p>
            <a:endParaRPr lang="en-US" sz="1600" dirty="0" smtClean="0"/>
          </a:p>
          <a:p>
            <a:r>
              <a:rPr lang="en-US" sz="1600" dirty="0" smtClean="0"/>
              <a:t>5. Obsidian, an </a:t>
            </a:r>
            <a:r>
              <a:rPr lang="en-US" sz="1600" b="1" u="sng" dirty="0" smtClean="0"/>
              <a:t>uncommon</a:t>
            </a:r>
            <a:r>
              <a:rPr lang="en-US" sz="1600" b="1" dirty="0" smtClean="0"/>
              <a:t> </a:t>
            </a:r>
            <a:r>
              <a:rPr lang="en-US" sz="1600" dirty="0" smtClean="0"/>
              <a:t>volcanic</a:t>
            </a:r>
            <a:r>
              <a:rPr lang="en-US" sz="1600" b="1" dirty="0" smtClean="0"/>
              <a:t> </a:t>
            </a:r>
            <a:r>
              <a:rPr lang="en-US" sz="1600" b="1" u="sng" dirty="0" smtClean="0"/>
              <a:t>rock</a:t>
            </a:r>
            <a:r>
              <a:rPr lang="en-US" sz="1600" b="1" dirty="0" smtClean="0"/>
              <a:t>, </a:t>
            </a:r>
            <a:r>
              <a:rPr lang="en-US" sz="1600" b="1" u="sng" dirty="0" smtClean="0"/>
              <a:t>polishes good </a:t>
            </a:r>
            <a:r>
              <a:rPr lang="en-US" sz="1600" dirty="0" smtClean="0"/>
              <a:t>and makes </a:t>
            </a:r>
            <a:r>
              <a:rPr lang="en-US" sz="1600" b="1" u="sng" dirty="0" smtClean="0"/>
              <a:t>an attractive semiprecious</a:t>
            </a:r>
            <a:r>
              <a:rPr lang="en-US" sz="1600" b="1" dirty="0" smtClean="0"/>
              <a:t> </a:t>
            </a:r>
            <a:r>
              <a:rPr lang="en-US" sz="1600" dirty="0" smtClean="0"/>
              <a:t>stone</a:t>
            </a:r>
            <a:r>
              <a:rPr lang="en-US" sz="1600" b="1" dirty="0" smtClean="0"/>
              <a:t>.</a:t>
            </a:r>
          </a:p>
          <a:p>
            <a:r>
              <a:rPr lang="en-US" sz="1600" dirty="0" smtClean="0"/>
              <a:t> A. uncommon   </a:t>
            </a:r>
          </a:p>
          <a:p>
            <a:r>
              <a:rPr lang="en-US" sz="1600" dirty="0" smtClean="0"/>
              <a:t> B. rock   </a:t>
            </a:r>
          </a:p>
          <a:p>
            <a:r>
              <a:rPr lang="en-US" sz="1600" dirty="0" smtClean="0"/>
              <a:t> </a:t>
            </a:r>
            <a:r>
              <a:rPr lang="en-US" sz="1600" b="1" dirty="0" smtClean="0"/>
              <a:t>C</a:t>
            </a:r>
            <a:r>
              <a:rPr lang="en-US" sz="1600" dirty="0" smtClean="0"/>
              <a:t>. polishes good   </a:t>
            </a:r>
          </a:p>
          <a:p>
            <a:r>
              <a:rPr lang="en-US" sz="1600" dirty="0" smtClean="0"/>
              <a:t> D. an attractive semiprecious</a:t>
            </a:r>
          </a:p>
          <a:p>
            <a:endParaRPr lang="en-US" sz="1600" dirty="0" smtClean="0"/>
          </a:p>
          <a:p>
            <a:r>
              <a:rPr lang="en-US" sz="1600" b="1" dirty="0" smtClean="0"/>
              <a:t>6. </a:t>
            </a:r>
            <a:r>
              <a:rPr lang="en-US" sz="1600" b="1" u="sng" dirty="0" smtClean="0"/>
              <a:t>The</a:t>
            </a:r>
            <a:r>
              <a:rPr lang="en-US" sz="1600" b="1" dirty="0" smtClean="0"/>
              <a:t> </a:t>
            </a:r>
            <a:r>
              <a:rPr lang="en-US" sz="1600" dirty="0" smtClean="0"/>
              <a:t>earth is the only planet with a large </a:t>
            </a:r>
            <a:r>
              <a:rPr lang="en-US" sz="1600" b="1" u="sng" dirty="0" smtClean="0"/>
              <a:t>number</a:t>
            </a:r>
            <a:r>
              <a:rPr lang="en-US" sz="1600" b="1" dirty="0" smtClean="0"/>
              <a:t> </a:t>
            </a:r>
            <a:r>
              <a:rPr lang="en-US" sz="1600" dirty="0" smtClean="0"/>
              <a:t>of</a:t>
            </a:r>
            <a:r>
              <a:rPr lang="en-US" sz="1600" b="1" dirty="0" smtClean="0"/>
              <a:t> </a:t>
            </a:r>
            <a:r>
              <a:rPr lang="en-US" sz="1600" b="1" u="sng" dirty="0" smtClean="0"/>
              <a:t>oxygen</a:t>
            </a:r>
            <a:r>
              <a:rPr lang="en-US" sz="1600" b="1" dirty="0" smtClean="0"/>
              <a:t> </a:t>
            </a:r>
            <a:r>
              <a:rPr lang="en-US" sz="1600" dirty="0" smtClean="0"/>
              <a:t>in</a:t>
            </a:r>
            <a:r>
              <a:rPr lang="en-US" sz="1600" b="1" dirty="0" smtClean="0"/>
              <a:t> </a:t>
            </a:r>
            <a:r>
              <a:rPr lang="en-US" sz="1600" b="1" u="sng" dirty="0" smtClean="0"/>
              <a:t>its</a:t>
            </a:r>
            <a:r>
              <a:rPr lang="en-US" sz="1600" b="1" dirty="0" smtClean="0"/>
              <a:t> </a:t>
            </a:r>
            <a:r>
              <a:rPr lang="en-US" sz="1600" dirty="0" smtClean="0"/>
              <a:t>atmosphere</a:t>
            </a:r>
            <a:r>
              <a:rPr lang="en-US" sz="1600" b="1" dirty="0" smtClean="0"/>
              <a:t>.</a:t>
            </a:r>
          </a:p>
          <a:p>
            <a:r>
              <a:rPr lang="en-US" sz="1600" dirty="0" smtClean="0"/>
              <a:t> A. the   </a:t>
            </a:r>
          </a:p>
          <a:p>
            <a:r>
              <a:rPr lang="en-US" sz="1600" dirty="0" smtClean="0"/>
              <a:t> </a:t>
            </a:r>
            <a:r>
              <a:rPr lang="en-US" sz="1600" b="1" dirty="0" smtClean="0"/>
              <a:t>B</a:t>
            </a:r>
            <a:r>
              <a:rPr lang="en-US" sz="1600" dirty="0" smtClean="0"/>
              <a:t>. number   </a:t>
            </a:r>
          </a:p>
          <a:p>
            <a:r>
              <a:rPr lang="en-US" sz="1600" dirty="0" smtClean="0"/>
              <a:t> C. oxygen   </a:t>
            </a:r>
          </a:p>
          <a:p>
            <a:r>
              <a:rPr lang="en-US" sz="1600" dirty="0" smtClean="0"/>
              <a:t> D. its </a:t>
            </a:r>
          </a:p>
          <a:p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7. In retrospect, sadness, </a:t>
            </a:r>
            <a:r>
              <a:rPr lang="en-US" b="1" u="sng" dirty="0" smtClean="0"/>
              <a:t>rather anger</a:t>
            </a:r>
            <a:r>
              <a:rPr lang="en-US" b="1" dirty="0" smtClean="0"/>
              <a:t>, </a:t>
            </a:r>
            <a:r>
              <a:rPr lang="en-US" b="1" u="sng" dirty="0" smtClean="0"/>
              <a:t>seems</a:t>
            </a:r>
            <a:r>
              <a:rPr lang="en-US" b="1" dirty="0" smtClean="0"/>
              <a:t> </a:t>
            </a:r>
            <a:r>
              <a:rPr lang="en-US" dirty="0" smtClean="0"/>
              <a:t>to be the </a:t>
            </a:r>
            <a:r>
              <a:rPr lang="en-US" b="1" u="sng" dirty="0" smtClean="0"/>
              <a:t>overriding</a:t>
            </a:r>
            <a:r>
              <a:rPr lang="en-US" b="1" dirty="0" smtClean="0"/>
              <a:t> </a:t>
            </a:r>
            <a:r>
              <a:rPr lang="en-US" b="1" u="sng" dirty="0" smtClean="0"/>
              <a:t>emotion</a:t>
            </a:r>
            <a:r>
              <a:rPr lang="en-US" b="1" dirty="0" smtClean="0"/>
              <a:t> </a:t>
            </a:r>
            <a:r>
              <a:rPr lang="en-US" dirty="0" smtClean="0"/>
              <a:t>in Langston Hughes's poetry.</a:t>
            </a:r>
          </a:p>
          <a:p>
            <a:pPr>
              <a:buNone/>
            </a:pPr>
            <a:r>
              <a:rPr lang="en-US" dirty="0" smtClean="0"/>
              <a:t>  A. rather anger   </a:t>
            </a:r>
          </a:p>
          <a:p>
            <a:pPr>
              <a:buNone/>
            </a:pPr>
            <a:r>
              <a:rPr lang="en-US" dirty="0" smtClean="0"/>
              <a:t>  B. seems   </a:t>
            </a:r>
          </a:p>
          <a:p>
            <a:pPr>
              <a:buNone/>
            </a:pPr>
            <a:r>
              <a:rPr lang="en-US" dirty="0" smtClean="0"/>
              <a:t>  C. overriding   </a:t>
            </a:r>
          </a:p>
          <a:p>
            <a:pPr>
              <a:buNone/>
            </a:pPr>
            <a:r>
              <a:rPr lang="en-US" dirty="0" smtClean="0"/>
              <a:t>  D. emotion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8. Nine state </a:t>
            </a:r>
            <a:r>
              <a:rPr lang="en-US" b="1" u="sng" dirty="0" smtClean="0"/>
              <a:t>attorney generals </a:t>
            </a:r>
            <a:r>
              <a:rPr lang="en-US" b="1" dirty="0" smtClean="0"/>
              <a:t> </a:t>
            </a:r>
            <a:r>
              <a:rPr lang="en-US" b="1" u="sng" dirty="0" smtClean="0"/>
              <a:t>have been meeting</a:t>
            </a:r>
            <a:r>
              <a:rPr lang="en-US" b="1" dirty="0" smtClean="0"/>
              <a:t> </a:t>
            </a:r>
            <a:r>
              <a:rPr lang="en-US" b="1" u="sng" dirty="0" smtClean="0"/>
              <a:t> lately</a:t>
            </a:r>
            <a:r>
              <a:rPr lang="en-US" b="1" dirty="0" smtClean="0"/>
              <a:t>, </a:t>
            </a:r>
            <a:r>
              <a:rPr lang="en-US" b="1" u="sng" dirty="0" smtClean="0"/>
              <a:t>apparently</a:t>
            </a:r>
            <a:r>
              <a:rPr lang="en-US" b="1" dirty="0" smtClean="0"/>
              <a:t> </a:t>
            </a:r>
            <a:r>
              <a:rPr lang="en-US" dirty="0" smtClean="0"/>
              <a:t>to prepare a tobacco-company-style humdinger court case against softies.</a:t>
            </a:r>
          </a:p>
          <a:p>
            <a:pPr>
              <a:buNone/>
            </a:pPr>
            <a:r>
              <a:rPr lang="en-US" dirty="0" smtClean="0"/>
              <a:t>  A. attorney generals   </a:t>
            </a:r>
          </a:p>
          <a:p>
            <a:pPr>
              <a:buNone/>
            </a:pPr>
            <a:r>
              <a:rPr lang="en-US" dirty="0" smtClean="0"/>
              <a:t>  B. have been meeting   </a:t>
            </a:r>
          </a:p>
          <a:p>
            <a:pPr>
              <a:buNone/>
            </a:pPr>
            <a:r>
              <a:rPr lang="en-US" dirty="0" smtClean="0"/>
              <a:t>  C. lately   </a:t>
            </a:r>
          </a:p>
          <a:p>
            <a:pPr>
              <a:buNone/>
            </a:pPr>
            <a:r>
              <a:rPr lang="en-US" dirty="0" smtClean="0"/>
              <a:t>  D. apparently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9. Scholars of historical change </a:t>
            </a:r>
            <a:r>
              <a:rPr lang="en-US" b="1" u="sng" dirty="0" smtClean="0"/>
              <a:t>feel</a:t>
            </a:r>
            <a:r>
              <a:rPr lang="en-US" b="1" dirty="0" smtClean="0"/>
              <a:t> </a:t>
            </a:r>
            <a:r>
              <a:rPr lang="en-US" dirty="0" smtClean="0"/>
              <a:t>that the velocity of history </a:t>
            </a:r>
            <a:r>
              <a:rPr lang="en-US" b="1" u="sng" dirty="0" smtClean="0"/>
              <a:t>has been</a:t>
            </a:r>
            <a:r>
              <a:rPr lang="en-US" b="1" dirty="0" smtClean="0"/>
              <a:t> 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fastly</a:t>
            </a:r>
            <a:r>
              <a:rPr lang="en-US" b="1" dirty="0" smtClean="0"/>
              <a:t> </a:t>
            </a:r>
            <a:r>
              <a:rPr lang="en-US" dirty="0" smtClean="0"/>
              <a:t>accelerated by the </a:t>
            </a:r>
            <a:r>
              <a:rPr lang="en-US" b="1" u="sng" dirty="0" smtClean="0"/>
              <a:t>onward rush</a:t>
            </a:r>
            <a:r>
              <a:rPr lang="en-US" dirty="0" smtClean="0"/>
              <a:t> of science and technology during the twentieth century.</a:t>
            </a:r>
          </a:p>
          <a:p>
            <a:pPr>
              <a:buNone/>
            </a:pPr>
            <a:r>
              <a:rPr lang="en-US" dirty="0" smtClean="0"/>
              <a:t>  A. feel   </a:t>
            </a:r>
          </a:p>
          <a:p>
            <a:pPr>
              <a:buNone/>
            </a:pPr>
            <a:r>
              <a:rPr lang="en-US" dirty="0" smtClean="0"/>
              <a:t>  B. has been   </a:t>
            </a:r>
          </a:p>
          <a:p>
            <a:pPr>
              <a:buNone/>
            </a:pPr>
            <a:r>
              <a:rPr lang="en-US" dirty="0" smtClean="0"/>
              <a:t>  C. </a:t>
            </a:r>
            <a:r>
              <a:rPr lang="en-US" dirty="0" err="1" smtClean="0"/>
              <a:t>fastly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D. onward rush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7. In retrospect, sadness, </a:t>
            </a:r>
            <a:r>
              <a:rPr lang="en-US" b="1" u="sng" dirty="0" smtClean="0"/>
              <a:t>rather anger</a:t>
            </a:r>
            <a:r>
              <a:rPr lang="en-US" b="1" dirty="0" smtClean="0"/>
              <a:t>, </a:t>
            </a:r>
            <a:r>
              <a:rPr lang="en-US" b="1" u="sng" dirty="0" smtClean="0"/>
              <a:t>seems</a:t>
            </a:r>
            <a:r>
              <a:rPr lang="en-US" b="1" dirty="0" smtClean="0"/>
              <a:t> </a:t>
            </a:r>
            <a:r>
              <a:rPr lang="en-US" dirty="0" smtClean="0"/>
              <a:t>to be the </a:t>
            </a:r>
            <a:r>
              <a:rPr lang="en-US" b="1" u="sng" dirty="0" smtClean="0"/>
              <a:t>overriding</a:t>
            </a:r>
            <a:r>
              <a:rPr lang="en-US" b="1" dirty="0" smtClean="0"/>
              <a:t> </a:t>
            </a:r>
            <a:r>
              <a:rPr lang="en-US" b="1" u="sng" dirty="0" smtClean="0"/>
              <a:t>emotion</a:t>
            </a:r>
            <a:r>
              <a:rPr lang="en-US" b="1" dirty="0" smtClean="0"/>
              <a:t> </a:t>
            </a:r>
            <a:r>
              <a:rPr lang="en-US" dirty="0" smtClean="0"/>
              <a:t>in Langston Hughes's poetry.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rather anger   </a:t>
            </a:r>
          </a:p>
          <a:p>
            <a:pPr>
              <a:buNone/>
            </a:pPr>
            <a:r>
              <a:rPr lang="en-US" dirty="0" smtClean="0"/>
              <a:t>  B. seems   </a:t>
            </a:r>
          </a:p>
          <a:p>
            <a:pPr>
              <a:buNone/>
            </a:pPr>
            <a:r>
              <a:rPr lang="en-US" dirty="0" smtClean="0"/>
              <a:t>  C. overriding   </a:t>
            </a:r>
          </a:p>
          <a:p>
            <a:pPr>
              <a:buNone/>
            </a:pPr>
            <a:r>
              <a:rPr lang="en-US" dirty="0" smtClean="0"/>
              <a:t>  D. emotion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8. Nine state </a:t>
            </a:r>
            <a:r>
              <a:rPr lang="en-US" b="1" u="sng" dirty="0" smtClean="0"/>
              <a:t>attorney generals </a:t>
            </a:r>
            <a:r>
              <a:rPr lang="en-US" b="1" dirty="0" smtClean="0"/>
              <a:t> </a:t>
            </a:r>
            <a:r>
              <a:rPr lang="en-US" b="1" u="sng" dirty="0" smtClean="0"/>
              <a:t>have been meeting</a:t>
            </a:r>
            <a:r>
              <a:rPr lang="en-US" b="1" dirty="0" smtClean="0"/>
              <a:t> </a:t>
            </a:r>
            <a:r>
              <a:rPr lang="en-US" b="1" u="sng" dirty="0" smtClean="0"/>
              <a:t> lately</a:t>
            </a:r>
            <a:r>
              <a:rPr lang="en-US" b="1" dirty="0" smtClean="0"/>
              <a:t>, </a:t>
            </a:r>
            <a:r>
              <a:rPr lang="en-US" b="1" u="sng" dirty="0" smtClean="0"/>
              <a:t>apparently</a:t>
            </a:r>
            <a:r>
              <a:rPr lang="en-US" b="1" dirty="0" smtClean="0"/>
              <a:t> </a:t>
            </a:r>
            <a:r>
              <a:rPr lang="en-US" dirty="0" smtClean="0"/>
              <a:t>to prepare a tobacco-company-style humdinger court case against softies.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attorney generals   </a:t>
            </a:r>
          </a:p>
          <a:p>
            <a:pPr>
              <a:buNone/>
            </a:pPr>
            <a:r>
              <a:rPr lang="en-US" dirty="0" smtClean="0"/>
              <a:t>  B. have been meeting   </a:t>
            </a:r>
          </a:p>
          <a:p>
            <a:pPr>
              <a:buNone/>
            </a:pPr>
            <a:r>
              <a:rPr lang="en-US" dirty="0" smtClean="0"/>
              <a:t>  C. lately   </a:t>
            </a:r>
          </a:p>
          <a:p>
            <a:pPr>
              <a:buNone/>
            </a:pPr>
            <a:r>
              <a:rPr lang="en-US" dirty="0" smtClean="0"/>
              <a:t>  D. apparently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9. Scholars of historical change </a:t>
            </a:r>
            <a:r>
              <a:rPr lang="en-US" b="1" u="sng" dirty="0" smtClean="0"/>
              <a:t>feel</a:t>
            </a:r>
            <a:r>
              <a:rPr lang="en-US" b="1" dirty="0" smtClean="0"/>
              <a:t> </a:t>
            </a:r>
            <a:r>
              <a:rPr lang="en-US" dirty="0" smtClean="0"/>
              <a:t>that the velocity of history </a:t>
            </a:r>
            <a:r>
              <a:rPr lang="en-US" b="1" u="sng" dirty="0" smtClean="0"/>
              <a:t>has been</a:t>
            </a:r>
            <a:r>
              <a:rPr lang="en-US" b="1" dirty="0" smtClean="0"/>
              <a:t> 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fastly</a:t>
            </a:r>
            <a:r>
              <a:rPr lang="en-US" b="1" dirty="0" smtClean="0"/>
              <a:t> </a:t>
            </a:r>
            <a:r>
              <a:rPr lang="en-US" dirty="0" smtClean="0"/>
              <a:t>accelerated by the </a:t>
            </a:r>
            <a:r>
              <a:rPr lang="en-US" b="1" u="sng" dirty="0" smtClean="0"/>
              <a:t>onward rush</a:t>
            </a:r>
            <a:r>
              <a:rPr lang="en-US" dirty="0" smtClean="0"/>
              <a:t> of science and technology during the twentieth century.</a:t>
            </a:r>
          </a:p>
          <a:p>
            <a:pPr>
              <a:buNone/>
            </a:pPr>
            <a:r>
              <a:rPr lang="en-US" dirty="0" smtClean="0"/>
              <a:t>  A. feel   </a:t>
            </a:r>
          </a:p>
          <a:p>
            <a:pPr>
              <a:buNone/>
            </a:pPr>
            <a:r>
              <a:rPr lang="en-US" dirty="0" smtClean="0"/>
              <a:t>  B. has been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</a:t>
            </a:r>
            <a:r>
              <a:rPr lang="en-US" dirty="0" err="1" smtClean="0"/>
              <a:t>fastly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D. onward rush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10. The </a:t>
            </a:r>
            <a:r>
              <a:rPr lang="en-US" b="1" u="sng" dirty="0" smtClean="0"/>
              <a:t>weaving</a:t>
            </a:r>
            <a:r>
              <a:rPr lang="en-US" dirty="0" smtClean="0"/>
              <a:t> design was then embellished with a series of small </a:t>
            </a:r>
            <a:r>
              <a:rPr lang="en-US" b="1" u="sng" dirty="0" smtClean="0"/>
              <a:t>chained</a:t>
            </a:r>
            <a:r>
              <a:rPr lang="en-US" b="1" dirty="0" smtClean="0"/>
              <a:t> </a:t>
            </a:r>
            <a:r>
              <a:rPr lang="en-US" b="1" u="sng" dirty="0" smtClean="0"/>
              <a:t>diamond</a:t>
            </a:r>
            <a:r>
              <a:rPr lang="en-US" b="1" dirty="0" smtClean="0"/>
              <a:t> </a:t>
            </a:r>
            <a:r>
              <a:rPr lang="en-US" dirty="0" smtClean="0"/>
              <a:t>of vertical and </a:t>
            </a:r>
            <a:r>
              <a:rPr lang="en-US" b="1" u="sng" dirty="0" smtClean="0"/>
              <a:t>zigzag</a:t>
            </a:r>
            <a:r>
              <a:rPr lang="en-US" dirty="0" smtClean="0"/>
              <a:t> lines.</a:t>
            </a:r>
          </a:p>
          <a:p>
            <a:pPr>
              <a:buNone/>
            </a:pPr>
            <a:r>
              <a:rPr lang="en-US" dirty="0" smtClean="0"/>
              <a:t>  A. weaving   </a:t>
            </a:r>
          </a:p>
          <a:p>
            <a:pPr>
              <a:buNone/>
            </a:pPr>
            <a:r>
              <a:rPr lang="en-US" dirty="0" smtClean="0"/>
              <a:t>  B. chained   </a:t>
            </a:r>
          </a:p>
          <a:p>
            <a:pPr>
              <a:buNone/>
            </a:pPr>
            <a:r>
              <a:rPr lang="en-US" dirty="0" smtClean="0"/>
              <a:t>  C. diamond   </a:t>
            </a:r>
          </a:p>
          <a:p>
            <a:pPr>
              <a:buNone/>
            </a:pPr>
            <a:r>
              <a:rPr lang="en-US" dirty="0" smtClean="0"/>
              <a:t>  D. zigzag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While ancient</a:t>
            </a:r>
            <a:r>
              <a:rPr lang="en-US" dirty="0" smtClean="0"/>
              <a:t> times people simply painted inanimate objects, </a:t>
            </a:r>
            <a:r>
              <a:rPr lang="en-US" b="1" u="sng" dirty="0" smtClean="0"/>
              <a:t>during</a:t>
            </a:r>
            <a:r>
              <a:rPr lang="en-US" dirty="0" smtClean="0"/>
              <a:t> the Renaissance the painting </a:t>
            </a:r>
            <a:r>
              <a:rPr lang="en-US" b="1" u="sng" dirty="0" smtClean="0"/>
              <a:t>of</a:t>
            </a:r>
            <a:r>
              <a:rPr lang="en-US" dirty="0" smtClean="0"/>
              <a:t> still life </a:t>
            </a:r>
            <a:r>
              <a:rPr lang="en-US" b="1" u="sng" dirty="0" smtClean="0"/>
              <a:t>developed as</a:t>
            </a:r>
            <a:r>
              <a:rPr lang="en-US" dirty="0" smtClean="0"/>
              <a:t> an accepted art form.</a:t>
            </a:r>
          </a:p>
          <a:p>
            <a:pPr>
              <a:buNone/>
            </a:pPr>
            <a:r>
              <a:rPr lang="en-US" dirty="0" smtClean="0"/>
              <a:t>  A. While ancient   </a:t>
            </a:r>
          </a:p>
          <a:p>
            <a:pPr>
              <a:buNone/>
            </a:pPr>
            <a:r>
              <a:rPr lang="en-US" dirty="0" smtClean="0"/>
              <a:t>  B. during   </a:t>
            </a:r>
          </a:p>
          <a:p>
            <a:pPr>
              <a:buNone/>
            </a:pPr>
            <a:r>
              <a:rPr lang="en-US" dirty="0" smtClean="0"/>
              <a:t>  C. of   </a:t>
            </a:r>
          </a:p>
          <a:p>
            <a:pPr>
              <a:buNone/>
            </a:pPr>
            <a:r>
              <a:rPr lang="en-US" dirty="0" smtClean="0"/>
              <a:t>  D. developed 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The doctor's records must be kept </a:t>
            </a:r>
            <a:r>
              <a:rPr lang="en-US" b="1" u="sng" dirty="0" smtClean="0"/>
              <a:t>thorough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neatly</a:t>
            </a:r>
            <a:r>
              <a:rPr lang="en-US" b="1" dirty="0" smtClean="0"/>
              <a:t>, </a:t>
            </a:r>
            <a:r>
              <a:rPr lang="en-US" b="1" u="sng" dirty="0" smtClean="0"/>
              <a:t>so as to</a:t>
            </a:r>
            <a:r>
              <a:rPr lang="en-US" b="1" dirty="0" smtClean="0"/>
              <a:t> </a:t>
            </a:r>
            <a:r>
              <a:rPr lang="en-US" dirty="0" smtClean="0"/>
              <a:t>insure</a:t>
            </a:r>
            <a:r>
              <a:rPr lang="en-US" b="1" dirty="0" smtClean="0"/>
              <a:t> </a:t>
            </a:r>
            <a:r>
              <a:rPr lang="en-US" b="1" u="sng" dirty="0" smtClean="0"/>
              <a:t>good</a:t>
            </a:r>
            <a:r>
              <a:rPr lang="en-US" b="1" dirty="0" smtClean="0"/>
              <a:t> </a:t>
            </a:r>
            <a:r>
              <a:rPr lang="en-US" dirty="0" smtClean="0"/>
              <a:t>book-keeping.</a:t>
            </a:r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A. thorough   </a:t>
            </a:r>
          </a:p>
          <a:p>
            <a:pPr>
              <a:buNone/>
            </a:pPr>
            <a:r>
              <a:rPr lang="en-US" dirty="0" smtClean="0"/>
              <a:t>  B. neatly   </a:t>
            </a:r>
          </a:p>
          <a:p>
            <a:pPr>
              <a:buNone/>
            </a:pPr>
            <a:r>
              <a:rPr lang="en-US" dirty="0" smtClean="0"/>
              <a:t>  C. so as to   </a:t>
            </a:r>
          </a:p>
          <a:p>
            <a:pPr>
              <a:buNone/>
            </a:pPr>
            <a:r>
              <a:rPr lang="en-US" dirty="0" smtClean="0"/>
              <a:t>  D. good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568000" cy="604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10. The </a:t>
            </a:r>
            <a:r>
              <a:rPr lang="en-US" b="1" u="sng" dirty="0" smtClean="0"/>
              <a:t>weaving</a:t>
            </a:r>
            <a:r>
              <a:rPr lang="en-US" dirty="0" smtClean="0"/>
              <a:t> design was then embellished with a series of small </a:t>
            </a:r>
            <a:r>
              <a:rPr lang="en-US" b="1" u="sng" dirty="0" smtClean="0"/>
              <a:t>chained</a:t>
            </a:r>
            <a:r>
              <a:rPr lang="en-US" b="1" dirty="0" smtClean="0"/>
              <a:t> </a:t>
            </a:r>
            <a:r>
              <a:rPr lang="en-US" b="1" u="sng" dirty="0" smtClean="0"/>
              <a:t>diamond</a:t>
            </a:r>
            <a:r>
              <a:rPr lang="en-US" b="1" dirty="0" smtClean="0"/>
              <a:t> </a:t>
            </a:r>
            <a:r>
              <a:rPr lang="en-US" dirty="0" smtClean="0"/>
              <a:t>of vertical and </a:t>
            </a:r>
            <a:r>
              <a:rPr lang="en-US" b="1" u="sng" dirty="0" smtClean="0"/>
              <a:t>zigzag</a:t>
            </a:r>
            <a:r>
              <a:rPr lang="en-US" dirty="0" smtClean="0"/>
              <a:t> lines.</a:t>
            </a:r>
          </a:p>
          <a:p>
            <a:pPr>
              <a:buNone/>
            </a:pPr>
            <a:r>
              <a:rPr lang="en-US" dirty="0" smtClean="0"/>
              <a:t>  A. weaving   </a:t>
            </a:r>
          </a:p>
          <a:p>
            <a:pPr>
              <a:buNone/>
            </a:pPr>
            <a:r>
              <a:rPr lang="en-US" dirty="0" smtClean="0"/>
              <a:t>  B. chained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diamond   </a:t>
            </a:r>
          </a:p>
          <a:p>
            <a:pPr>
              <a:buNone/>
            </a:pPr>
            <a:r>
              <a:rPr lang="en-US" dirty="0" smtClean="0"/>
              <a:t>  D. zigzag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11. </a:t>
            </a:r>
            <a:r>
              <a:rPr lang="en-US" b="1" u="sng" dirty="0" smtClean="0"/>
              <a:t>While ancient</a:t>
            </a:r>
            <a:r>
              <a:rPr lang="en-US" dirty="0" smtClean="0"/>
              <a:t> times people simply painted inanimate objects, </a:t>
            </a:r>
            <a:r>
              <a:rPr lang="en-US" b="1" u="sng" dirty="0" smtClean="0"/>
              <a:t>during</a:t>
            </a:r>
            <a:r>
              <a:rPr lang="en-US" dirty="0" smtClean="0"/>
              <a:t> the Renaissance the painting </a:t>
            </a:r>
            <a:r>
              <a:rPr lang="en-US" b="1" u="sng" dirty="0" smtClean="0"/>
              <a:t>of</a:t>
            </a:r>
            <a:r>
              <a:rPr lang="en-US" dirty="0" smtClean="0"/>
              <a:t> still life </a:t>
            </a:r>
            <a:r>
              <a:rPr lang="en-US" b="1" u="sng" dirty="0" smtClean="0"/>
              <a:t>developed as</a:t>
            </a:r>
            <a:r>
              <a:rPr lang="en-US" dirty="0" smtClean="0"/>
              <a:t> an accepted art form.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While ancient   </a:t>
            </a:r>
          </a:p>
          <a:p>
            <a:pPr>
              <a:buNone/>
            </a:pPr>
            <a:r>
              <a:rPr lang="en-US" dirty="0" smtClean="0"/>
              <a:t>  B. during   </a:t>
            </a:r>
          </a:p>
          <a:p>
            <a:pPr>
              <a:buNone/>
            </a:pPr>
            <a:r>
              <a:rPr lang="en-US" dirty="0" smtClean="0"/>
              <a:t>  C. of   </a:t>
            </a:r>
          </a:p>
          <a:p>
            <a:pPr>
              <a:buNone/>
            </a:pPr>
            <a:r>
              <a:rPr lang="en-US" dirty="0" smtClean="0"/>
              <a:t>  D. developed as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The doctor's records must be kept </a:t>
            </a:r>
            <a:r>
              <a:rPr lang="en-US" b="1" u="sng" dirty="0" smtClean="0"/>
              <a:t>thorough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u="sng" dirty="0" smtClean="0"/>
              <a:t>neatly</a:t>
            </a:r>
            <a:r>
              <a:rPr lang="en-US" b="1" dirty="0" smtClean="0"/>
              <a:t>, </a:t>
            </a:r>
            <a:r>
              <a:rPr lang="en-US" b="1" u="sng" dirty="0" smtClean="0"/>
              <a:t>so as to</a:t>
            </a:r>
            <a:r>
              <a:rPr lang="en-US" b="1" dirty="0" smtClean="0"/>
              <a:t> </a:t>
            </a:r>
            <a:r>
              <a:rPr lang="en-US" dirty="0" smtClean="0"/>
              <a:t>insure</a:t>
            </a:r>
            <a:r>
              <a:rPr lang="en-US" b="1" dirty="0" smtClean="0"/>
              <a:t> </a:t>
            </a:r>
            <a:r>
              <a:rPr lang="en-US" b="1" u="sng" dirty="0" smtClean="0"/>
              <a:t>good</a:t>
            </a:r>
            <a:r>
              <a:rPr lang="en-US" b="1" dirty="0" smtClean="0"/>
              <a:t> </a:t>
            </a:r>
            <a:r>
              <a:rPr lang="en-US" dirty="0" smtClean="0"/>
              <a:t>book-keeping.</a:t>
            </a:r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A. thorough 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neatly   </a:t>
            </a:r>
          </a:p>
          <a:p>
            <a:pPr>
              <a:buNone/>
            </a:pPr>
            <a:r>
              <a:rPr lang="en-US" dirty="0" smtClean="0"/>
              <a:t>  C. so as to   </a:t>
            </a:r>
          </a:p>
          <a:p>
            <a:pPr>
              <a:buNone/>
            </a:pPr>
            <a:r>
              <a:rPr lang="en-US" dirty="0" smtClean="0"/>
              <a:t>  D. good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</TotalTime>
  <Words>2437</Words>
  <Application>Microsoft Office PowerPoint</Application>
  <PresentationFormat>On-screen Show (4:3)</PresentationFormat>
  <Paragraphs>394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21</cp:revision>
  <dcterms:created xsi:type="dcterms:W3CDTF">2006-08-16T00:00:00Z</dcterms:created>
  <dcterms:modified xsi:type="dcterms:W3CDTF">2015-04-07T14:54:57Z</dcterms:modified>
</cp:coreProperties>
</file>