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  <p:sldId id="285" r:id="rId4"/>
    <p:sldId id="263" r:id="rId5"/>
    <p:sldId id="286" r:id="rId6"/>
    <p:sldId id="264" r:id="rId7"/>
    <p:sldId id="287" r:id="rId8"/>
    <p:sldId id="265" r:id="rId9"/>
    <p:sldId id="288" r:id="rId10"/>
    <p:sldId id="266" r:id="rId11"/>
    <p:sldId id="289" r:id="rId12"/>
    <p:sldId id="267" r:id="rId13"/>
    <p:sldId id="290" r:id="rId14"/>
    <p:sldId id="268" r:id="rId15"/>
    <p:sldId id="291" r:id="rId16"/>
    <p:sldId id="269" r:id="rId17"/>
    <p:sldId id="292" r:id="rId18"/>
    <p:sldId id="270" r:id="rId19"/>
    <p:sldId id="293" r:id="rId20"/>
    <p:sldId id="271" r:id="rId21"/>
    <p:sldId id="294" r:id="rId22"/>
    <p:sldId id="272" r:id="rId23"/>
    <p:sldId id="295" r:id="rId24"/>
    <p:sldId id="273" r:id="rId25"/>
    <p:sldId id="296" r:id="rId26"/>
    <p:sldId id="274" r:id="rId27"/>
    <p:sldId id="297" r:id="rId28"/>
    <p:sldId id="275" r:id="rId29"/>
    <p:sldId id="298" r:id="rId30"/>
    <p:sldId id="276" r:id="rId31"/>
    <p:sldId id="299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Text Box 6"/>
          <p:cNvSpPr txBox="1">
            <a:spLocks noChangeArrowheads="1"/>
          </p:cNvSpPr>
          <p:nvPr userDrawn="1"/>
        </p:nvSpPr>
        <p:spPr bwMode="auto">
          <a:xfrm>
            <a:off x="914400" y="45169"/>
            <a:ext cx="882912" cy="365999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800" b="1" dirty="0" smtClean="0">
                <a:solidFill>
                  <a:srgbClr val="FFFFFF"/>
                </a:solidFill>
              </a:rPr>
              <a:t>TOEIC</a:t>
            </a:r>
            <a:endParaRPr lang="en-US" sz="1800" b="1" dirty="0">
              <a:solidFill>
                <a:srgbClr val="FFFFFF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550" y="-347831"/>
            <a:ext cx="1152000" cy="1152000"/>
          </a:xfrm>
          <a:prstGeom prst="rect">
            <a:avLst/>
          </a:prstGeom>
        </p:spPr>
      </p:pic>
      <p:sp>
        <p:nvSpPr>
          <p:cNvPr id="12" name="Rectangle 7"/>
          <p:cNvSpPr>
            <a:spLocks noChangeArrowheads="1"/>
          </p:cNvSpPr>
          <p:nvPr userDrawn="1"/>
        </p:nvSpPr>
        <p:spPr bwMode="auto">
          <a:xfrm>
            <a:off x="7055611" y="6588968"/>
            <a:ext cx="1702389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33400" y="609600"/>
            <a:ext cx="76962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dirty="0">
                <a:solidFill>
                  <a:schemeClr val="accent6">
                    <a:lumMod val="75000"/>
                  </a:schemeClr>
                </a:solidFill>
              </a:rPr>
              <a:t>TOEIC </a:t>
            </a:r>
          </a:p>
          <a:p>
            <a:pPr algn="ctr"/>
            <a:endParaRPr lang="en-US" sz="4800" dirty="0"/>
          </a:p>
          <a:p>
            <a:pPr algn="ctr"/>
            <a:r>
              <a:rPr lang="en-US" sz="4800" dirty="0">
                <a:solidFill>
                  <a:srgbClr val="FF33CC"/>
                </a:solidFill>
              </a:rPr>
              <a:t/>
            </a:r>
            <a:br>
              <a:rPr lang="en-US" sz="4800" dirty="0">
                <a:solidFill>
                  <a:srgbClr val="FF33CC"/>
                </a:solidFill>
              </a:rPr>
            </a:br>
            <a:r>
              <a:rPr lang="en-US" sz="4800" dirty="0">
                <a:solidFill>
                  <a:srgbClr val="FF33CC"/>
                </a:solidFill>
              </a:rPr>
              <a:t>ERROR RECOGNITION</a:t>
            </a:r>
          </a:p>
          <a:p>
            <a:pPr algn="ctr"/>
            <a:endParaRPr lang="en-US" sz="4800" dirty="0"/>
          </a:p>
          <a:p>
            <a:pPr algn="ctr"/>
            <a:r>
              <a:rPr lang="en-US" sz="4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en-US" sz="4800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en-US" sz="4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PART 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9.How long </a:t>
            </a:r>
            <a:r>
              <a:rPr lang="en-US" b="1" u="sng" dirty="0" smtClean="0"/>
              <a:t>does it take </a:t>
            </a:r>
            <a:r>
              <a:rPr lang="en-US" dirty="0" smtClean="0"/>
              <a:t>to </a:t>
            </a:r>
            <a:r>
              <a:rPr lang="en-US" b="1" u="sng" dirty="0" smtClean="0"/>
              <a:t>get the station </a:t>
            </a:r>
            <a:r>
              <a:rPr lang="en-US" b="1" dirty="0" smtClean="0"/>
              <a:t> </a:t>
            </a:r>
            <a:r>
              <a:rPr lang="en-US" b="1" u="sng" dirty="0" smtClean="0"/>
              <a:t>on foot </a:t>
            </a:r>
            <a:r>
              <a:rPr lang="en-US" dirty="0" smtClean="0"/>
              <a:t>from </a:t>
            </a:r>
            <a:r>
              <a:rPr lang="en-US" b="1" u="sng" dirty="0" smtClean="0"/>
              <a:t>your house </a:t>
            </a:r>
            <a:r>
              <a:rPr lang="en-US" b="1" dirty="0" smtClean="0"/>
              <a:t>.</a:t>
            </a:r>
            <a:endParaRPr lang="en-US" b="1" u="sng" dirty="0" smtClean="0"/>
          </a:p>
          <a:p>
            <a:pPr>
              <a:buNone/>
            </a:pPr>
            <a:r>
              <a:rPr lang="en-US" dirty="0" smtClean="0"/>
              <a:t>A. does it take </a:t>
            </a:r>
          </a:p>
          <a:p>
            <a:pPr>
              <a:buNone/>
            </a:pPr>
            <a:r>
              <a:rPr lang="en-US" dirty="0" smtClean="0"/>
              <a:t>B. get the station </a:t>
            </a:r>
          </a:p>
          <a:p>
            <a:pPr>
              <a:buNone/>
            </a:pPr>
            <a:r>
              <a:rPr lang="en-US" dirty="0" smtClean="0"/>
              <a:t>C. on foot </a:t>
            </a:r>
          </a:p>
          <a:p>
            <a:pPr>
              <a:buNone/>
            </a:pPr>
            <a:r>
              <a:rPr lang="en-US" dirty="0" smtClean="0"/>
              <a:t>D. your house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10. I was </a:t>
            </a:r>
            <a:r>
              <a:rPr lang="en-US" b="1" u="sng" dirty="0" smtClean="0"/>
              <a:t>so angry</a:t>
            </a:r>
            <a:r>
              <a:rPr lang="en-US" b="1" dirty="0" smtClean="0"/>
              <a:t> </a:t>
            </a:r>
            <a:r>
              <a:rPr lang="en-US" dirty="0" smtClean="0"/>
              <a:t>that I took the </a:t>
            </a:r>
            <a:r>
              <a:rPr lang="en-US" b="1" u="sng" dirty="0" smtClean="0"/>
              <a:t>watch broken </a:t>
            </a:r>
            <a:r>
              <a:rPr lang="en-US" b="1" dirty="0" smtClean="0"/>
              <a:t> </a:t>
            </a:r>
            <a:r>
              <a:rPr lang="en-US" b="1" u="sng" dirty="0" smtClean="0"/>
              <a:t>to the jewelers </a:t>
            </a:r>
            <a:r>
              <a:rPr lang="en-US" dirty="0" smtClean="0"/>
              <a:t>to</a:t>
            </a:r>
            <a:r>
              <a:rPr lang="en-US" b="1" dirty="0" smtClean="0"/>
              <a:t> </a:t>
            </a:r>
            <a:r>
              <a:rPr lang="en-US" b="1" u="sng" dirty="0" smtClean="0"/>
              <a:t>get my money</a:t>
            </a:r>
            <a:r>
              <a:rPr lang="en-US" b="1" dirty="0" smtClean="0"/>
              <a:t> </a:t>
            </a:r>
            <a:r>
              <a:rPr lang="en-US" dirty="0" smtClean="0"/>
              <a:t>back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A. so angry </a:t>
            </a:r>
          </a:p>
          <a:p>
            <a:pPr>
              <a:buNone/>
            </a:pPr>
            <a:r>
              <a:rPr lang="en-US" dirty="0" smtClean="0"/>
              <a:t>B. watch broken </a:t>
            </a:r>
          </a:p>
          <a:p>
            <a:pPr>
              <a:buNone/>
            </a:pPr>
            <a:r>
              <a:rPr lang="en-US" dirty="0" smtClean="0"/>
              <a:t>C. to the jewelers </a:t>
            </a:r>
          </a:p>
          <a:p>
            <a:pPr>
              <a:buNone/>
            </a:pPr>
            <a:r>
              <a:rPr lang="en-US" dirty="0" smtClean="0"/>
              <a:t>D. get my money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9.How long </a:t>
            </a:r>
            <a:r>
              <a:rPr lang="en-US" b="1" u="sng" dirty="0" smtClean="0"/>
              <a:t>does it take </a:t>
            </a:r>
            <a:r>
              <a:rPr lang="en-US" dirty="0" smtClean="0"/>
              <a:t>to </a:t>
            </a:r>
            <a:r>
              <a:rPr lang="en-US" b="1" u="sng" dirty="0" smtClean="0"/>
              <a:t>get the station </a:t>
            </a:r>
            <a:r>
              <a:rPr lang="en-US" b="1" dirty="0" smtClean="0"/>
              <a:t> </a:t>
            </a:r>
            <a:r>
              <a:rPr lang="en-US" b="1" u="sng" dirty="0" smtClean="0"/>
              <a:t>on foot </a:t>
            </a:r>
            <a:r>
              <a:rPr lang="en-US" dirty="0" smtClean="0"/>
              <a:t>from </a:t>
            </a:r>
            <a:r>
              <a:rPr lang="en-US" b="1" u="sng" dirty="0" smtClean="0"/>
              <a:t>your house </a:t>
            </a:r>
            <a:r>
              <a:rPr lang="en-US" b="1" dirty="0" smtClean="0"/>
              <a:t>.</a:t>
            </a:r>
            <a:endParaRPr lang="en-US" b="1" u="sng" dirty="0" smtClean="0"/>
          </a:p>
          <a:p>
            <a:pPr>
              <a:buNone/>
            </a:pPr>
            <a:r>
              <a:rPr lang="en-US" dirty="0" smtClean="0"/>
              <a:t>A. does it take </a:t>
            </a:r>
          </a:p>
          <a:p>
            <a:pPr>
              <a:buNone/>
            </a:pPr>
            <a:r>
              <a:rPr lang="en-US" b="1" dirty="0" smtClean="0"/>
              <a:t>B</a:t>
            </a:r>
            <a:r>
              <a:rPr lang="en-US" dirty="0" smtClean="0"/>
              <a:t>. get the station </a:t>
            </a:r>
          </a:p>
          <a:p>
            <a:pPr>
              <a:buNone/>
            </a:pPr>
            <a:r>
              <a:rPr lang="en-US" dirty="0" smtClean="0"/>
              <a:t>C. on foot </a:t>
            </a:r>
          </a:p>
          <a:p>
            <a:pPr>
              <a:buNone/>
            </a:pPr>
            <a:r>
              <a:rPr lang="en-US" dirty="0" smtClean="0"/>
              <a:t>D. your house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10</a:t>
            </a:r>
            <a:r>
              <a:rPr lang="en-US" dirty="0" smtClean="0"/>
              <a:t>. I was </a:t>
            </a:r>
            <a:r>
              <a:rPr lang="en-US" b="1" u="sng" dirty="0" smtClean="0"/>
              <a:t>so angry</a:t>
            </a:r>
            <a:r>
              <a:rPr lang="en-US" b="1" dirty="0" smtClean="0"/>
              <a:t> </a:t>
            </a:r>
            <a:r>
              <a:rPr lang="en-US" dirty="0" smtClean="0"/>
              <a:t>that I took the </a:t>
            </a:r>
            <a:r>
              <a:rPr lang="en-US" b="1" u="sng" dirty="0" smtClean="0"/>
              <a:t>watch broken </a:t>
            </a:r>
            <a:r>
              <a:rPr lang="en-US" b="1" dirty="0" smtClean="0"/>
              <a:t> </a:t>
            </a:r>
            <a:r>
              <a:rPr lang="en-US" b="1" u="sng" dirty="0" smtClean="0"/>
              <a:t>to the jewelers </a:t>
            </a:r>
            <a:r>
              <a:rPr lang="en-US" dirty="0" smtClean="0"/>
              <a:t>to</a:t>
            </a:r>
            <a:r>
              <a:rPr lang="en-US" b="1" dirty="0" smtClean="0"/>
              <a:t> </a:t>
            </a:r>
            <a:r>
              <a:rPr lang="en-US" b="1" u="sng" dirty="0" smtClean="0"/>
              <a:t>get my money</a:t>
            </a:r>
            <a:r>
              <a:rPr lang="en-US" b="1" dirty="0" smtClean="0"/>
              <a:t> </a:t>
            </a:r>
            <a:r>
              <a:rPr lang="en-US" dirty="0" smtClean="0"/>
              <a:t>back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A. so angry </a:t>
            </a:r>
          </a:p>
          <a:p>
            <a:pPr>
              <a:buNone/>
            </a:pPr>
            <a:r>
              <a:rPr lang="en-US" b="1" dirty="0" smtClean="0"/>
              <a:t>B</a:t>
            </a:r>
            <a:r>
              <a:rPr lang="en-US" dirty="0" smtClean="0"/>
              <a:t>. watch broken </a:t>
            </a:r>
          </a:p>
          <a:p>
            <a:pPr>
              <a:buNone/>
            </a:pPr>
            <a:r>
              <a:rPr lang="en-US" dirty="0" smtClean="0"/>
              <a:t>C. to the jewelers </a:t>
            </a:r>
          </a:p>
          <a:p>
            <a:pPr>
              <a:buNone/>
            </a:pPr>
            <a:r>
              <a:rPr lang="en-US" dirty="0" smtClean="0"/>
              <a:t>D. get my money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 He </a:t>
            </a:r>
            <a:r>
              <a:rPr lang="en-US" b="1" u="sng" dirty="0" smtClean="0"/>
              <a:t>rang me</a:t>
            </a:r>
            <a:r>
              <a:rPr lang="en-US" b="1" dirty="0" smtClean="0"/>
              <a:t> </a:t>
            </a:r>
            <a:r>
              <a:rPr lang="en-US" dirty="0" smtClean="0"/>
              <a:t>this morning </a:t>
            </a:r>
            <a:r>
              <a:rPr lang="en-US" b="1" u="sng" dirty="0" smtClean="0"/>
              <a:t>for tell me </a:t>
            </a:r>
            <a:r>
              <a:rPr lang="en-US" dirty="0" smtClean="0"/>
              <a:t>that</a:t>
            </a:r>
            <a:r>
              <a:rPr lang="en-US" b="1" dirty="0" smtClean="0"/>
              <a:t> </a:t>
            </a:r>
            <a:r>
              <a:rPr lang="en-US" b="1" u="sng" dirty="0" smtClean="0"/>
              <a:t>he had passed </a:t>
            </a:r>
            <a:r>
              <a:rPr lang="en-US" dirty="0" smtClean="0"/>
              <a:t>his</a:t>
            </a:r>
            <a:r>
              <a:rPr lang="en-US" b="1" dirty="0" smtClean="0"/>
              <a:t> </a:t>
            </a:r>
            <a:r>
              <a:rPr lang="en-US" b="1" u="sng" dirty="0" smtClean="0"/>
              <a:t>driving test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A. rang me </a:t>
            </a:r>
          </a:p>
          <a:p>
            <a:pPr>
              <a:buNone/>
            </a:pPr>
            <a:r>
              <a:rPr lang="en-US" dirty="0" smtClean="0"/>
              <a:t>B. for tell me </a:t>
            </a:r>
          </a:p>
          <a:p>
            <a:pPr>
              <a:buNone/>
            </a:pPr>
            <a:r>
              <a:rPr lang="en-US" dirty="0" smtClean="0"/>
              <a:t>C. he had passed </a:t>
            </a:r>
          </a:p>
          <a:p>
            <a:pPr>
              <a:buNone/>
            </a:pPr>
            <a:r>
              <a:rPr lang="en-US" dirty="0" smtClean="0"/>
              <a:t>D. driving test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12. I </a:t>
            </a:r>
            <a:r>
              <a:rPr lang="en-US" b="1" u="sng" dirty="0" smtClean="0"/>
              <a:t>won’t be able to</a:t>
            </a:r>
            <a:r>
              <a:rPr lang="en-US" b="1" dirty="0" smtClean="0"/>
              <a:t> </a:t>
            </a:r>
            <a:r>
              <a:rPr lang="en-US" dirty="0" smtClean="0"/>
              <a:t>go</a:t>
            </a:r>
            <a:r>
              <a:rPr lang="en-US" b="1" dirty="0" smtClean="0"/>
              <a:t> </a:t>
            </a:r>
            <a:r>
              <a:rPr lang="en-US" b="1" u="sng" dirty="0" smtClean="0"/>
              <a:t>on holiday</a:t>
            </a:r>
            <a:r>
              <a:rPr lang="en-US" b="1" dirty="0" smtClean="0"/>
              <a:t> </a:t>
            </a:r>
            <a:r>
              <a:rPr lang="en-US" dirty="0" smtClean="0"/>
              <a:t>this year </a:t>
            </a:r>
            <a:r>
              <a:rPr lang="en-US" b="1" u="sng" dirty="0" smtClean="0"/>
              <a:t>unless</a:t>
            </a:r>
            <a:r>
              <a:rPr lang="en-US" b="1" dirty="0" smtClean="0"/>
              <a:t> </a:t>
            </a:r>
            <a:r>
              <a:rPr lang="en-US" b="1" u="sng" dirty="0" smtClean="0"/>
              <a:t>I will get</a:t>
            </a:r>
            <a:r>
              <a:rPr lang="en-US" b="1" dirty="0" smtClean="0"/>
              <a:t> </a:t>
            </a:r>
            <a:r>
              <a:rPr lang="en-US" dirty="0" smtClean="0"/>
              <a:t>a part-time job.</a:t>
            </a:r>
          </a:p>
          <a:p>
            <a:pPr>
              <a:buNone/>
            </a:pPr>
            <a:r>
              <a:rPr lang="en-US" dirty="0" smtClean="0"/>
              <a:t>A. won’t be able to </a:t>
            </a:r>
          </a:p>
          <a:p>
            <a:pPr>
              <a:buNone/>
            </a:pPr>
            <a:r>
              <a:rPr lang="en-US" dirty="0" smtClean="0"/>
              <a:t>B. on holiday </a:t>
            </a:r>
          </a:p>
          <a:p>
            <a:pPr>
              <a:buNone/>
            </a:pPr>
            <a:r>
              <a:rPr lang="en-US" dirty="0" smtClean="0"/>
              <a:t>C. unless</a:t>
            </a:r>
          </a:p>
          <a:p>
            <a:pPr>
              <a:buNone/>
            </a:pPr>
            <a:r>
              <a:rPr lang="en-US" dirty="0" smtClean="0"/>
              <a:t>D.I will get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 He </a:t>
            </a:r>
            <a:r>
              <a:rPr lang="en-US" b="1" u="sng" dirty="0" smtClean="0"/>
              <a:t>rang me</a:t>
            </a:r>
            <a:r>
              <a:rPr lang="en-US" b="1" dirty="0" smtClean="0"/>
              <a:t> </a:t>
            </a:r>
            <a:r>
              <a:rPr lang="en-US" dirty="0" smtClean="0"/>
              <a:t>this morning </a:t>
            </a:r>
            <a:r>
              <a:rPr lang="en-US" b="1" u="sng" dirty="0" smtClean="0"/>
              <a:t>for tell me </a:t>
            </a:r>
            <a:r>
              <a:rPr lang="en-US" dirty="0" smtClean="0"/>
              <a:t>that</a:t>
            </a:r>
            <a:r>
              <a:rPr lang="en-US" b="1" dirty="0" smtClean="0"/>
              <a:t> </a:t>
            </a:r>
            <a:r>
              <a:rPr lang="en-US" b="1" u="sng" dirty="0" smtClean="0"/>
              <a:t>he had passed </a:t>
            </a:r>
            <a:r>
              <a:rPr lang="en-US" dirty="0" smtClean="0"/>
              <a:t>his</a:t>
            </a:r>
            <a:r>
              <a:rPr lang="en-US" b="1" dirty="0" smtClean="0"/>
              <a:t> </a:t>
            </a:r>
            <a:r>
              <a:rPr lang="en-US" b="1" u="sng" dirty="0" smtClean="0"/>
              <a:t>driving test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A. rang me </a:t>
            </a:r>
          </a:p>
          <a:p>
            <a:pPr>
              <a:buNone/>
            </a:pPr>
            <a:r>
              <a:rPr lang="en-US" b="1" dirty="0" smtClean="0"/>
              <a:t>B</a:t>
            </a:r>
            <a:r>
              <a:rPr lang="en-US" dirty="0" smtClean="0"/>
              <a:t>. for tell me </a:t>
            </a:r>
          </a:p>
          <a:p>
            <a:pPr>
              <a:buNone/>
            </a:pPr>
            <a:r>
              <a:rPr lang="en-US" dirty="0" smtClean="0"/>
              <a:t>C. he had passed </a:t>
            </a:r>
          </a:p>
          <a:p>
            <a:pPr>
              <a:buNone/>
            </a:pPr>
            <a:r>
              <a:rPr lang="en-US" dirty="0" smtClean="0"/>
              <a:t>D. driving test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12. I </a:t>
            </a:r>
            <a:r>
              <a:rPr lang="en-US" b="1" u="sng" dirty="0" smtClean="0"/>
              <a:t>won’t be able to</a:t>
            </a:r>
            <a:r>
              <a:rPr lang="en-US" b="1" dirty="0" smtClean="0"/>
              <a:t> </a:t>
            </a:r>
            <a:r>
              <a:rPr lang="en-US" dirty="0" smtClean="0"/>
              <a:t>go</a:t>
            </a:r>
            <a:r>
              <a:rPr lang="en-US" b="1" dirty="0" smtClean="0"/>
              <a:t> </a:t>
            </a:r>
            <a:r>
              <a:rPr lang="en-US" b="1" u="sng" dirty="0" smtClean="0"/>
              <a:t>on holiday</a:t>
            </a:r>
            <a:r>
              <a:rPr lang="en-US" b="1" dirty="0" smtClean="0"/>
              <a:t> </a:t>
            </a:r>
            <a:r>
              <a:rPr lang="en-US" dirty="0" smtClean="0"/>
              <a:t>this year </a:t>
            </a:r>
            <a:r>
              <a:rPr lang="en-US" b="1" u="sng" dirty="0" smtClean="0"/>
              <a:t>unless</a:t>
            </a:r>
            <a:r>
              <a:rPr lang="en-US" b="1" dirty="0" smtClean="0"/>
              <a:t> </a:t>
            </a:r>
            <a:r>
              <a:rPr lang="en-US" b="1" u="sng" dirty="0" smtClean="0"/>
              <a:t>I will get</a:t>
            </a:r>
            <a:r>
              <a:rPr lang="en-US" b="1" dirty="0" smtClean="0"/>
              <a:t> </a:t>
            </a:r>
            <a:r>
              <a:rPr lang="en-US" dirty="0" smtClean="0"/>
              <a:t>a part-time job.</a:t>
            </a:r>
          </a:p>
          <a:p>
            <a:pPr>
              <a:buNone/>
            </a:pPr>
            <a:r>
              <a:rPr lang="en-US" dirty="0" smtClean="0"/>
              <a:t>A. won’t be able to </a:t>
            </a:r>
          </a:p>
          <a:p>
            <a:pPr>
              <a:buNone/>
            </a:pPr>
            <a:r>
              <a:rPr lang="en-US" dirty="0" smtClean="0"/>
              <a:t>B. on holiday </a:t>
            </a:r>
          </a:p>
          <a:p>
            <a:pPr>
              <a:buNone/>
            </a:pPr>
            <a:r>
              <a:rPr lang="en-US" b="1" dirty="0" smtClean="0"/>
              <a:t>C</a:t>
            </a:r>
            <a:r>
              <a:rPr lang="en-US" dirty="0" smtClean="0"/>
              <a:t>. unless</a:t>
            </a:r>
          </a:p>
          <a:p>
            <a:pPr>
              <a:buNone/>
            </a:pPr>
            <a:r>
              <a:rPr lang="en-US" dirty="0" smtClean="0"/>
              <a:t>D.I will get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 It was </a:t>
            </a:r>
            <a:r>
              <a:rPr lang="en-US" b="1" u="sng" dirty="0" smtClean="0"/>
              <a:t>so</a:t>
            </a:r>
            <a:r>
              <a:rPr lang="en-US" b="1" dirty="0" smtClean="0"/>
              <a:t> </a:t>
            </a:r>
            <a:r>
              <a:rPr lang="en-US" dirty="0" smtClean="0"/>
              <a:t>nice</a:t>
            </a:r>
            <a:r>
              <a:rPr lang="en-US" b="1" dirty="0" smtClean="0"/>
              <a:t> </a:t>
            </a:r>
            <a:r>
              <a:rPr lang="en-US" dirty="0" smtClean="0"/>
              <a:t>day</a:t>
            </a:r>
            <a:r>
              <a:rPr lang="en-US" b="1" dirty="0" smtClean="0"/>
              <a:t> </a:t>
            </a:r>
            <a:r>
              <a:rPr lang="en-US" b="1" u="sng" dirty="0" smtClean="0"/>
              <a:t>that</a:t>
            </a:r>
            <a:r>
              <a:rPr lang="en-US" b="1" dirty="0" smtClean="0"/>
              <a:t> </a:t>
            </a:r>
            <a:r>
              <a:rPr lang="en-US" dirty="0" smtClean="0"/>
              <a:t>they</a:t>
            </a:r>
            <a:r>
              <a:rPr lang="en-US" b="1" dirty="0" smtClean="0"/>
              <a:t> </a:t>
            </a:r>
            <a:r>
              <a:rPr lang="en-US" b="1" u="sng" dirty="0" smtClean="0"/>
              <a:t>decided to</a:t>
            </a:r>
            <a:r>
              <a:rPr lang="en-US" b="1" dirty="0" smtClean="0"/>
              <a:t> </a:t>
            </a:r>
            <a:r>
              <a:rPr lang="en-US" dirty="0" smtClean="0"/>
              <a:t>have a picnic </a:t>
            </a:r>
            <a:r>
              <a:rPr lang="en-US" b="1" u="sng" dirty="0" smtClean="0"/>
              <a:t>in the field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A. so</a:t>
            </a:r>
          </a:p>
          <a:p>
            <a:pPr>
              <a:buNone/>
            </a:pPr>
            <a:r>
              <a:rPr lang="en-US" dirty="0" smtClean="0"/>
              <a:t>B. that</a:t>
            </a:r>
          </a:p>
          <a:p>
            <a:pPr>
              <a:buNone/>
            </a:pPr>
            <a:r>
              <a:rPr lang="en-US" dirty="0" smtClean="0"/>
              <a:t>C. decided to </a:t>
            </a:r>
          </a:p>
          <a:p>
            <a:pPr>
              <a:buNone/>
            </a:pPr>
            <a:r>
              <a:rPr lang="en-US" dirty="0" smtClean="0"/>
              <a:t>D. in the field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14. I </a:t>
            </a:r>
            <a:r>
              <a:rPr lang="en-US" b="1" u="sng" dirty="0" smtClean="0"/>
              <a:t>haven’t never </a:t>
            </a:r>
            <a:r>
              <a:rPr lang="en-US" dirty="0" smtClean="0"/>
              <a:t>seen</a:t>
            </a:r>
            <a:r>
              <a:rPr lang="en-US" b="1" dirty="0" smtClean="0"/>
              <a:t> </a:t>
            </a:r>
            <a:r>
              <a:rPr lang="en-US" b="1" u="sng" dirty="0" smtClean="0"/>
              <a:t>anybody</a:t>
            </a:r>
            <a:r>
              <a:rPr lang="en-US" b="1" dirty="0" smtClean="0"/>
              <a:t> </a:t>
            </a:r>
            <a:r>
              <a:rPr lang="en-US" dirty="0" smtClean="0"/>
              <a:t>who</a:t>
            </a:r>
            <a:r>
              <a:rPr lang="en-US" b="1" dirty="0" smtClean="0"/>
              <a:t> </a:t>
            </a:r>
            <a:r>
              <a:rPr lang="en-US" b="1" u="sng" dirty="0" smtClean="0"/>
              <a:t>rides</a:t>
            </a:r>
            <a:r>
              <a:rPr lang="en-US" b="1" dirty="0" smtClean="0"/>
              <a:t> </a:t>
            </a:r>
            <a:r>
              <a:rPr lang="en-US" dirty="0" smtClean="0"/>
              <a:t>a horse </a:t>
            </a:r>
            <a:r>
              <a:rPr lang="en-US" b="1" u="sng" dirty="0" smtClean="0"/>
              <a:t>so well </a:t>
            </a:r>
            <a:r>
              <a:rPr lang="en-US" dirty="0" smtClean="0"/>
              <a:t>before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A. haven’t never </a:t>
            </a:r>
          </a:p>
          <a:p>
            <a:pPr>
              <a:buNone/>
            </a:pPr>
            <a:r>
              <a:rPr lang="en-US" dirty="0" smtClean="0"/>
              <a:t>B. anybody</a:t>
            </a:r>
          </a:p>
          <a:p>
            <a:pPr>
              <a:buNone/>
            </a:pPr>
            <a:r>
              <a:rPr lang="en-US" dirty="0" smtClean="0"/>
              <a:t>C. Rides</a:t>
            </a:r>
          </a:p>
          <a:p>
            <a:pPr>
              <a:buNone/>
            </a:pPr>
            <a:r>
              <a:rPr lang="en-US" dirty="0" smtClean="0"/>
              <a:t>D. so well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 It was </a:t>
            </a:r>
            <a:r>
              <a:rPr lang="en-US" b="1" u="sng" dirty="0" smtClean="0"/>
              <a:t>so</a:t>
            </a:r>
            <a:r>
              <a:rPr lang="en-US" b="1" dirty="0" smtClean="0"/>
              <a:t> </a:t>
            </a:r>
            <a:r>
              <a:rPr lang="en-US" dirty="0" smtClean="0"/>
              <a:t>nice</a:t>
            </a:r>
            <a:r>
              <a:rPr lang="en-US" b="1" dirty="0" smtClean="0"/>
              <a:t> </a:t>
            </a:r>
            <a:r>
              <a:rPr lang="en-US" dirty="0" smtClean="0"/>
              <a:t>day</a:t>
            </a:r>
            <a:r>
              <a:rPr lang="en-US" b="1" dirty="0" smtClean="0"/>
              <a:t> </a:t>
            </a:r>
            <a:r>
              <a:rPr lang="en-US" b="1" u="sng" dirty="0" smtClean="0"/>
              <a:t>that</a:t>
            </a:r>
            <a:r>
              <a:rPr lang="en-US" b="1" dirty="0" smtClean="0"/>
              <a:t> </a:t>
            </a:r>
            <a:r>
              <a:rPr lang="en-US" dirty="0" smtClean="0"/>
              <a:t>they</a:t>
            </a:r>
            <a:r>
              <a:rPr lang="en-US" b="1" dirty="0" smtClean="0"/>
              <a:t> </a:t>
            </a:r>
            <a:r>
              <a:rPr lang="en-US" b="1" u="sng" dirty="0" smtClean="0"/>
              <a:t>decided to</a:t>
            </a:r>
            <a:r>
              <a:rPr lang="en-US" b="1" dirty="0" smtClean="0"/>
              <a:t> </a:t>
            </a:r>
            <a:r>
              <a:rPr lang="en-US" dirty="0" smtClean="0"/>
              <a:t>have a picnic </a:t>
            </a:r>
            <a:r>
              <a:rPr lang="en-US" b="1" u="sng" dirty="0" smtClean="0"/>
              <a:t>in the field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b="1" dirty="0" smtClean="0"/>
              <a:t>A</a:t>
            </a:r>
            <a:r>
              <a:rPr lang="en-US" dirty="0" smtClean="0"/>
              <a:t>. so</a:t>
            </a:r>
          </a:p>
          <a:p>
            <a:pPr>
              <a:buNone/>
            </a:pPr>
            <a:r>
              <a:rPr lang="en-US" dirty="0" smtClean="0"/>
              <a:t>B. that</a:t>
            </a:r>
          </a:p>
          <a:p>
            <a:pPr>
              <a:buNone/>
            </a:pPr>
            <a:r>
              <a:rPr lang="en-US" dirty="0" smtClean="0"/>
              <a:t>C. decided to </a:t>
            </a:r>
          </a:p>
          <a:p>
            <a:pPr>
              <a:buNone/>
            </a:pPr>
            <a:r>
              <a:rPr lang="en-US" dirty="0" smtClean="0"/>
              <a:t>D. in the field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14. I </a:t>
            </a:r>
            <a:r>
              <a:rPr lang="en-US" b="1" u="sng" dirty="0" smtClean="0"/>
              <a:t>haven’t never </a:t>
            </a:r>
            <a:r>
              <a:rPr lang="en-US" dirty="0" smtClean="0"/>
              <a:t>seen</a:t>
            </a:r>
            <a:r>
              <a:rPr lang="en-US" b="1" dirty="0" smtClean="0"/>
              <a:t> </a:t>
            </a:r>
            <a:r>
              <a:rPr lang="en-US" b="1" u="sng" dirty="0" smtClean="0"/>
              <a:t>anybody</a:t>
            </a:r>
            <a:r>
              <a:rPr lang="en-US" b="1" dirty="0" smtClean="0"/>
              <a:t> </a:t>
            </a:r>
            <a:r>
              <a:rPr lang="en-US" dirty="0" smtClean="0"/>
              <a:t>who</a:t>
            </a:r>
            <a:r>
              <a:rPr lang="en-US" b="1" dirty="0" smtClean="0"/>
              <a:t> </a:t>
            </a:r>
            <a:r>
              <a:rPr lang="en-US" b="1" u="sng" dirty="0" smtClean="0"/>
              <a:t>rides</a:t>
            </a:r>
            <a:r>
              <a:rPr lang="en-US" b="1" dirty="0" smtClean="0"/>
              <a:t> </a:t>
            </a:r>
            <a:r>
              <a:rPr lang="en-US" dirty="0" smtClean="0"/>
              <a:t>a horse </a:t>
            </a:r>
            <a:r>
              <a:rPr lang="en-US" b="1" u="sng" dirty="0" smtClean="0"/>
              <a:t>so well </a:t>
            </a:r>
            <a:r>
              <a:rPr lang="en-US" dirty="0" smtClean="0"/>
              <a:t>before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b="1" dirty="0" smtClean="0"/>
              <a:t>A</a:t>
            </a:r>
            <a:r>
              <a:rPr lang="en-US" dirty="0" smtClean="0"/>
              <a:t>. haven’t never </a:t>
            </a:r>
          </a:p>
          <a:p>
            <a:pPr>
              <a:buNone/>
            </a:pPr>
            <a:r>
              <a:rPr lang="en-US" dirty="0" smtClean="0"/>
              <a:t>B. anybody</a:t>
            </a:r>
          </a:p>
          <a:p>
            <a:pPr>
              <a:buNone/>
            </a:pPr>
            <a:r>
              <a:rPr lang="en-US" dirty="0" smtClean="0"/>
              <a:t>C. Rides</a:t>
            </a:r>
          </a:p>
          <a:p>
            <a:pPr>
              <a:buNone/>
            </a:pPr>
            <a:r>
              <a:rPr lang="en-US" dirty="0" smtClean="0"/>
              <a:t>D. so well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 </a:t>
            </a:r>
            <a:r>
              <a:rPr lang="en-US" b="1" u="sng" dirty="0" smtClean="0"/>
              <a:t>My boyfriend</a:t>
            </a:r>
            <a:r>
              <a:rPr lang="en-US" b="1" dirty="0" smtClean="0"/>
              <a:t> </a:t>
            </a:r>
            <a:r>
              <a:rPr lang="en-US" dirty="0" smtClean="0"/>
              <a:t>always</a:t>
            </a:r>
            <a:r>
              <a:rPr lang="en-US" b="1" dirty="0" smtClean="0"/>
              <a:t> </a:t>
            </a:r>
            <a:r>
              <a:rPr lang="en-US" b="1" u="sng" dirty="0" smtClean="0"/>
              <a:t>takes me</a:t>
            </a:r>
            <a:r>
              <a:rPr lang="en-US" b="1" dirty="0" smtClean="0"/>
              <a:t> </a:t>
            </a:r>
            <a:r>
              <a:rPr lang="en-US" dirty="0" smtClean="0"/>
              <a:t>to see</a:t>
            </a:r>
            <a:r>
              <a:rPr lang="en-US" b="1" dirty="0" smtClean="0"/>
              <a:t> </a:t>
            </a:r>
            <a:r>
              <a:rPr lang="en-US" b="1" u="sng" dirty="0" smtClean="0"/>
              <a:t>horror films</a:t>
            </a:r>
            <a:r>
              <a:rPr lang="en-US" b="1" dirty="0" smtClean="0"/>
              <a:t>, </a:t>
            </a:r>
            <a:r>
              <a:rPr lang="en-US" dirty="0" smtClean="0"/>
              <a:t>but</a:t>
            </a:r>
            <a:r>
              <a:rPr lang="en-US" b="1" dirty="0" smtClean="0"/>
              <a:t> </a:t>
            </a:r>
            <a:r>
              <a:rPr lang="en-US" b="1" u="sng" dirty="0" smtClean="0"/>
              <a:t>I don’t like very much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A. My boyfriend </a:t>
            </a:r>
          </a:p>
          <a:p>
            <a:pPr>
              <a:buNone/>
            </a:pPr>
            <a:r>
              <a:rPr lang="en-US" dirty="0" smtClean="0"/>
              <a:t>B. takes me </a:t>
            </a:r>
          </a:p>
          <a:p>
            <a:pPr>
              <a:buNone/>
            </a:pPr>
            <a:r>
              <a:rPr lang="en-US" dirty="0" smtClean="0"/>
              <a:t>C. horror films</a:t>
            </a:r>
          </a:p>
          <a:p>
            <a:pPr>
              <a:buNone/>
            </a:pPr>
            <a:r>
              <a:rPr lang="en-US" dirty="0" smtClean="0"/>
              <a:t>D. I don’t like very much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16. </a:t>
            </a:r>
            <a:r>
              <a:rPr lang="en-US" b="1" u="sng" dirty="0" smtClean="0"/>
              <a:t>We went </a:t>
            </a:r>
            <a:r>
              <a:rPr lang="en-US" dirty="0" smtClean="0"/>
              <a:t>to Guatemala last year </a:t>
            </a:r>
            <a:r>
              <a:rPr lang="en-US" b="1" u="sng" dirty="0" smtClean="0"/>
              <a:t>so</a:t>
            </a:r>
            <a:r>
              <a:rPr lang="en-US" b="1" dirty="0" smtClean="0"/>
              <a:t> </a:t>
            </a:r>
            <a:r>
              <a:rPr lang="en-US" dirty="0" smtClean="0"/>
              <a:t>we were </a:t>
            </a:r>
            <a:r>
              <a:rPr lang="en-US" b="1" u="sng" dirty="0" smtClean="0"/>
              <a:t>tired of</a:t>
            </a:r>
            <a:r>
              <a:rPr lang="en-US" b="1" dirty="0" smtClean="0"/>
              <a:t> </a:t>
            </a:r>
            <a:r>
              <a:rPr lang="en-US" dirty="0" smtClean="0"/>
              <a:t>the usual </a:t>
            </a:r>
            <a:r>
              <a:rPr lang="en-US" b="1" u="sng" dirty="0" smtClean="0"/>
              <a:t>beach holiday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A. We went </a:t>
            </a:r>
          </a:p>
          <a:p>
            <a:pPr>
              <a:buNone/>
            </a:pPr>
            <a:r>
              <a:rPr lang="en-US" dirty="0" smtClean="0"/>
              <a:t>B. so </a:t>
            </a:r>
          </a:p>
          <a:p>
            <a:pPr>
              <a:buNone/>
            </a:pPr>
            <a:r>
              <a:rPr lang="en-US" dirty="0" smtClean="0"/>
              <a:t>C. tired of </a:t>
            </a:r>
          </a:p>
          <a:p>
            <a:pPr>
              <a:buNone/>
            </a:pPr>
            <a:r>
              <a:rPr lang="en-US" dirty="0" smtClean="0"/>
              <a:t>D. beach holiday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 </a:t>
            </a:r>
            <a:r>
              <a:rPr lang="en-US" b="1" u="sng" dirty="0" smtClean="0"/>
              <a:t>My boyfriend</a:t>
            </a:r>
            <a:r>
              <a:rPr lang="en-US" b="1" dirty="0" smtClean="0"/>
              <a:t> </a:t>
            </a:r>
            <a:r>
              <a:rPr lang="en-US" dirty="0" smtClean="0"/>
              <a:t>always</a:t>
            </a:r>
            <a:r>
              <a:rPr lang="en-US" b="1" dirty="0" smtClean="0"/>
              <a:t> </a:t>
            </a:r>
            <a:r>
              <a:rPr lang="en-US" b="1" u="sng" dirty="0" smtClean="0"/>
              <a:t>takes me</a:t>
            </a:r>
            <a:r>
              <a:rPr lang="en-US" b="1" dirty="0" smtClean="0"/>
              <a:t> </a:t>
            </a:r>
            <a:r>
              <a:rPr lang="en-US" dirty="0" smtClean="0"/>
              <a:t>to see</a:t>
            </a:r>
            <a:r>
              <a:rPr lang="en-US" b="1" dirty="0" smtClean="0"/>
              <a:t> </a:t>
            </a:r>
            <a:r>
              <a:rPr lang="en-US" b="1" u="sng" dirty="0" smtClean="0"/>
              <a:t>horror films</a:t>
            </a:r>
            <a:r>
              <a:rPr lang="en-US" b="1" dirty="0" smtClean="0"/>
              <a:t>, </a:t>
            </a:r>
            <a:r>
              <a:rPr lang="en-US" dirty="0" smtClean="0"/>
              <a:t>but</a:t>
            </a:r>
            <a:r>
              <a:rPr lang="en-US" b="1" dirty="0" smtClean="0"/>
              <a:t> </a:t>
            </a:r>
            <a:r>
              <a:rPr lang="en-US" b="1" u="sng" dirty="0" smtClean="0"/>
              <a:t>I don’t like very much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A. My boyfriend </a:t>
            </a:r>
          </a:p>
          <a:p>
            <a:pPr>
              <a:buNone/>
            </a:pPr>
            <a:r>
              <a:rPr lang="en-US" dirty="0" smtClean="0"/>
              <a:t>B. takes me </a:t>
            </a:r>
          </a:p>
          <a:p>
            <a:pPr>
              <a:buNone/>
            </a:pPr>
            <a:r>
              <a:rPr lang="en-US" dirty="0" smtClean="0"/>
              <a:t>C. horror films</a:t>
            </a:r>
          </a:p>
          <a:p>
            <a:pPr>
              <a:buNone/>
            </a:pPr>
            <a:r>
              <a:rPr lang="en-US" b="1" dirty="0" smtClean="0"/>
              <a:t>D</a:t>
            </a:r>
            <a:r>
              <a:rPr lang="en-US" dirty="0" smtClean="0"/>
              <a:t>. I don’t like very much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16. </a:t>
            </a:r>
            <a:r>
              <a:rPr lang="en-US" b="1" u="sng" dirty="0" smtClean="0"/>
              <a:t>We went </a:t>
            </a:r>
            <a:r>
              <a:rPr lang="en-US" dirty="0" smtClean="0"/>
              <a:t>to Guatemala last year </a:t>
            </a:r>
            <a:r>
              <a:rPr lang="en-US" b="1" u="sng" dirty="0" smtClean="0"/>
              <a:t>so</a:t>
            </a:r>
            <a:r>
              <a:rPr lang="en-US" b="1" dirty="0" smtClean="0"/>
              <a:t> </a:t>
            </a:r>
            <a:r>
              <a:rPr lang="en-US" dirty="0" smtClean="0"/>
              <a:t>we were </a:t>
            </a:r>
            <a:r>
              <a:rPr lang="en-US" b="1" u="sng" dirty="0" smtClean="0"/>
              <a:t>tired of</a:t>
            </a:r>
            <a:r>
              <a:rPr lang="en-US" b="1" dirty="0" smtClean="0"/>
              <a:t> </a:t>
            </a:r>
            <a:r>
              <a:rPr lang="en-US" dirty="0" smtClean="0"/>
              <a:t>the usual </a:t>
            </a:r>
            <a:r>
              <a:rPr lang="en-US" b="1" u="sng" dirty="0" smtClean="0"/>
              <a:t>beach holiday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A. We went </a:t>
            </a:r>
          </a:p>
          <a:p>
            <a:pPr>
              <a:buNone/>
            </a:pPr>
            <a:r>
              <a:rPr lang="en-US" b="1" dirty="0" smtClean="0"/>
              <a:t>B</a:t>
            </a:r>
            <a:r>
              <a:rPr lang="en-US" dirty="0" smtClean="0"/>
              <a:t>. so </a:t>
            </a:r>
          </a:p>
          <a:p>
            <a:pPr>
              <a:buNone/>
            </a:pPr>
            <a:r>
              <a:rPr lang="en-US" dirty="0" smtClean="0"/>
              <a:t>C. tired of </a:t>
            </a:r>
          </a:p>
          <a:p>
            <a:pPr>
              <a:buNone/>
            </a:pPr>
            <a:r>
              <a:rPr lang="en-US" dirty="0" smtClean="0"/>
              <a:t>D. beach holiday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 </a:t>
            </a:r>
            <a:r>
              <a:rPr lang="en-US" b="1" u="sng" dirty="0" smtClean="0"/>
              <a:t>I’ve gone </a:t>
            </a:r>
            <a:r>
              <a:rPr lang="en-US" dirty="0" smtClean="0"/>
              <a:t>to Marbella. I </a:t>
            </a:r>
            <a:r>
              <a:rPr lang="en-US" b="1" u="sng" dirty="0" smtClean="0"/>
              <a:t>remember</a:t>
            </a:r>
            <a:r>
              <a:rPr lang="en-US" b="1" dirty="0" smtClean="0"/>
              <a:t> </a:t>
            </a:r>
            <a:r>
              <a:rPr lang="en-US" dirty="0" smtClean="0"/>
              <a:t>it well. A busy town with a </a:t>
            </a:r>
            <a:r>
              <a:rPr lang="en-US" b="1" u="sng" dirty="0" smtClean="0"/>
              <a:t>nice modern </a:t>
            </a:r>
            <a:r>
              <a:rPr lang="en-US" dirty="0" smtClean="0"/>
              <a:t>promenade</a:t>
            </a:r>
            <a:r>
              <a:rPr lang="en-US" b="1" dirty="0" smtClean="0"/>
              <a:t> </a:t>
            </a:r>
            <a:r>
              <a:rPr lang="en-US" dirty="0" smtClean="0"/>
              <a:t>and picturesque </a:t>
            </a:r>
            <a:r>
              <a:rPr lang="en-US" b="1" dirty="0" smtClean="0"/>
              <a:t>‘</a:t>
            </a:r>
            <a:r>
              <a:rPr lang="en-US" b="1" u="sng" dirty="0" smtClean="0"/>
              <a:t>piazza</a:t>
            </a:r>
            <a:r>
              <a:rPr lang="en-US" b="1" dirty="0" smtClean="0"/>
              <a:t>’</a:t>
            </a:r>
          </a:p>
          <a:p>
            <a:pPr>
              <a:buNone/>
            </a:pPr>
            <a:r>
              <a:rPr lang="en-US" dirty="0" smtClean="0"/>
              <a:t>A. I’ve gone </a:t>
            </a:r>
          </a:p>
          <a:p>
            <a:pPr>
              <a:buNone/>
            </a:pPr>
            <a:r>
              <a:rPr lang="en-US" dirty="0" smtClean="0"/>
              <a:t>B. remember</a:t>
            </a:r>
          </a:p>
          <a:p>
            <a:pPr>
              <a:buNone/>
            </a:pPr>
            <a:r>
              <a:rPr lang="en-US" dirty="0" smtClean="0"/>
              <a:t>C. nice modern </a:t>
            </a:r>
          </a:p>
          <a:p>
            <a:pPr>
              <a:buNone/>
            </a:pPr>
            <a:r>
              <a:rPr lang="en-US" dirty="0" smtClean="0"/>
              <a:t>D. ‘piazza’. </a:t>
            </a:r>
          </a:p>
          <a:p>
            <a:endParaRPr lang="en-US" b="1" dirty="0" smtClean="0"/>
          </a:p>
          <a:p>
            <a:pPr>
              <a:buNone/>
            </a:pPr>
            <a:r>
              <a:rPr lang="en-US" dirty="0" smtClean="0"/>
              <a:t>18. The office manager insists that his staff </a:t>
            </a:r>
            <a:r>
              <a:rPr lang="en-US" b="1" u="sng" dirty="0" smtClean="0"/>
              <a:t>use all </a:t>
            </a:r>
            <a:r>
              <a:rPr lang="en-US" b="1" dirty="0" smtClean="0"/>
              <a:t> </a:t>
            </a:r>
            <a:r>
              <a:rPr lang="en-US" b="1" u="sng" dirty="0" smtClean="0"/>
              <a:t>of</a:t>
            </a:r>
            <a:r>
              <a:rPr lang="en-US" b="1" dirty="0" smtClean="0"/>
              <a:t> </a:t>
            </a:r>
            <a:r>
              <a:rPr lang="en-US" b="1" u="sng" dirty="0" smtClean="0"/>
              <a:t>its vacation time</a:t>
            </a:r>
            <a:r>
              <a:rPr lang="en-US" b="1" dirty="0" smtClean="0"/>
              <a:t>, </a:t>
            </a:r>
            <a:r>
              <a:rPr lang="en-US" dirty="0" smtClean="0"/>
              <a:t>but he hardly </a:t>
            </a:r>
            <a:r>
              <a:rPr lang="en-US" b="1" u="sng" dirty="0" smtClean="0"/>
              <a:t>never takes a vacation himself</a:t>
            </a:r>
          </a:p>
          <a:p>
            <a:pPr>
              <a:buNone/>
            </a:pPr>
            <a:r>
              <a:rPr lang="en-US" dirty="0" smtClean="0"/>
              <a:t>A. use all   </a:t>
            </a:r>
          </a:p>
          <a:p>
            <a:pPr>
              <a:buNone/>
            </a:pPr>
            <a:r>
              <a:rPr lang="en-US" dirty="0" smtClean="0"/>
              <a:t>B. of   </a:t>
            </a:r>
          </a:p>
          <a:p>
            <a:pPr>
              <a:buNone/>
            </a:pPr>
            <a:r>
              <a:rPr lang="en-US" dirty="0" smtClean="0"/>
              <a:t>C. its vacation time   </a:t>
            </a:r>
          </a:p>
          <a:p>
            <a:pPr>
              <a:buNone/>
            </a:pPr>
            <a:r>
              <a:rPr lang="en-US" dirty="0" smtClean="0"/>
              <a:t>D. never takes a vacation himself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 </a:t>
            </a:r>
            <a:r>
              <a:rPr lang="en-US" b="1" u="sng" dirty="0" smtClean="0"/>
              <a:t>I’ve gone </a:t>
            </a:r>
            <a:r>
              <a:rPr lang="en-US" dirty="0" smtClean="0"/>
              <a:t>to Marbella. I </a:t>
            </a:r>
            <a:r>
              <a:rPr lang="en-US" b="1" u="sng" dirty="0" smtClean="0"/>
              <a:t>remember</a:t>
            </a:r>
            <a:r>
              <a:rPr lang="en-US" b="1" dirty="0" smtClean="0"/>
              <a:t> </a:t>
            </a:r>
            <a:r>
              <a:rPr lang="en-US" dirty="0" smtClean="0"/>
              <a:t>it well. A busy town with a </a:t>
            </a:r>
            <a:r>
              <a:rPr lang="en-US" b="1" u="sng" dirty="0" smtClean="0"/>
              <a:t>nice modern </a:t>
            </a:r>
            <a:r>
              <a:rPr lang="en-US" dirty="0" smtClean="0"/>
              <a:t>promenade</a:t>
            </a:r>
            <a:r>
              <a:rPr lang="en-US" b="1" dirty="0" smtClean="0"/>
              <a:t> </a:t>
            </a:r>
            <a:r>
              <a:rPr lang="en-US" dirty="0" smtClean="0"/>
              <a:t>and picturesque </a:t>
            </a:r>
            <a:r>
              <a:rPr lang="en-US" b="1" dirty="0" smtClean="0"/>
              <a:t>‘</a:t>
            </a:r>
            <a:r>
              <a:rPr lang="en-US" b="1" u="sng" dirty="0" smtClean="0"/>
              <a:t>piazza</a:t>
            </a:r>
            <a:r>
              <a:rPr lang="en-US" b="1" dirty="0" smtClean="0"/>
              <a:t>’</a:t>
            </a:r>
          </a:p>
          <a:p>
            <a:pPr>
              <a:buNone/>
            </a:pPr>
            <a:r>
              <a:rPr lang="en-US" b="1" dirty="0" smtClean="0"/>
              <a:t>A</a:t>
            </a:r>
            <a:r>
              <a:rPr lang="en-US" dirty="0" smtClean="0"/>
              <a:t>. I’ve gone </a:t>
            </a:r>
          </a:p>
          <a:p>
            <a:pPr>
              <a:buNone/>
            </a:pPr>
            <a:r>
              <a:rPr lang="en-US" dirty="0" smtClean="0"/>
              <a:t>B. remember</a:t>
            </a:r>
          </a:p>
          <a:p>
            <a:pPr>
              <a:buNone/>
            </a:pPr>
            <a:r>
              <a:rPr lang="en-US" dirty="0" smtClean="0"/>
              <a:t>C. nice modern </a:t>
            </a:r>
          </a:p>
          <a:p>
            <a:pPr>
              <a:buNone/>
            </a:pPr>
            <a:r>
              <a:rPr lang="en-US" dirty="0" smtClean="0"/>
              <a:t>D. ‘piazza’. </a:t>
            </a:r>
          </a:p>
          <a:p>
            <a:endParaRPr lang="en-US" b="1" dirty="0" smtClean="0"/>
          </a:p>
          <a:p>
            <a:pPr>
              <a:buNone/>
            </a:pPr>
            <a:r>
              <a:rPr lang="en-US" dirty="0" smtClean="0"/>
              <a:t>18. The office manager insists that his staff </a:t>
            </a:r>
            <a:r>
              <a:rPr lang="en-US" b="1" u="sng" dirty="0" smtClean="0"/>
              <a:t>use all </a:t>
            </a:r>
            <a:r>
              <a:rPr lang="en-US" b="1" dirty="0" smtClean="0"/>
              <a:t> </a:t>
            </a:r>
            <a:r>
              <a:rPr lang="en-US" b="1" u="sng" dirty="0" smtClean="0"/>
              <a:t>of</a:t>
            </a:r>
            <a:r>
              <a:rPr lang="en-US" b="1" dirty="0" smtClean="0"/>
              <a:t> </a:t>
            </a:r>
            <a:r>
              <a:rPr lang="en-US" b="1" u="sng" dirty="0" smtClean="0"/>
              <a:t>its vacation time</a:t>
            </a:r>
            <a:r>
              <a:rPr lang="en-US" b="1" dirty="0" smtClean="0"/>
              <a:t>, </a:t>
            </a:r>
            <a:r>
              <a:rPr lang="en-US" dirty="0" smtClean="0"/>
              <a:t>but he hardly </a:t>
            </a:r>
            <a:r>
              <a:rPr lang="en-US" b="1" u="sng" dirty="0" smtClean="0"/>
              <a:t>never takes a vacation himself</a:t>
            </a:r>
          </a:p>
          <a:p>
            <a:pPr>
              <a:buNone/>
            </a:pPr>
            <a:r>
              <a:rPr lang="en-US" dirty="0" smtClean="0"/>
              <a:t>A. use all   </a:t>
            </a:r>
          </a:p>
          <a:p>
            <a:pPr>
              <a:buNone/>
            </a:pPr>
            <a:r>
              <a:rPr lang="en-US" dirty="0" smtClean="0"/>
              <a:t>B. of   </a:t>
            </a:r>
          </a:p>
          <a:p>
            <a:pPr>
              <a:buNone/>
            </a:pPr>
            <a:r>
              <a:rPr lang="en-US" b="1" dirty="0" smtClean="0"/>
              <a:t>C</a:t>
            </a:r>
            <a:r>
              <a:rPr lang="en-US" dirty="0" smtClean="0"/>
              <a:t>. its vacation time   </a:t>
            </a:r>
          </a:p>
          <a:p>
            <a:pPr>
              <a:buNone/>
            </a:pPr>
            <a:r>
              <a:rPr lang="en-US" dirty="0" smtClean="0"/>
              <a:t>D. never takes a vacation himself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</a:t>
            </a:r>
            <a:r>
              <a:rPr lang="en-US" b="1" u="sng" dirty="0" smtClean="0"/>
              <a:t>My</a:t>
            </a:r>
            <a:r>
              <a:rPr lang="en-US" b="1" dirty="0" smtClean="0"/>
              <a:t> </a:t>
            </a:r>
            <a:r>
              <a:rPr lang="en-US" b="1" u="sng" dirty="0" smtClean="0"/>
              <a:t>friends tell </a:t>
            </a:r>
            <a:r>
              <a:rPr lang="en-US" dirty="0" smtClean="0"/>
              <a:t>the</a:t>
            </a:r>
            <a:r>
              <a:rPr lang="en-US" b="1" dirty="0" smtClean="0"/>
              <a:t> </a:t>
            </a:r>
            <a:r>
              <a:rPr lang="en-US" b="1" u="sng" dirty="0" smtClean="0"/>
              <a:t>English exam </a:t>
            </a:r>
            <a:r>
              <a:rPr lang="en-US" dirty="0" smtClean="0"/>
              <a:t>is</a:t>
            </a:r>
            <a:r>
              <a:rPr lang="en-US" b="1" dirty="0" smtClean="0"/>
              <a:t> </a:t>
            </a:r>
            <a:r>
              <a:rPr lang="en-US" b="1" u="sng" dirty="0" smtClean="0"/>
              <a:t>quite difficult</a:t>
            </a:r>
            <a:r>
              <a:rPr lang="en-US" b="1" dirty="0" smtClean="0"/>
              <a:t> </a:t>
            </a:r>
            <a:r>
              <a:rPr lang="en-US" dirty="0" smtClean="0"/>
              <a:t>but I’m not </a:t>
            </a:r>
            <a:r>
              <a:rPr lang="en-US" b="1" u="sng" dirty="0" smtClean="0"/>
              <a:t>worried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A. My friends tell</a:t>
            </a:r>
          </a:p>
          <a:p>
            <a:pPr>
              <a:buNone/>
            </a:pPr>
            <a:r>
              <a:rPr lang="en-US" dirty="0" smtClean="0"/>
              <a:t>B. English exam </a:t>
            </a:r>
          </a:p>
          <a:p>
            <a:pPr>
              <a:buNone/>
            </a:pPr>
            <a:r>
              <a:rPr lang="en-US" dirty="0" smtClean="0"/>
              <a:t>C. quite difficult </a:t>
            </a:r>
          </a:p>
          <a:p>
            <a:pPr>
              <a:buNone/>
            </a:pPr>
            <a:r>
              <a:rPr lang="en-US" dirty="0" smtClean="0"/>
              <a:t>D. worried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 </a:t>
            </a:r>
            <a:r>
              <a:rPr lang="en-US" dirty="0" smtClean="0"/>
              <a:t>2.The tickets, </a:t>
            </a:r>
            <a:r>
              <a:rPr lang="en-US" b="1" u="sng" dirty="0" smtClean="0"/>
              <a:t>which</a:t>
            </a:r>
            <a:r>
              <a:rPr lang="en-US" b="1" dirty="0" smtClean="0"/>
              <a:t> </a:t>
            </a:r>
            <a:r>
              <a:rPr lang="en-US" dirty="0" smtClean="0"/>
              <a:t>are extremely </a:t>
            </a:r>
            <a:r>
              <a:rPr lang="en-US" b="1" u="sng" dirty="0" smtClean="0"/>
              <a:t>good value</a:t>
            </a:r>
            <a:r>
              <a:rPr lang="en-US" b="1" dirty="0" smtClean="0"/>
              <a:t>, </a:t>
            </a:r>
            <a:r>
              <a:rPr lang="en-US" b="1" u="sng" dirty="0" smtClean="0"/>
              <a:t>can be buy</a:t>
            </a:r>
            <a:r>
              <a:rPr lang="en-US" b="1" dirty="0" smtClean="0"/>
              <a:t> </a:t>
            </a:r>
            <a:r>
              <a:rPr lang="en-US" dirty="0" smtClean="0"/>
              <a:t>from</a:t>
            </a:r>
            <a:r>
              <a:rPr lang="en-US" b="1" dirty="0" smtClean="0"/>
              <a:t> </a:t>
            </a:r>
            <a:r>
              <a:rPr lang="en-US" b="1" u="sng" dirty="0" smtClean="0"/>
              <a:t>large supermarkets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A. which</a:t>
            </a:r>
          </a:p>
          <a:p>
            <a:pPr>
              <a:buNone/>
            </a:pPr>
            <a:r>
              <a:rPr lang="en-US" dirty="0" smtClean="0"/>
              <a:t>B. good value</a:t>
            </a:r>
          </a:p>
          <a:p>
            <a:pPr>
              <a:buNone/>
            </a:pPr>
            <a:r>
              <a:rPr lang="en-US" dirty="0" smtClean="0"/>
              <a:t>C. can be buy </a:t>
            </a:r>
          </a:p>
          <a:p>
            <a:pPr>
              <a:buNone/>
            </a:pPr>
            <a:r>
              <a:rPr lang="en-US" dirty="0" smtClean="0"/>
              <a:t>D. large supermarkets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 </a:t>
            </a:r>
            <a:r>
              <a:rPr lang="en-US" b="1" u="sng" dirty="0" smtClean="0"/>
              <a:t>Your</a:t>
            </a:r>
            <a:r>
              <a:rPr lang="en-US" b="1" dirty="0" smtClean="0"/>
              <a:t> </a:t>
            </a:r>
            <a:r>
              <a:rPr lang="en-US" dirty="0" smtClean="0"/>
              <a:t>friends </a:t>
            </a:r>
            <a:r>
              <a:rPr lang="en-US" b="1" u="sng" dirty="0" smtClean="0"/>
              <a:t>is</a:t>
            </a:r>
            <a:r>
              <a:rPr lang="en-US" b="1" dirty="0" smtClean="0"/>
              <a:t> </a:t>
            </a:r>
            <a:r>
              <a:rPr lang="en-US" dirty="0" smtClean="0"/>
              <a:t>very kind. </a:t>
            </a:r>
            <a:r>
              <a:rPr lang="en-US" b="1" u="sng" dirty="0" smtClean="0"/>
              <a:t>They</a:t>
            </a:r>
            <a:r>
              <a:rPr lang="en-US" dirty="0" smtClean="0"/>
              <a:t> often </a:t>
            </a:r>
            <a:r>
              <a:rPr lang="en-US" b="1" u="sng" dirty="0" smtClean="0"/>
              <a:t>help</a:t>
            </a:r>
            <a:r>
              <a:rPr lang="en-US" b="1" dirty="0" smtClean="0"/>
              <a:t> </a:t>
            </a:r>
            <a:r>
              <a:rPr lang="en-US" dirty="0" smtClean="0"/>
              <a:t>me.</a:t>
            </a:r>
          </a:p>
          <a:p>
            <a:pPr>
              <a:buNone/>
            </a:pPr>
            <a:r>
              <a:rPr lang="en-US" dirty="0" smtClean="0"/>
              <a:t>A. Your</a:t>
            </a:r>
          </a:p>
          <a:p>
            <a:pPr>
              <a:buNone/>
            </a:pPr>
            <a:r>
              <a:rPr lang="en-US" dirty="0" smtClean="0"/>
              <a:t>B. is</a:t>
            </a:r>
          </a:p>
          <a:p>
            <a:pPr>
              <a:buNone/>
            </a:pPr>
            <a:r>
              <a:rPr lang="en-US" dirty="0" smtClean="0"/>
              <a:t>C. They</a:t>
            </a:r>
          </a:p>
          <a:p>
            <a:pPr>
              <a:buNone/>
            </a:pPr>
            <a:r>
              <a:rPr lang="en-US" dirty="0" smtClean="0"/>
              <a:t>D. help</a:t>
            </a:r>
          </a:p>
          <a:p>
            <a:endParaRPr lang="en-GB" dirty="0" smtClean="0"/>
          </a:p>
          <a:p>
            <a:pPr>
              <a:buNone/>
            </a:pPr>
            <a:r>
              <a:rPr lang="en-US" dirty="0" smtClean="0"/>
              <a:t>20. The Millicent Rogers Museum houses </a:t>
            </a:r>
            <a:r>
              <a:rPr lang="en-US" b="1" u="sng" dirty="0" smtClean="0"/>
              <a:t>five thousand</a:t>
            </a:r>
            <a:r>
              <a:rPr lang="en-US" b="1" dirty="0" smtClean="0"/>
              <a:t> </a:t>
            </a:r>
            <a:r>
              <a:rPr lang="en-US" dirty="0" smtClean="0"/>
              <a:t>pieces of Hispanic and American Indian jewelry, textiles, and </a:t>
            </a:r>
            <a:r>
              <a:rPr lang="en-US" b="1" u="sng" dirty="0" smtClean="0"/>
              <a:t>other</a:t>
            </a:r>
            <a:r>
              <a:rPr lang="en-US" b="1" dirty="0" smtClean="0"/>
              <a:t> </a:t>
            </a:r>
            <a:r>
              <a:rPr lang="en-US" dirty="0" smtClean="0"/>
              <a:t>objects</a:t>
            </a:r>
            <a:r>
              <a:rPr lang="en-US" b="1" dirty="0" smtClean="0"/>
              <a:t> </a:t>
            </a:r>
            <a:r>
              <a:rPr lang="en-US" b="1" u="sng" dirty="0" smtClean="0"/>
              <a:t>document</a:t>
            </a:r>
            <a:r>
              <a:rPr lang="en-US" b="1" dirty="0" smtClean="0"/>
              <a:t> </a:t>
            </a:r>
            <a:r>
              <a:rPr lang="en-US" dirty="0" smtClean="0"/>
              <a:t>the vibrancy of </a:t>
            </a:r>
            <a:r>
              <a:rPr lang="en-US" b="1" u="sng" dirty="0" smtClean="0"/>
              <a:t>these cultures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A. five thousand   </a:t>
            </a:r>
          </a:p>
          <a:p>
            <a:pPr>
              <a:buNone/>
            </a:pPr>
            <a:r>
              <a:rPr lang="en-US" dirty="0" smtClean="0"/>
              <a:t>B. other   </a:t>
            </a:r>
          </a:p>
          <a:p>
            <a:pPr>
              <a:buNone/>
            </a:pPr>
            <a:r>
              <a:rPr lang="en-US" dirty="0" smtClean="0"/>
              <a:t>C. document   </a:t>
            </a:r>
          </a:p>
          <a:p>
            <a:pPr>
              <a:buNone/>
            </a:pPr>
            <a:r>
              <a:rPr lang="en-US" dirty="0" smtClean="0"/>
              <a:t>D. these cultures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 </a:t>
            </a:r>
            <a:r>
              <a:rPr lang="en-US" b="1" u="sng" dirty="0" smtClean="0"/>
              <a:t>Your</a:t>
            </a:r>
            <a:r>
              <a:rPr lang="en-US" b="1" dirty="0" smtClean="0"/>
              <a:t> </a:t>
            </a:r>
            <a:r>
              <a:rPr lang="en-US" dirty="0" smtClean="0"/>
              <a:t>friends </a:t>
            </a:r>
            <a:r>
              <a:rPr lang="en-US" b="1" u="sng" dirty="0" smtClean="0"/>
              <a:t>is</a:t>
            </a:r>
            <a:r>
              <a:rPr lang="en-US" b="1" dirty="0" smtClean="0"/>
              <a:t> </a:t>
            </a:r>
            <a:r>
              <a:rPr lang="en-US" dirty="0" smtClean="0"/>
              <a:t>very kind. </a:t>
            </a:r>
            <a:r>
              <a:rPr lang="en-US" b="1" u="sng" dirty="0" smtClean="0"/>
              <a:t>They</a:t>
            </a:r>
            <a:r>
              <a:rPr lang="en-US" dirty="0" smtClean="0"/>
              <a:t> often </a:t>
            </a:r>
            <a:r>
              <a:rPr lang="en-US" b="1" u="sng" dirty="0" smtClean="0"/>
              <a:t>help</a:t>
            </a:r>
            <a:r>
              <a:rPr lang="en-US" b="1" dirty="0" smtClean="0"/>
              <a:t> </a:t>
            </a:r>
            <a:r>
              <a:rPr lang="en-US" dirty="0" smtClean="0"/>
              <a:t>me.</a:t>
            </a:r>
          </a:p>
          <a:p>
            <a:pPr>
              <a:buNone/>
            </a:pPr>
            <a:r>
              <a:rPr lang="en-US" dirty="0" smtClean="0"/>
              <a:t>A. Your</a:t>
            </a:r>
          </a:p>
          <a:p>
            <a:pPr>
              <a:buNone/>
            </a:pPr>
            <a:r>
              <a:rPr lang="en-US" b="1" dirty="0" smtClean="0"/>
              <a:t>B</a:t>
            </a:r>
            <a:r>
              <a:rPr lang="en-US" dirty="0" smtClean="0"/>
              <a:t>. is</a:t>
            </a:r>
          </a:p>
          <a:p>
            <a:pPr>
              <a:buNone/>
            </a:pPr>
            <a:r>
              <a:rPr lang="en-US" dirty="0" smtClean="0"/>
              <a:t>C. They</a:t>
            </a:r>
          </a:p>
          <a:p>
            <a:pPr>
              <a:buNone/>
            </a:pPr>
            <a:r>
              <a:rPr lang="en-US" dirty="0" smtClean="0"/>
              <a:t>D. help</a:t>
            </a:r>
          </a:p>
          <a:p>
            <a:endParaRPr lang="en-GB" dirty="0" smtClean="0"/>
          </a:p>
          <a:p>
            <a:pPr>
              <a:buNone/>
            </a:pPr>
            <a:r>
              <a:rPr lang="en-US" dirty="0" smtClean="0"/>
              <a:t>20. The Millicent Rogers Museum houses </a:t>
            </a:r>
            <a:r>
              <a:rPr lang="en-US" b="1" u="sng" dirty="0" smtClean="0"/>
              <a:t>five thousand</a:t>
            </a:r>
            <a:r>
              <a:rPr lang="en-US" b="1" dirty="0" smtClean="0"/>
              <a:t> </a:t>
            </a:r>
            <a:r>
              <a:rPr lang="en-US" dirty="0" smtClean="0"/>
              <a:t>pieces of Hispanic and American Indian jewelry, textiles, and </a:t>
            </a:r>
            <a:r>
              <a:rPr lang="en-US" b="1" u="sng" dirty="0" smtClean="0"/>
              <a:t>other</a:t>
            </a:r>
            <a:r>
              <a:rPr lang="en-US" b="1" dirty="0" smtClean="0"/>
              <a:t> </a:t>
            </a:r>
            <a:r>
              <a:rPr lang="en-US" dirty="0" smtClean="0"/>
              <a:t>objects</a:t>
            </a:r>
            <a:r>
              <a:rPr lang="en-US" b="1" dirty="0" smtClean="0"/>
              <a:t> </a:t>
            </a:r>
            <a:r>
              <a:rPr lang="en-US" b="1" u="sng" dirty="0" smtClean="0"/>
              <a:t>document</a:t>
            </a:r>
            <a:r>
              <a:rPr lang="en-US" b="1" dirty="0" smtClean="0"/>
              <a:t> </a:t>
            </a:r>
            <a:r>
              <a:rPr lang="en-US" dirty="0" smtClean="0"/>
              <a:t>the vibrancy of </a:t>
            </a:r>
            <a:r>
              <a:rPr lang="en-US" b="1" u="sng" dirty="0" smtClean="0"/>
              <a:t>these cultures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A. five thousand   </a:t>
            </a:r>
          </a:p>
          <a:p>
            <a:pPr>
              <a:buNone/>
            </a:pPr>
            <a:r>
              <a:rPr lang="en-US" dirty="0" smtClean="0"/>
              <a:t>B. other   </a:t>
            </a:r>
          </a:p>
          <a:p>
            <a:pPr>
              <a:buNone/>
            </a:pPr>
            <a:r>
              <a:rPr lang="en-US" b="1" dirty="0" smtClean="0"/>
              <a:t>C</a:t>
            </a:r>
            <a:r>
              <a:rPr lang="en-US" dirty="0" smtClean="0"/>
              <a:t>. document   </a:t>
            </a:r>
          </a:p>
          <a:p>
            <a:pPr>
              <a:buNone/>
            </a:pPr>
            <a:r>
              <a:rPr lang="en-US" dirty="0" smtClean="0"/>
              <a:t>D. these cultures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 When </a:t>
            </a:r>
            <a:r>
              <a:rPr lang="en-US" b="1" u="sng" dirty="0" smtClean="0"/>
              <a:t>seeing</a:t>
            </a:r>
            <a:r>
              <a:rPr lang="en-US" b="1" dirty="0" smtClean="0"/>
              <a:t> </a:t>
            </a:r>
            <a:r>
              <a:rPr lang="en-US" b="1" u="sng" dirty="0" smtClean="0"/>
              <a:t>near</a:t>
            </a:r>
            <a:r>
              <a:rPr lang="en-US" b="1" dirty="0" smtClean="0"/>
              <a:t> </a:t>
            </a:r>
            <a:r>
              <a:rPr lang="en-US" dirty="0" smtClean="0"/>
              <a:t>the horizon, the moon appears </a:t>
            </a:r>
            <a:r>
              <a:rPr lang="en-US" b="1" u="sng" dirty="0" smtClean="0"/>
              <a:t>strikingly</a:t>
            </a:r>
            <a:r>
              <a:rPr lang="en-US" b="1" dirty="0" smtClean="0"/>
              <a:t> </a:t>
            </a:r>
            <a:r>
              <a:rPr lang="en-US" dirty="0" smtClean="0"/>
              <a:t>larger than when viewed </a:t>
            </a:r>
            <a:r>
              <a:rPr lang="en-US" b="1" u="sng" dirty="0" smtClean="0"/>
              <a:t>overhead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A. seeing   </a:t>
            </a:r>
          </a:p>
          <a:p>
            <a:pPr>
              <a:buNone/>
            </a:pPr>
            <a:r>
              <a:rPr lang="en-US" dirty="0" smtClean="0"/>
              <a:t>B. near   </a:t>
            </a:r>
          </a:p>
          <a:p>
            <a:pPr>
              <a:buNone/>
            </a:pPr>
            <a:r>
              <a:rPr lang="en-US" dirty="0" smtClean="0"/>
              <a:t>C. strikingly   </a:t>
            </a:r>
          </a:p>
          <a:p>
            <a:pPr>
              <a:buNone/>
            </a:pPr>
            <a:r>
              <a:rPr lang="en-US" dirty="0" smtClean="0"/>
              <a:t>D. overhead 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22. The economy is </a:t>
            </a:r>
            <a:r>
              <a:rPr lang="en-US" b="1" u="sng" dirty="0" smtClean="0"/>
              <a:t>heavy</a:t>
            </a:r>
            <a:r>
              <a:rPr lang="en-US" b="1" dirty="0" smtClean="0"/>
              <a:t> </a:t>
            </a:r>
            <a:r>
              <a:rPr lang="en-US" dirty="0" smtClean="0"/>
              <a:t>dependent </a:t>
            </a:r>
            <a:r>
              <a:rPr lang="en-US" b="1" u="sng" dirty="0" smtClean="0"/>
              <a:t>on industry</a:t>
            </a:r>
            <a:r>
              <a:rPr lang="en-US" b="1" dirty="0" smtClean="0"/>
              <a:t> </a:t>
            </a:r>
            <a:r>
              <a:rPr lang="en-US" dirty="0" smtClean="0"/>
              <a:t>and economic growth </a:t>
            </a:r>
            <a:r>
              <a:rPr lang="en-US" b="1" u="sng" dirty="0" smtClean="0"/>
              <a:t>has always been </a:t>
            </a:r>
            <a:r>
              <a:rPr lang="en-US" dirty="0" smtClean="0"/>
              <a:t>of greater concern </a:t>
            </a:r>
            <a:r>
              <a:rPr lang="en-US" b="1" u="sng" dirty="0" smtClean="0"/>
              <a:t>than</a:t>
            </a:r>
            <a:r>
              <a:rPr lang="en-US" b="1" dirty="0" smtClean="0"/>
              <a:t> </a:t>
            </a:r>
            <a:r>
              <a:rPr lang="en-US" dirty="0" smtClean="0"/>
              <a:t>environmental preservation.</a:t>
            </a:r>
          </a:p>
          <a:p>
            <a:pPr>
              <a:buNone/>
            </a:pPr>
            <a:r>
              <a:rPr lang="en-US" dirty="0" smtClean="0"/>
              <a:t>A. on industry </a:t>
            </a:r>
          </a:p>
          <a:p>
            <a:pPr>
              <a:buNone/>
            </a:pPr>
            <a:r>
              <a:rPr lang="en-US" dirty="0" smtClean="0"/>
              <a:t>B. has always been  </a:t>
            </a:r>
          </a:p>
          <a:p>
            <a:pPr>
              <a:buNone/>
            </a:pPr>
            <a:r>
              <a:rPr lang="en-US" dirty="0" smtClean="0"/>
              <a:t>C. than </a:t>
            </a:r>
          </a:p>
          <a:p>
            <a:pPr>
              <a:buNone/>
            </a:pPr>
            <a:r>
              <a:rPr lang="en-US" dirty="0" smtClean="0"/>
              <a:t>D. heavy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 When </a:t>
            </a:r>
            <a:r>
              <a:rPr lang="en-US" b="1" u="sng" dirty="0" smtClean="0"/>
              <a:t>seeing</a:t>
            </a:r>
            <a:r>
              <a:rPr lang="en-US" b="1" dirty="0" smtClean="0"/>
              <a:t> </a:t>
            </a:r>
            <a:r>
              <a:rPr lang="en-US" b="1" u="sng" dirty="0" smtClean="0"/>
              <a:t>near</a:t>
            </a:r>
            <a:r>
              <a:rPr lang="en-US" b="1" dirty="0" smtClean="0"/>
              <a:t> </a:t>
            </a:r>
            <a:r>
              <a:rPr lang="en-US" dirty="0" smtClean="0"/>
              <a:t>the horizon, the moon appears </a:t>
            </a:r>
            <a:r>
              <a:rPr lang="en-US" b="1" u="sng" dirty="0" smtClean="0"/>
              <a:t>strikingly</a:t>
            </a:r>
            <a:r>
              <a:rPr lang="en-US" b="1" dirty="0" smtClean="0"/>
              <a:t> </a:t>
            </a:r>
            <a:r>
              <a:rPr lang="en-US" dirty="0" smtClean="0"/>
              <a:t>larger than when viewed </a:t>
            </a:r>
            <a:r>
              <a:rPr lang="en-US" b="1" u="sng" dirty="0" smtClean="0"/>
              <a:t>overhead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b="1" dirty="0" smtClean="0"/>
              <a:t>A</a:t>
            </a:r>
            <a:r>
              <a:rPr lang="en-US" dirty="0" smtClean="0"/>
              <a:t>. seeing   </a:t>
            </a:r>
          </a:p>
          <a:p>
            <a:pPr>
              <a:buNone/>
            </a:pPr>
            <a:r>
              <a:rPr lang="en-US" dirty="0" smtClean="0"/>
              <a:t>B. near   </a:t>
            </a:r>
          </a:p>
          <a:p>
            <a:pPr>
              <a:buNone/>
            </a:pPr>
            <a:r>
              <a:rPr lang="en-US" dirty="0" smtClean="0"/>
              <a:t>C. strikingly   </a:t>
            </a:r>
          </a:p>
          <a:p>
            <a:pPr>
              <a:buNone/>
            </a:pPr>
            <a:r>
              <a:rPr lang="en-US" dirty="0" smtClean="0"/>
              <a:t>D. overhead 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22. The economy is </a:t>
            </a:r>
            <a:r>
              <a:rPr lang="en-US" b="1" u="sng" dirty="0" smtClean="0"/>
              <a:t>heavy</a:t>
            </a:r>
            <a:r>
              <a:rPr lang="en-US" b="1" dirty="0" smtClean="0"/>
              <a:t> </a:t>
            </a:r>
            <a:r>
              <a:rPr lang="en-US" dirty="0" smtClean="0"/>
              <a:t>dependent </a:t>
            </a:r>
            <a:r>
              <a:rPr lang="en-US" b="1" u="sng" dirty="0" smtClean="0"/>
              <a:t>on industry</a:t>
            </a:r>
            <a:r>
              <a:rPr lang="en-US" b="1" dirty="0" smtClean="0"/>
              <a:t> </a:t>
            </a:r>
            <a:r>
              <a:rPr lang="en-US" dirty="0" smtClean="0"/>
              <a:t>and economic growth </a:t>
            </a:r>
            <a:r>
              <a:rPr lang="en-US" b="1" u="sng" dirty="0" smtClean="0"/>
              <a:t>has always been </a:t>
            </a:r>
            <a:r>
              <a:rPr lang="en-US" dirty="0" smtClean="0"/>
              <a:t>of greater concern </a:t>
            </a:r>
            <a:r>
              <a:rPr lang="en-US" b="1" u="sng" dirty="0" smtClean="0"/>
              <a:t>than</a:t>
            </a:r>
            <a:r>
              <a:rPr lang="en-US" b="1" dirty="0" smtClean="0"/>
              <a:t> </a:t>
            </a:r>
            <a:r>
              <a:rPr lang="en-US" dirty="0" smtClean="0"/>
              <a:t>environmental preservation.</a:t>
            </a:r>
          </a:p>
          <a:p>
            <a:pPr>
              <a:buNone/>
            </a:pPr>
            <a:r>
              <a:rPr lang="en-US" dirty="0" smtClean="0"/>
              <a:t>A. on industry </a:t>
            </a:r>
          </a:p>
          <a:p>
            <a:pPr>
              <a:buNone/>
            </a:pPr>
            <a:r>
              <a:rPr lang="en-US" dirty="0" smtClean="0"/>
              <a:t>B. has always been  </a:t>
            </a:r>
          </a:p>
          <a:p>
            <a:pPr>
              <a:buNone/>
            </a:pPr>
            <a:r>
              <a:rPr lang="en-US" dirty="0" smtClean="0"/>
              <a:t>C. than </a:t>
            </a:r>
          </a:p>
          <a:p>
            <a:pPr>
              <a:buNone/>
            </a:pPr>
            <a:r>
              <a:rPr lang="en-US" b="1" dirty="0" smtClean="0"/>
              <a:t>D</a:t>
            </a:r>
            <a:r>
              <a:rPr lang="en-US" dirty="0" smtClean="0"/>
              <a:t>. heavy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 Advocacy for children </a:t>
            </a:r>
            <a:r>
              <a:rPr lang="en-US" b="1" u="sng" dirty="0" smtClean="0"/>
              <a:t>in</a:t>
            </a:r>
            <a:r>
              <a:rPr lang="en-US" b="1" dirty="0" smtClean="0"/>
              <a:t> </a:t>
            </a:r>
            <a:r>
              <a:rPr lang="en-US" dirty="0" smtClean="0"/>
              <a:t>hazardous work and </a:t>
            </a:r>
            <a:r>
              <a:rPr lang="en-US" b="1" u="sng" dirty="0" smtClean="0"/>
              <a:t>those</a:t>
            </a:r>
            <a:r>
              <a:rPr lang="en-US" b="1" dirty="0" smtClean="0"/>
              <a:t> </a:t>
            </a:r>
            <a:r>
              <a:rPr lang="en-US" dirty="0" smtClean="0"/>
              <a:t>variously exploited </a:t>
            </a:r>
            <a:r>
              <a:rPr lang="en-US" b="1" u="sng" dirty="0" smtClean="0"/>
              <a:t>has attracted </a:t>
            </a:r>
            <a:r>
              <a:rPr lang="en-US" dirty="0" smtClean="0"/>
              <a:t>the attention and commitment of legislators and policy-makers </a:t>
            </a:r>
            <a:r>
              <a:rPr lang="en-US" b="1" u="sng" dirty="0" smtClean="0"/>
              <a:t>through</a:t>
            </a:r>
            <a:r>
              <a:rPr lang="en-US" b="1" dirty="0" smtClean="0"/>
              <a:t> </a:t>
            </a:r>
            <a:r>
              <a:rPr lang="en-US" dirty="0" smtClean="0"/>
              <a:t>the world.</a:t>
            </a:r>
          </a:p>
          <a:p>
            <a:pPr>
              <a:buNone/>
            </a:pPr>
            <a:r>
              <a:rPr lang="en-US" dirty="0" smtClean="0"/>
              <a:t>A. those </a:t>
            </a:r>
          </a:p>
          <a:p>
            <a:pPr>
              <a:buNone/>
            </a:pPr>
            <a:r>
              <a:rPr lang="en-US" dirty="0" smtClean="0"/>
              <a:t>B. has attracted </a:t>
            </a:r>
          </a:p>
          <a:p>
            <a:pPr>
              <a:buNone/>
            </a:pPr>
            <a:r>
              <a:rPr lang="en-US" dirty="0" smtClean="0"/>
              <a:t>C. through </a:t>
            </a:r>
          </a:p>
          <a:p>
            <a:pPr>
              <a:buNone/>
            </a:pPr>
            <a:r>
              <a:rPr lang="en-US" dirty="0" smtClean="0"/>
              <a:t>D. in</a:t>
            </a:r>
          </a:p>
          <a:p>
            <a:pPr>
              <a:buNone/>
            </a:pP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 24. Public </a:t>
            </a:r>
            <a:r>
              <a:rPr lang="en-US" b="1" u="sng" dirty="0" smtClean="0"/>
              <a:t>opinion polls </a:t>
            </a:r>
            <a:r>
              <a:rPr lang="en-US" dirty="0" smtClean="0"/>
              <a:t>have</a:t>
            </a:r>
            <a:r>
              <a:rPr lang="en-US" b="1" dirty="0" smtClean="0"/>
              <a:t> </a:t>
            </a:r>
            <a:r>
              <a:rPr lang="en-US" b="1" u="sng" dirty="0" smtClean="0"/>
              <a:t>consistently</a:t>
            </a:r>
            <a:r>
              <a:rPr lang="en-US" b="1" dirty="0" smtClean="0"/>
              <a:t> </a:t>
            </a:r>
            <a:r>
              <a:rPr lang="en-US" dirty="0" smtClean="0"/>
              <a:t>demonstrated the public’s willingness for 'tradeoff' economic growth </a:t>
            </a:r>
            <a:r>
              <a:rPr lang="en-US" b="1" u="sng" dirty="0" smtClean="0"/>
              <a:t>for</a:t>
            </a:r>
            <a:r>
              <a:rPr lang="en-US" b="1" dirty="0" smtClean="0"/>
              <a:t> </a:t>
            </a:r>
            <a:r>
              <a:rPr lang="en-US" b="1" u="sng" dirty="0" smtClean="0"/>
              <a:t>environmental</a:t>
            </a:r>
            <a:r>
              <a:rPr lang="en-US" b="1" dirty="0" smtClean="0"/>
              <a:t> </a:t>
            </a:r>
            <a:r>
              <a:rPr lang="en-US" dirty="0" smtClean="0"/>
              <a:t>protection.</a:t>
            </a:r>
          </a:p>
          <a:p>
            <a:pPr>
              <a:buNone/>
            </a:pPr>
            <a:r>
              <a:rPr lang="en-US" dirty="0" smtClean="0"/>
              <a:t>A. consistently </a:t>
            </a:r>
          </a:p>
          <a:p>
            <a:pPr>
              <a:buNone/>
            </a:pPr>
            <a:r>
              <a:rPr lang="en-US" dirty="0" smtClean="0"/>
              <a:t>B. opinion polls </a:t>
            </a:r>
          </a:p>
          <a:p>
            <a:pPr>
              <a:buNone/>
            </a:pPr>
            <a:r>
              <a:rPr lang="en-US" dirty="0" smtClean="0"/>
              <a:t>C. for </a:t>
            </a:r>
          </a:p>
          <a:p>
            <a:pPr>
              <a:buNone/>
            </a:pPr>
            <a:r>
              <a:rPr lang="en-US" dirty="0" smtClean="0"/>
              <a:t>D. environmental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 Advocacy for children </a:t>
            </a:r>
            <a:r>
              <a:rPr lang="en-US" b="1" u="sng" dirty="0" smtClean="0"/>
              <a:t>in</a:t>
            </a:r>
            <a:r>
              <a:rPr lang="en-US" b="1" dirty="0" smtClean="0"/>
              <a:t> </a:t>
            </a:r>
            <a:r>
              <a:rPr lang="en-US" dirty="0" smtClean="0"/>
              <a:t>hazardous work and </a:t>
            </a:r>
            <a:r>
              <a:rPr lang="en-US" b="1" u="sng" dirty="0" smtClean="0"/>
              <a:t>those</a:t>
            </a:r>
            <a:r>
              <a:rPr lang="en-US" b="1" dirty="0" smtClean="0"/>
              <a:t> </a:t>
            </a:r>
            <a:r>
              <a:rPr lang="en-US" dirty="0" smtClean="0"/>
              <a:t>variously exploited </a:t>
            </a:r>
            <a:r>
              <a:rPr lang="en-US" b="1" u="sng" dirty="0" smtClean="0"/>
              <a:t>has attracted </a:t>
            </a:r>
            <a:r>
              <a:rPr lang="en-US" dirty="0" smtClean="0"/>
              <a:t>the attention and commitment of legislators and policy-makers </a:t>
            </a:r>
            <a:r>
              <a:rPr lang="en-US" b="1" u="sng" dirty="0" smtClean="0"/>
              <a:t>through</a:t>
            </a:r>
            <a:r>
              <a:rPr lang="en-US" b="1" dirty="0" smtClean="0"/>
              <a:t> </a:t>
            </a:r>
            <a:r>
              <a:rPr lang="en-US" dirty="0" smtClean="0"/>
              <a:t>the world.</a:t>
            </a:r>
          </a:p>
          <a:p>
            <a:pPr>
              <a:buNone/>
            </a:pPr>
            <a:r>
              <a:rPr lang="en-US" dirty="0" smtClean="0"/>
              <a:t>A. those </a:t>
            </a:r>
          </a:p>
          <a:p>
            <a:pPr>
              <a:buNone/>
            </a:pPr>
            <a:r>
              <a:rPr lang="en-US" dirty="0" smtClean="0"/>
              <a:t>B. has attracted </a:t>
            </a:r>
          </a:p>
          <a:p>
            <a:pPr>
              <a:buNone/>
            </a:pPr>
            <a:r>
              <a:rPr lang="en-US" b="1" dirty="0" smtClean="0"/>
              <a:t>C</a:t>
            </a:r>
            <a:r>
              <a:rPr lang="en-US" dirty="0" smtClean="0"/>
              <a:t>. through </a:t>
            </a:r>
          </a:p>
          <a:p>
            <a:pPr>
              <a:buNone/>
            </a:pPr>
            <a:r>
              <a:rPr lang="en-US" dirty="0" smtClean="0"/>
              <a:t>D. in</a:t>
            </a:r>
          </a:p>
          <a:p>
            <a:pPr>
              <a:buNone/>
            </a:pP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24</a:t>
            </a:r>
            <a:r>
              <a:rPr lang="en-US" dirty="0" smtClean="0"/>
              <a:t>. Public </a:t>
            </a:r>
            <a:r>
              <a:rPr lang="en-US" b="1" u="sng" dirty="0" smtClean="0"/>
              <a:t>opinion polls </a:t>
            </a:r>
            <a:r>
              <a:rPr lang="en-US" dirty="0" smtClean="0"/>
              <a:t>have</a:t>
            </a:r>
            <a:r>
              <a:rPr lang="en-US" b="1" dirty="0" smtClean="0"/>
              <a:t> </a:t>
            </a:r>
            <a:r>
              <a:rPr lang="en-US" b="1" u="sng" dirty="0" smtClean="0"/>
              <a:t>consistently</a:t>
            </a:r>
            <a:r>
              <a:rPr lang="en-US" b="1" dirty="0" smtClean="0"/>
              <a:t> </a:t>
            </a:r>
            <a:r>
              <a:rPr lang="en-US" dirty="0" smtClean="0"/>
              <a:t>demonstrated the public’s willingness for 'tradeoff' economic growth </a:t>
            </a:r>
            <a:r>
              <a:rPr lang="en-US" b="1" u="sng" dirty="0" smtClean="0"/>
              <a:t>for</a:t>
            </a:r>
            <a:r>
              <a:rPr lang="en-US" b="1" dirty="0" smtClean="0"/>
              <a:t> </a:t>
            </a:r>
            <a:r>
              <a:rPr lang="en-US" b="1" u="sng" dirty="0" smtClean="0"/>
              <a:t>environmental</a:t>
            </a:r>
            <a:r>
              <a:rPr lang="en-US" b="1" dirty="0" smtClean="0"/>
              <a:t> </a:t>
            </a:r>
            <a:r>
              <a:rPr lang="en-US" dirty="0" smtClean="0"/>
              <a:t>protection.</a:t>
            </a:r>
          </a:p>
          <a:p>
            <a:pPr>
              <a:buNone/>
            </a:pPr>
            <a:r>
              <a:rPr lang="en-US" dirty="0" smtClean="0"/>
              <a:t>A. consistently </a:t>
            </a:r>
          </a:p>
          <a:p>
            <a:pPr>
              <a:buNone/>
            </a:pPr>
            <a:r>
              <a:rPr lang="en-US" dirty="0" smtClean="0"/>
              <a:t>B. opinion polls </a:t>
            </a:r>
          </a:p>
          <a:p>
            <a:pPr>
              <a:buNone/>
            </a:pPr>
            <a:r>
              <a:rPr lang="en-US" b="1" dirty="0" smtClean="0"/>
              <a:t>C</a:t>
            </a:r>
            <a:r>
              <a:rPr lang="en-US" dirty="0" smtClean="0"/>
              <a:t>. for </a:t>
            </a:r>
          </a:p>
          <a:p>
            <a:pPr>
              <a:buNone/>
            </a:pPr>
            <a:r>
              <a:rPr lang="en-US" dirty="0" smtClean="0"/>
              <a:t>D. environmental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 Education </a:t>
            </a:r>
            <a:r>
              <a:rPr lang="en-US" b="1" u="sng" dirty="0" smtClean="0"/>
              <a:t>should</a:t>
            </a:r>
            <a:r>
              <a:rPr lang="en-US" dirty="0" smtClean="0"/>
              <a:t> emphasize </a:t>
            </a:r>
            <a:r>
              <a:rPr lang="en-US" b="1" u="sng" dirty="0" smtClean="0"/>
              <a:t>our</a:t>
            </a:r>
            <a:r>
              <a:rPr lang="en-US" dirty="0" smtClean="0"/>
              <a:t> interdependence </a:t>
            </a:r>
            <a:r>
              <a:rPr lang="en-US" b="1" u="sng" dirty="0" smtClean="0"/>
              <a:t>with</a:t>
            </a:r>
            <a:r>
              <a:rPr lang="en-US" dirty="0" smtClean="0"/>
              <a:t> people and with the planet </a:t>
            </a:r>
            <a:r>
              <a:rPr lang="en-US" b="1" u="sng" dirty="0" smtClean="0"/>
              <a:t>as a whole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A. our </a:t>
            </a:r>
          </a:p>
          <a:p>
            <a:pPr>
              <a:buNone/>
            </a:pPr>
            <a:r>
              <a:rPr lang="en-US" dirty="0" smtClean="0"/>
              <a:t>B. with </a:t>
            </a:r>
          </a:p>
          <a:p>
            <a:pPr>
              <a:buNone/>
            </a:pPr>
            <a:r>
              <a:rPr lang="en-US" dirty="0" smtClean="0"/>
              <a:t>C. as a whole </a:t>
            </a:r>
          </a:p>
          <a:p>
            <a:pPr>
              <a:buNone/>
            </a:pPr>
            <a:r>
              <a:rPr lang="en-US" dirty="0" smtClean="0"/>
              <a:t>D. should 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dirty="0" smtClean="0"/>
              <a:t>26. </a:t>
            </a:r>
            <a:r>
              <a:rPr lang="en-US" b="1" u="sng" dirty="0" smtClean="0"/>
              <a:t>Most of</a:t>
            </a:r>
            <a:r>
              <a:rPr lang="en-US" b="1" dirty="0" smtClean="0"/>
              <a:t> </a:t>
            </a:r>
            <a:r>
              <a:rPr lang="en-US" dirty="0" smtClean="0"/>
              <a:t>the large industries </a:t>
            </a:r>
            <a:r>
              <a:rPr lang="en-US" b="1" u="sng" dirty="0" smtClean="0"/>
              <a:t>in the</a:t>
            </a:r>
            <a:r>
              <a:rPr lang="en-US" b="1" dirty="0" smtClean="0"/>
              <a:t> </a:t>
            </a:r>
            <a:r>
              <a:rPr lang="en-US" dirty="0" smtClean="0"/>
              <a:t>country </a:t>
            </a:r>
            <a:r>
              <a:rPr lang="en-US" b="1" u="sng" dirty="0" smtClean="0"/>
              <a:t>are</a:t>
            </a:r>
            <a:r>
              <a:rPr lang="en-US" dirty="0" smtClean="0"/>
              <a:t> well organized and structured and are sometimes </a:t>
            </a:r>
            <a:r>
              <a:rPr lang="en-US" b="1" u="sng" dirty="0" smtClean="0"/>
              <a:t>backed up</a:t>
            </a:r>
            <a:r>
              <a:rPr lang="en-US" dirty="0" smtClean="0"/>
              <a:t> internationally reputable mother companies.</a:t>
            </a:r>
          </a:p>
          <a:p>
            <a:pPr>
              <a:buNone/>
            </a:pPr>
            <a:r>
              <a:rPr lang="en-US" dirty="0" smtClean="0"/>
              <a:t>A. in the </a:t>
            </a:r>
          </a:p>
          <a:p>
            <a:pPr>
              <a:buNone/>
            </a:pPr>
            <a:r>
              <a:rPr lang="en-US" dirty="0" smtClean="0"/>
              <a:t>B. Most of </a:t>
            </a:r>
          </a:p>
          <a:p>
            <a:pPr>
              <a:buNone/>
            </a:pPr>
            <a:r>
              <a:rPr lang="en-US" dirty="0" smtClean="0"/>
              <a:t>C. are </a:t>
            </a:r>
          </a:p>
          <a:p>
            <a:pPr>
              <a:buNone/>
            </a:pPr>
            <a:r>
              <a:rPr lang="en-US" dirty="0" smtClean="0"/>
              <a:t>D. backed up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 Education </a:t>
            </a:r>
            <a:r>
              <a:rPr lang="en-US" b="1" u="sng" dirty="0" smtClean="0"/>
              <a:t>should</a:t>
            </a:r>
            <a:r>
              <a:rPr lang="en-US" dirty="0" smtClean="0"/>
              <a:t> emphasize </a:t>
            </a:r>
            <a:r>
              <a:rPr lang="en-US" b="1" u="sng" dirty="0" smtClean="0"/>
              <a:t>our</a:t>
            </a:r>
            <a:r>
              <a:rPr lang="en-US" dirty="0" smtClean="0"/>
              <a:t> interdependence </a:t>
            </a:r>
            <a:r>
              <a:rPr lang="en-US" b="1" u="sng" dirty="0" smtClean="0"/>
              <a:t>with</a:t>
            </a:r>
            <a:r>
              <a:rPr lang="en-US" dirty="0" smtClean="0"/>
              <a:t> people and with the planet </a:t>
            </a:r>
            <a:r>
              <a:rPr lang="en-US" b="1" u="sng" dirty="0" smtClean="0"/>
              <a:t>as a whole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A. our </a:t>
            </a:r>
          </a:p>
          <a:p>
            <a:pPr>
              <a:buNone/>
            </a:pPr>
            <a:r>
              <a:rPr lang="en-US" b="1" dirty="0" smtClean="0"/>
              <a:t>B</a:t>
            </a:r>
            <a:r>
              <a:rPr lang="en-US" dirty="0" smtClean="0"/>
              <a:t>. with </a:t>
            </a:r>
          </a:p>
          <a:p>
            <a:pPr>
              <a:buNone/>
            </a:pPr>
            <a:r>
              <a:rPr lang="en-US" dirty="0" smtClean="0"/>
              <a:t>C. as a whole </a:t>
            </a:r>
          </a:p>
          <a:p>
            <a:pPr>
              <a:buNone/>
            </a:pPr>
            <a:r>
              <a:rPr lang="en-US" dirty="0" smtClean="0"/>
              <a:t>D. should 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dirty="0" smtClean="0"/>
              <a:t>26. </a:t>
            </a:r>
            <a:r>
              <a:rPr lang="en-US" b="1" u="sng" dirty="0" smtClean="0"/>
              <a:t>Most of</a:t>
            </a:r>
            <a:r>
              <a:rPr lang="en-US" b="1" dirty="0" smtClean="0"/>
              <a:t> </a:t>
            </a:r>
            <a:r>
              <a:rPr lang="en-US" dirty="0" smtClean="0"/>
              <a:t>the large industries </a:t>
            </a:r>
            <a:r>
              <a:rPr lang="en-US" b="1" u="sng" dirty="0" smtClean="0"/>
              <a:t>in the</a:t>
            </a:r>
            <a:r>
              <a:rPr lang="en-US" b="1" dirty="0" smtClean="0"/>
              <a:t> </a:t>
            </a:r>
            <a:r>
              <a:rPr lang="en-US" dirty="0" smtClean="0"/>
              <a:t>country </a:t>
            </a:r>
            <a:r>
              <a:rPr lang="en-US" b="1" u="sng" dirty="0" smtClean="0"/>
              <a:t>are</a:t>
            </a:r>
            <a:r>
              <a:rPr lang="en-US" dirty="0" smtClean="0"/>
              <a:t> well organized and structured and are sometimes </a:t>
            </a:r>
            <a:r>
              <a:rPr lang="en-US" b="1" u="sng" dirty="0" smtClean="0"/>
              <a:t>backed up</a:t>
            </a:r>
            <a:r>
              <a:rPr lang="en-US" dirty="0" smtClean="0"/>
              <a:t> internationally reputable mother companies.</a:t>
            </a:r>
          </a:p>
          <a:p>
            <a:pPr>
              <a:buNone/>
            </a:pPr>
            <a:r>
              <a:rPr lang="en-US" dirty="0" smtClean="0"/>
              <a:t>A. in the </a:t>
            </a:r>
          </a:p>
          <a:p>
            <a:pPr>
              <a:buNone/>
            </a:pPr>
            <a:r>
              <a:rPr lang="en-US" dirty="0" smtClean="0"/>
              <a:t>B. Most of </a:t>
            </a:r>
          </a:p>
          <a:p>
            <a:pPr>
              <a:buNone/>
            </a:pPr>
            <a:r>
              <a:rPr lang="en-US" dirty="0" smtClean="0"/>
              <a:t>C. are </a:t>
            </a:r>
          </a:p>
          <a:p>
            <a:pPr>
              <a:buNone/>
            </a:pPr>
            <a:r>
              <a:rPr lang="en-US" b="1" dirty="0" smtClean="0"/>
              <a:t>D</a:t>
            </a:r>
            <a:r>
              <a:rPr lang="en-US" dirty="0" smtClean="0"/>
              <a:t>. backed up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27.The technology, developed in </a:t>
            </a:r>
            <a:r>
              <a:rPr lang="en-US" b="1" u="sng" dirty="0" smtClean="0"/>
              <a:t>coal-rich</a:t>
            </a:r>
            <a:r>
              <a:rPr lang="en-US" b="1" dirty="0" smtClean="0"/>
              <a:t> </a:t>
            </a:r>
            <a:r>
              <a:rPr lang="en-US" dirty="0" smtClean="0"/>
              <a:t>Germany in the 1920s</a:t>
            </a:r>
            <a:r>
              <a:rPr lang="en-US" b="1" dirty="0" smtClean="0"/>
              <a:t>, </a:t>
            </a:r>
            <a:r>
              <a:rPr lang="en-US" b="1" u="sng" dirty="0" smtClean="0"/>
              <a:t>involves partly</a:t>
            </a:r>
            <a:r>
              <a:rPr lang="en-US" b="1" dirty="0" smtClean="0"/>
              <a:t> </a:t>
            </a:r>
            <a:r>
              <a:rPr lang="en-US" dirty="0" smtClean="0"/>
              <a:t>burning coal to </a:t>
            </a:r>
            <a:r>
              <a:rPr lang="en-US" b="1" u="sng" dirty="0" smtClean="0"/>
              <a:t>turn it into</a:t>
            </a:r>
            <a:r>
              <a:rPr lang="en-US" b="1" dirty="0" smtClean="0"/>
              <a:t> </a:t>
            </a:r>
            <a:r>
              <a:rPr lang="en-US" dirty="0" smtClean="0"/>
              <a:t>a gas, then using a catalyst,</a:t>
            </a:r>
            <a:r>
              <a:rPr lang="en-US" b="1" dirty="0" smtClean="0"/>
              <a:t> </a:t>
            </a:r>
            <a:r>
              <a:rPr lang="en-US" b="1" u="sng" dirty="0" smtClean="0"/>
              <a:t>make it</a:t>
            </a:r>
            <a:r>
              <a:rPr lang="en-US" b="1" dirty="0" smtClean="0"/>
              <a:t> </a:t>
            </a:r>
            <a:r>
              <a:rPr lang="en-US" dirty="0" smtClean="0"/>
              <a:t>a</a:t>
            </a:r>
            <a:r>
              <a:rPr lang="en-US" b="1" dirty="0" smtClean="0"/>
              <a:t> </a:t>
            </a:r>
            <a:r>
              <a:rPr lang="en-US" dirty="0" smtClean="0"/>
              <a:t>liquid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A. coal-rich </a:t>
            </a:r>
          </a:p>
          <a:p>
            <a:pPr>
              <a:buNone/>
            </a:pPr>
            <a:r>
              <a:rPr lang="en-US" dirty="0" smtClean="0"/>
              <a:t>B. involves partly </a:t>
            </a:r>
          </a:p>
          <a:p>
            <a:pPr>
              <a:buNone/>
            </a:pPr>
            <a:r>
              <a:rPr lang="en-US" dirty="0" smtClean="0"/>
              <a:t>C. turn it into </a:t>
            </a:r>
          </a:p>
          <a:p>
            <a:pPr>
              <a:buNone/>
            </a:pPr>
            <a:r>
              <a:rPr lang="en-US" dirty="0" smtClean="0"/>
              <a:t>D. make it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28. The economy is </a:t>
            </a:r>
            <a:r>
              <a:rPr lang="en-US" b="1" u="sng" dirty="0" smtClean="0"/>
              <a:t>heavy</a:t>
            </a:r>
            <a:r>
              <a:rPr lang="en-US" b="1" dirty="0" smtClean="0"/>
              <a:t> </a:t>
            </a:r>
            <a:r>
              <a:rPr lang="en-US" dirty="0" smtClean="0"/>
              <a:t>dependent</a:t>
            </a:r>
            <a:r>
              <a:rPr lang="en-US" b="1" dirty="0" smtClean="0"/>
              <a:t> </a:t>
            </a:r>
            <a:r>
              <a:rPr lang="en-US" b="1" u="sng" dirty="0" smtClean="0"/>
              <a:t>on industry</a:t>
            </a:r>
            <a:r>
              <a:rPr lang="en-US" dirty="0" smtClean="0"/>
              <a:t>, and economic growth </a:t>
            </a:r>
            <a:r>
              <a:rPr lang="en-US" b="1" u="sng" dirty="0" smtClean="0"/>
              <a:t>has always been</a:t>
            </a:r>
            <a:r>
              <a:rPr lang="en-US" b="1" dirty="0" smtClean="0"/>
              <a:t>           </a:t>
            </a:r>
            <a:r>
              <a:rPr lang="en-US" dirty="0" smtClean="0"/>
              <a:t>of greater concern </a:t>
            </a:r>
            <a:r>
              <a:rPr lang="en-US" b="1" u="sng" dirty="0" smtClean="0"/>
              <a:t>than</a:t>
            </a:r>
            <a:r>
              <a:rPr lang="en-US" b="1" dirty="0" smtClean="0"/>
              <a:t> </a:t>
            </a:r>
            <a:r>
              <a:rPr lang="en-US" dirty="0" smtClean="0"/>
              <a:t>environmental preservation.</a:t>
            </a:r>
          </a:p>
          <a:p>
            <a:pPr>
              <a:buNone/>
            </a:pPr>
            <a:r>
              <a:rPr lang="en-US" dirty="0" smtClean="0"/>
              <a:t>A. heavy </a:t>
            </a:r>
          </a:p>
          <a:p>
            <a:pPr>
              <a:buNone/>
            </a:pPr>
            <a:r>
              <a:rPr lang="en-US" dirty="0" smtClean="0"/>
              <a:t>B. on industry </a:t>
            </a:r>
          </a:p>
          <a:p>
            <a:pPr>
              <a:buNone/>
            </a:pPr>
            <a:r>
              <a:rPr lang="en-US" dirty="0" smtClean="0"/>
              <a:t>C. has always been </a:t>
            </a:r>
          </a:p>
          <a:p>
            <a:pPr>
              <a:buNone/>
            </a:pPr>
            <a:r>
              <a:rPr lang="en-US" dirty="0" smtClean="0"/>
              <a:t>D. than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27.The technology, developed in </a:t>
            </a:r>
            <a:r>
              <a:rPr lang="en-US" b="1" u="sng" dirty="0" smtClean="0"/>
              <a:t>coal-rich</a:t>
            </a:r>
            <a:r>
              <a:rPr lang="en-US" b="1" dirty="0" smtClean="0"/>
              <a:t> </a:t>
            </a:r>
            <a:r>
              <a:rPr lang="en-US" dirty="0" smtClean="0"/>
              <a:t>Germany in the 1920s</a:t>
            </a:r>
            <a:r>
              <a:rPr lang="en-US" b="1" dirty="0" smtClean="0"/>
              <a:t>, </a:t>
            </a:r>
            <a:r>
              <a:rPr lang="en-US" b="1" u="sng" dirty="0" smtClean="0"/>
              <a:t>involves partly</a:t>
            </a:r>
            <a:r>
              <a:rPr lang="en-US" b="1" dirty="0" smtClean="0"/>
              <a:t> </a:t>
            </a:r>
            <a:r>
              <a:rPr lang="en-US" dirty="0" smtClean="0"/>
              <a:t>burning coal to </a:t>
            </a:r>
            <a:r>
              <a:rPr lang="en-US" b="1" u="sng" dirty="0" smtClean="0"/>
              <a:t>turn it into</a:t>
            </a:r>
            <a:r>
              <a:rPr lang="en-US" b="1" dirty="0" smtClean="0"/>
              <a:t> </a:t>
            </a:r>
            <a:r>
              <a:rPr lang="en-US" dirty="0" smtClean="0"/>
              <a:t>a gas, then using a catalyst,</a:t>
            </a:r>
            <a:r>
              <a:rPr lang="en-US" b="1" dirty="0" smtClean="0"/>
              <a:t> </a:t>
            </a:r>
            <a:r>
              <a:rPr lang="en-US" b="1" u="sng" dirty="0" smtClean="0"/>
              <a:t>make it</a:t>
            </a:r>
            <a:r>
              <a:rPr lang="en-US" b="1" dirty="0" smtClean="0"/>
              <a:t> </a:t>
            </a:r>
            <a:r>
              <a:rPr lang="en-US" dirty="0" smtClean="0"/>
              <a:t>a</a:t>
            </a:r>
            <a:r>
              <a:rPr lang="en-US" b="1" dirty="0" smtClean="0"/>
              <a:t> </a:t>
            </a:r>
            <a:r>
              <a:rPr lang="en-US" dirty="0" smtClean="0"/>
              <a:t>liquid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A. coal-rich </a:t>
            </a:r>
          </a:p>
          <a:p>
            <a:pPr>
              <a:buNone/>
            </a:pPr>
            <a:r>
              <a:rPr lang="en-US" dirty="0" smtClean="0"/>
              <a:t>B. involves partly </a:t>
            </a:r>
          </a:p>
          <a:p>
            <a:pPr>
              <a:buNone/>
            </a:pPr>
            <a:r>
              <a:rPr lang="en-US" dirty="0" smtClean="0"/>
              <a:t>C. turn it into </a:t>
            </a:r>
          </a:p>
          <a:p>
            <a:pPr>
              <a:buNone/>
            </a:pPr>
            <a:r>
              <a:rPr lang="en-US" b="1" dirty="0" smtClean="0"/>
              <a:t>D</a:t>
            </a:r>
            <a:r>
              <a:rPr lang="en-US" dirty="0" smtClean="0"/>
              <a:t>. make it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28. The economy is </a:t>
            </a:r>
            <a:r>
              <a:rPr lang="en-US" b="1" u="sng" dirty="0" smtClean="0"/>
              <a:t>heavy</a:t>
            </a:r>
            <a:r>
              <a:rPr lang="en-US" b="1" dirty="0" smtClean="0"/>
              <a:t> </a:t>
            </a:r>
            <a:r>
              <a:rPr lang="en-US" dirty="0" smtClean="0"/>
              <a:t>dependent</a:t>
            </a:r>
            <a:r>
              <a:rPr lang="en-US" b="1" dirty="0" smtClean="0"/>
              <a:t> </a:t>
            </a:r>
            <a:r>
              <a:rPr lang="en-US" b="1" u="sng" dirty="0" smtClean="0"/>
              <a:t>on industry</a:t>
            </a:r>
            <a:r>
              <a:rPr lang="en-US" dirty="0" smtClean="0"/>
              <a:t>, and economic growth </a:t>
            </a:r>
            <a:r>
              <a:rPr lang="en-US" b="1" u="sng" dirty="0" smtClean="0"/>
              <a:t>has always been</a:t>
            </a:r>
            <a:r>
              <a:rPr lang="en-US" b="1" dirty="0" smtClean="0"/>
              <a:t>           </a:t>
            </a:r>
            <a:r>
              <a:rPr lang="en-US" dirty="0" smtClean="0"/>
              <a:t>of greater concern </a:t>
            </a:r>
            <a:r>
              <a:rPr lang="en-US" b="1" u="sng" dirty="0" smtClean="0"/>
              <a:t>than</a:t>
            </a:r>
            <a:r>
              <a:rPr lang="en-US" b="1" dirty="0" smtClean="0"/>
              <a:t> </a:t>
            </a:r>
            <a:r>
              <a:rPr lang="en-US" dirty="0" smtClean="0"/>
              <a:t>environmental preservation.</a:t>
            </a:r>
          </a:p>
          <a:p>
            <a:pPr>
              <a:buNone/>
            </a:pPr>
            <a:r>
              <a:rPr lang="en-US" b="1" dirty="0" smtClean="0"/>
              <a:t>A</a:t>
            </a:r>
            <a:r>
              <a:rPr lang="en-US" dirty="0" smtClean="0"/>
              <a:t>. heavy </a:t>
            </a:r>
          </a:p>
          <a:p>
            <a:pPr>
              <a:buNone/>
            </a:pPr>
            <a:r>
              <a:rPr lang="en-US" dirty="0" smtClean="0"/>
              <a:t>B. on industry </a:t>
            </a:r>
          </a:p>
          <a:p>
            <a:pPr>
              <a:buNone/>
            </a:pPr>
            <a:r>
              <a:rPr lang="en-US" dirty="0" smtClean="0"/>
              <a:t>C. has always been </a:t>
            </a:r>
          </a:p>
          <a:p>
            <a:pPr>
              <a:buNone/>
            </a:pPr>
            <a:r>
              <a:rPr lang="en-US" dirty="0" smtClean="0"/>
              <a:t>D. than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</a:t>
            </a:r>
            <a:r>
              <a:rPr lang="en-US" b="1" u="sng" dirty="0" smtClean="0"/>
              <a:t>My friends tell </a:t>
            </a:r>
            <a:r>
              <a:rPr lang="en-US" dirty="0" smtClean="0"/>
              <a:t>the</a:t>
            </a:r>
            <a:r>
              <a:rPr lang="en-US" b="1" dirty="0" smtClean="0"/>
              <a:t> </a:t>
            </a:r>
            <a:r>
              <a:rPr lang="en-US" b="1" u="sng" dirty="0" smtClean="0"/>
              <a:t>English exam </a:t>
            </a:r>
            <a:r>
              <a:rPr lang="en-US" dirty="0" smtClean="0"/>
              <a:t>is</a:t>
            </a:r>
            <a:r>
              <a:rPr lang="en-US" b="1" dirty="0" smtClean="0"/>
              <a:t> </a:t>
            </a:r>
            <a:r>
              <a:rPr lang="en-US" b="1" u="sng" dirty="0" smtClean="0"/>
              <a:t>quite difficult</a:t>
            </a:r>
            <a:r>
              <a:rPr lang="en-US" b="1" dirty="0" smtClean="0"/>
              <a:t> </a:t>
            </a:r>
            <a:r>
              <a:rPr lang="en-US" dirty="0" smtClean="0"/>
              <a:t>but I’m not </a:t>
            </a:r>
            <a:r>
              <a:rPr lang="en-US" b="1" u="sng" dirty="0" smtClean="0"/>
              <a:t>worried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b="1" dirty="0" smtClean="0"/>
              <a:t>A</a:t>
            </a:r>
            <a:r>
              <a:rPr lang="en-US" dirty="0" smtClean="0"/>
              <a:t>. My friends tell</a:t>
            </a:r>
          </a:p>
          <a:p>
            <a:pPr>
              <a:buNone/>
            </a:pPr>
            <a:r>
              <a:rPr lang="en-US" dirty="0" smtClean="0"/>
              <a:t>B. English exam </a:t>
            </a:r>
          </a:p>
          <a:p>
            <a:pPr>
              <a:buNone/>
            </a:pPr>
            <a:r>
              <a:rPr lang="en-US" dirty="0" smtClean="0"/>
              <a:t>C. quite difficult </a:t>
            </a:r>
          </a:p>
          <a:p>
            <a:pPr>
              <a:buNone/>
            </a:pPr>
            <a:r>
              <a:rPr lang="en-US" dirty="0" smtClean="0"/>
              <a:t>D. worried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 </a:t>
            </a:r>
            <a:r>
              <a:rPr lang="en-US" dirty="0" smtClean="0"/>
              <a:t>2.The tickets, </a:t>
            </a:r>
            <a:r>
              <a:rPr lang="en-US" b="1" u="sng" dirty="0" smtClean="0"/>
              <a:t>which</a:t>
            </a:r>
            <a:r>
              <a:rPr lang="en-US" b="1" dirty="0" smtClean="0"/>
              <a:t> </a:t>
            </a:r>
            <a:r>
              <a:rPr lang="en-US" dirty="0" smtClean="0"/>
              <a:t>are extremely </a:t>
            </a:r>
            <a:r>
              <a:rPr lang="en-US" b="1" u="sng" dirty="0" smtClean="0"/>
              <a:t>good value</a:t>
            </a:r>
            <a:r>
              <a:rPr lang="en-US" b="1" dirty="0" smtClean="0"/>
              <a:t>, </a:t>
            </a:r>
            <a:r>
              <a:rPr lang="en-US" b="1" u="sng" dirty="0" smtClean="0"/>
              <a:t>can be buy</a:t>
            </a:r>
            <a:r>
              <a:rPr lang="en-US" b="1" dirty="0" smtClean="0"/>
              <a:t> </a:t>
            </a:r>
            <a:r>
              <a:rPr lang="en-US" dirty="0" smtClean="0"/>
              <a:t>from</a:t>
            </a:r>
            <a:r>
              <a:rPr lang="en-US" b="1" dirty="0" smtClean="0"/>
              <a:t> </a:t>
            </a:r>
            <a:r>
              <a:rPr lang="en-US" b="1" u="sng" dirty="0" smtClean="0"/>
              <a:t>large supermarkets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A. which</a:t>
            </a:r>
          </a:p>
          <a:p>
            <a:pPr>
              <a:buNone/>
            </a:pPr>
            <a:r>
              <a:rPr lang="en-US" dirty="0" smtClean="0"/>
              <a:t>B. good value</a:t>
            </a:r>
          </a:p>
          <a:p>
            <a:pPr>
              <a:buNone/>
            </a:pPr>
            <a:r>
              <a:rPr lang="en-US" b="1" dirty="0" smtClean="0"/>
              <a:t>C</a:t>
            </a:r>
            <a:r>
              <a:rPr lang="en-US" dirty="0" smtClean="0"/>
              <a:t>. can be buy </a:t>
            </a:r>
          </a:p>
          <a:p>
            <a:pPr>
              <a:buNone/>
            </a:pPr>
            <a:r>
              <a:rPr lang="en-US" dirty="0" smtClean="0"/>
              <a:t>D. large supermarkets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 Advocacy for child war victims, children </a:t>
            </a:r>
            <a:r>
              <a:rPr lang="en-US" b="1" u="sng" dirty="0" smtClean="0"/>
              <a:t>in</a:t>
            </a:r>
            <a:r>
              <a:rPr lang="en-US" dirty="0" smtClean="0"/>
              <a:t> hazardous work, abused children and </a:t>
            </a:r>
            <a:r>
              <a:rPr lang="en-US" b="1" u="sng" dirty="0" smtClean="0"/>
              <a:t>those</a:t>
            </a:r>
            <a:r>
              <a:rPr lang="en-US" b="1" dirty="0" smtClean="0"/>
              <a:t> </a:t>
            </a:r>
            <a:r>
              <a:rPr lang="en-US" dirty="0" smtClean="0"/>
              <a:t>variously exploited </a:t>
            </a:r>
            <a:r>
              <a:rPr lang="en-US" b="1" u="sng" dirty="0" smtClean="0"/>
              <a:t>has attracted</a:t>
            </a:r>
            <a:r>
              <a:rPr lang="en-US" b="1" dirty="0" smtClean="0"/>
              <a:t> </a:t>
            </a:r>
            <a:r>
              <a:rPr lang="en-US" dirty="0" smtClean="0"/>
              <a:t>the attention and commitment of legislators and policy-makers </a:t>
            </a:r>
            <a:r>
              <a:rPr lang="en-US" b="1" u="sng" dirty="0" smtClean="0"/>
              <a:t>through</a:t>
            </a:r>
            <a:r>
              <a:rPr lang="en-US" dirty="0" smtClean="0"/>
              <a:t> the world.</a:t>
            </a:r>
          </a:p>
          <a:p>
            <a:pPr>
              <a:buNone/>
            </a:pPr>
            <a:r>
              <a:rPr lang="en-US" dirty="0" smtClean="0"/>
              <a:t>A. those </a:t>
            </a:r>
          </a:p>
          <a:p>
            <a:pPr>
              <a:buNone/>
            </a:pPr>
            <a:r>
              <a:rPr lang="en-US" dirty="0" smtClean="0"/>
              <a:t>B. has attracted </a:t>
            </a:r>
          </a:p>
          <a:p>
            <a:pPr>
              <a:buNone/>
            </a:pPr>
            <a:r>
              <a:rPr lang="en-US" dirty="0" smtClean="0"/>
              <a:t>C. through </a:t>
            </a:r>
          </a:p>
          <a:p>
            <a:pPr>
              <a:buNone/>
            </a:pPr>
            <a:r>
              <a:rPr lang="en-US" dirty="0" smtClean="0"/>
              <a:t>D. in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30. </a:t>
            </a:r>
            <a:r>
              <a:rPr lang="en-US" b="1" u="sng" dirty="0" smtClean="0"/>
              <a:t>Should we </a:t>
            </a:r>
            <a:r>
              <a:rPr lang="en-US" dirty="0" smtClean="0"/>
              <a:t>really</a:t>
            </a:r>
            <a:r>
              <a:rPr lang="en-US" b="1" dirty="0" smtClean="0"/>
              <a:t> </a:t>
            </a:r>
            <a:r>
              <a:rPr lang="en-US" b="1" u="sng" dirty="0" smtClean="0"/>
              <a:t>speak of</a:t>
            </a:r>
            <a:r>
              <a:rPr lang="en-US" b="1" dirty="0" smtClean="0"/>
              <a:t> </a:t>
            </a:r>
            <a:r>
              <a:rPr lang="en-US" dirty="0" smtClean="0"/>
              <a:t>the “breakdown” of families </a:t>
            </a:r>
            <a:r>
              <a:rPr lang="en-US" b="1" u="sng" dirty="0" smtClean="0"/>
              <a:t>when we are</a:t>
            </a:r>
            <a:r>
              <a:rPr lang="en-US" b="1" dirty="0" smtClean="0"/>
              <a:t> </a:t>
            </a:r>
            <a:r>
              <a:rPr lang="en-US" dirty="0" smtClean="0"/>
              <a:t>perhaps</a:t>
            </a:r>
            <a:r>
              <a:rPr lang="en-US" b="1" dirty="0" smtClean="0"/>
              <a:t> </a:t>
            </a:r>
            <a:r>
              <a:rPr lang="en-US" dirty="0" smtClean="0"/>
              <a:t>witnessing new family forms and a new social structure </a:t>
            </a:r>
            <a:r>
              <a:rPr lang="en-US" b="1" u="sng" dirty="0" smtClean="0"/>
              <a:t>arising</a:t>
            </a:r>
            <a:r>
              <a:rPr lang="en-US" b="1" dirty="0" smtClean="0"/>
              <a:t> </a:t>
            </a:r>
            <a:r>
              <a:rPr lang="en-US" dirty="0" smtClean="0"/>
              <a:t>late capitalism?</a:t>
            </a:r>
          </a:p>
          <a:p>
            <a:pPr>
              <a:buNone/>
            </a:pPr>
            <a:r>
              <a:rPr lang="en-US" dirty="0" smtClean="0"/>
              <a:t>A. when we are </a:t>
            </a:r>
          </a:p>
          <a:p>
            <a:pPr>
              <a:buNone/>
            </a:pPr>
            <a:r>
              <a:rPr lang="en-US" dirty="0" smtClean="0"/>
              <a:t>B. Should we </a:t>
            </a:r>
          </a:p>
          <a:p>
            <a:pPr>
              <a:buNone/>
            </a:pPr>
            <a:r>
              <a:rPr lang="en-US" dirty="0" smtClean="0"/>
              <a:t>C. arising </a:t>
            </a:r>
          </a:p>
          <a:p>
            <a:pPr>
              <a:buNone/>
            </a:pPr>
            <a:r>
              <a:rPr lang="en-US" dirty="0" smtClean="0"/>
              <a:t>D. speak of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 Advocacy for child war victims, children </a:t>
            </a:r>
            <a:r>
              <a:rPr lang="en-US" b="1" u="sng" dirty="0" smtClean="0"/>
              <a:t>in</a:t>
            </a:r>
            <a:r>
              <a:rPr lang="en-US" dirty="0" smtClean="0"/>
              <a:t> hazardous work, abused children and </a:t>
            </a:r>
            <a:r>
              <a:rPr lang="en-US" b="1" u="sng" dirty="0" smtClean="0"/>
              <a:t>those</a:t>
            </a:r>
            <a:r>
              <a:rPr lang="en-US" b="1" dirty="0" smtClean="0"/>
              <a:t> </a:t>
            </a:r>
            <a:r>
              <a:rPr lang="en-US" dirty="0" smtClean="0"/>
              <a:t>variously exploited </a:t>
            </a:r>
            <a:r>
              <a:rPr lang="en-US" b="1" u="sng" dirty="0" smtClean="0"/>
              <a:t>has attracted</a:t>
            </a:r>
            <a:r>
              <a:rPr lang="en-US" b="1" dirty="0" smtClean="0"/>
              <a:t> </a:t>
            </a:r>
            <a:r>
              <a:rPr lang="en-US" dirty="0" smtClean="0"/>
              <a:t>the attention and commitment of legislators and policy-makers </a:t>
            </a:r>
            <a:r>
              <a:rPr lang="en-US" b="1" u="sng" dirty="0" smtClean="0"/>
              <a:t>through</a:t>
            </a:r>
            <a:r>
              <a:rPr lang="en-US" dirty="0" smtClean="0"/>
              <a:t> the world.</a:t>
            </a:r>
          </a:p>
          <a:p>
            <a:pPr>
              <a:buNone/>
            </a:pPr>
            <a:r>
              <a:rPr lang="en-US" dirty="0" smtClean="0"/>
              <a:t>A. those </a:t>
            </a:r>
          </a:p>
          <a:p>
            <a:pPr>
              <a:buNone/>
            </a:pPr>
            <a:r>
              <a:rPr lang="en-US" dirty="0" smtClean="0"/>
              <a:t>B. has attracted </a:t>
            </a:r>
          </a:p>
          <a:p>
            <a:pPr>
              <a:buNone/>
            </a:pPr>
            <a:r>
              <a:rPr lang="en-US" b="1" dirty="0" smtClean="0"/>
              <a:t>C</a:t>
            </a:r>
            <a:r>
              <a:rPr lang="en-US" dirty="0" smtClean="0"/>
              <a:t>. through </a:t>
            </a:r>
          </a:p>
          <a:p>
            <a:pPr>
              <a:buNone/>
            </a:pPr>
            <a:r>
              <a:rPr lang="en-US" dirty="0" smtClean="0"/>
              <a:t>D. in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30. </a:t>
            </a:r>
            <a:r>
              <a:rPr lang="en-US" b="1" u="sng" dirty="0" smtClean="0"/>
              <a:t>Should we </a:t>
            </a:r>
            <a:r>
              <a:rPr lang="en-US" dirty="0" smtClean="0"/>
              <a:t>really</a:t>
            </a:r>
            <a:r>
              <a:rPr lang="en-US" b="1" dirty="0" smtClean="0"/>
              <a:t> </a:t>
            </a:r>
            <a:r>
              <a:rPr lang="en-US" b="1" u="sng" dirty="0" smtClean="0"/>
              <a:t>speak of</a:t>
            </a:r>
            <a:r>
              <a:rPr lang="en-US" b="1" dirty="0" smtClean="0"/>
              <a:t> </a:t>
            </a:r>
            <a:r>
              <a:rPr lang="en-US" dirty="0" smtClean="0"/>
              <a:t>the “breakdown” of families </a:t>
            </a:r>
            <a:r>
              <a:rPr lang="en-US" b="1" u="sng" dirty="0" smtClean="0"/>
              <a:t>when we are</a:t>
            </a:r>
            <a:r>
              <a:rPr lang="en-US" b="1" dirty="0" smtClean="0"/>
              <a:t> </a:t>
            </a:r>
            <a:r>
              <a:rPr lang="en-US" dirty="0" smtClean="0"/>
              <a:t>perhaps</a:t>
            </a:r>
            <a:r>
              <a:rPr lang="en-US" b="1" dirty="0" smtClean="0"/>
              <a:t> </a:t>
            </a:r>
            <a:r>
              <a:rPr lang="en-US" dirty="0" smtClean="0"/>
              <a:t>witnessing new family forms and a new social structure </a:t>
            </a:r>
            <a:r>
              <a:rPr lang="en-US" b="1" u="sng" dirty="0" smtClean="0"/>
              <a:t>arising</a:t>
            </a:r>
            <a:r>
              <a:rPr lang="en-US" b="1" dirty="0" smtClean="0"/>
              <a:t> </a:t>
            </a:r>
            <a:r>
              <a:rPr lang="en-US" dirty="0" smtClean="0"/>
              <a:t>late capitalism?</a:t>
            </a:r>
          </a:p>
          <a:p>
            <a:pPr>
              <a:buNone/>
            </a:pPr>
            <a:r>
              <a:rPr lang="en-US" dirty="0" smtClean="0"/>
              <a:t>A. when we are </a:t>
            </a:r>
          </a:p>
          <a:p>
            <a:pPr>
              <a:buNone/>
            </a:pPr>
            <a:r>
              <a:rPr lang="en-US" dirty="0" smtClean="0"/>
              <a:t>B. Should we </a:t>
            </a:r>
          </a:p>
          <a:p>
            <a:pPr>
              <a:buNone/>
            </a:pPr>
            <a:r>
              <a:rPr lang="en-US" b="1" dirty="0" smtClean="0"/>
              <a:t>C</a:t>
            </a:r>
            <a:r>
              <a:rPr lang="en-US" dirty="0" smtClean="0"/>
              <a:t>. arising </a:t>
            </a:r>
          </a:p>
          <a:p>
            <a:pPr>
              <a:buNone/>
            </a:pPr>
            <a:r>
              <a:rPr lang="en-US" dirty="0" smtClean="0"/>
              <a:t>D. speak of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3.The number of people </a:t>
            </a:r>
            <a:r>
              <a:rPr lang="en-US" b="1" u="sng" dirty="0" smtClean="0"/>
              <a:t>which</a:t>
            </a:r>
            <a:r>
              <a:rPr lang="en-US" b="1" dirty="0" smtClean="0"/>
              <a:t> </a:t>
            </a:r>
            <a:r>
              <a:rPr lang="en-US" b="1" u="sng" dirty="0" smtClean="0"/>
              <a:t>asked for</a:t>
            </a:r>
            <a:r>
              <a:rPr lang="en-US" b="1" dirty="0" smtClean="0"/>
              <a:t> </a:t>
            </a:r>
            <a:r>
              <a:rPr lang="en-US" dirty="0" smtClean="0"/>
              <a:t>the discount </a:t>
            </a:r>
            <a:r>
              <a:rPr lang="en-US" b="1" u="sng" dirty="0" smtClean="0"/>
              <a:t>was</a:t>
            </a:r>
            <a:r>
              <a:rPr lang="en-US" b="1" dirty="0" smtClean="0"/>
              <a:t> </a:t>
            </a:r>
            <a:r>
              <a:rPr lang="en-US" dirty="0" smtClean="0"/>
              <a:t>low</a:t>
            </a:r>
            <a:r>
              <a:rPr lang="en-US" b="1" dirty="0" smtClean="0"/>
              <a:t> </a:t>
            </a:r>
            <a:r>
              <a:rPr lang="en-US" dirty="0" smtClean="0"/>
              <a:t>but</a:t>
            </a:r>
            <a:r>
              <a:rPr lang="en-US" b="1" dirty="0" smtClean="0"/>
              <a:t> </a:t>
            </a:r>
            <a:r>
              <a:rPr lang="en-US" b="1" u="sng" dirty="0" smtClean="0"/>
              <a:t>grew</a:t>
            </a:r>
            <a:r>
              <a:rPr lang="en-US" b="1" dirty="0" smtClean="0"/>
              <a:t> </a:t>
            </a:r>
            <a:r>
              <a:rPr lang="en-US" dirty="0" smtClean="0"/>
              <a:t>during the summer period.</a:t>
            </a:r>
          </a:p>
          <a:p>
            <a:pPr>
              <a:buNone/>
            </a:pPr>
            <a:r>
              <a:rPr lang="en-US" dirty="0" smtClean="0"/>
              <a:t>A. which </a:t>
            </a:r>
          </a:p>
          <a:p>
            <a:pPr>
              <a:buNone/>
            </a:pPr>
            <a:r>
              <a:rPr lang="en-US" dirty="0" smtClean="0"/>
              <a:t>B. asked for </a:t>
            </a:r>
          </a:p>
          <a:p>
            <a:pPr>
              <a:buNone/>
            </a:pPr>
            <a:r>
              <a:rPr lang="en-US" dirty="0" smtClean="0"/>
              <a:t>C. was</a:t>
            </a:r>
          </a:p>
          <a:p>
            <a:pPr>
              <a:buNone/>
            </a:pPr>
            <a:r>
              <a:rPr lang="en-US" dirty="0" smtClean="0"/>
              <a:t>D. grew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4. He</a:t>
            </a:r>
            <a:r>
              <a:rPr lang="en-US" b="1" dirty="0" smtClean="0"/>
              <a:t> </a:t>
            </a:r>
            <a:r>
              <a:rPr lang="en-US" b="1" u="sng" dirty="0" smtClean="0"/>
              <a:t>wanted always </a:t>
            </a:r>
            <a:r>
              <a:rPr lang="en-US" dirty="0" smtClean="0"/>
              <a:t>to be </a:t>
            </a:r>
            <a:r>
              <a:rPr lang="en-US" b="1" u="sng" dirty="0" smtClean="0"/>
              <a:t>a doctor </a:t>
            </a:r>
            <a:r>
              <a:rPr lang="en-US" dirty="0" smtClean="0"/>
              <a:t>and</a:t>
            </a:r>
            <a:r>
              <a:rPr lang="en-US" b="1" dirty="0" smtClean="0"/>
              <a:t> </a:t>
            </a:r>
            <a:r>
              <a:rPr lang="en-US" b="1" u="sng" dirty="0" smtClean="0"/>
              <a:t>after doing </a:t>
            </a:r>
            <a:r>
              <a:rPr lang="en-US" dirty="0" smtClean="0"/>
              <a:t>medicine he now </a:t>
            </a:r>
            <a:r>
              <a:rPr lang="en-US" b="1" u="sng" dirty="0" smtClean="0"/>
              <a:t>works</a:t>
            </a:r>
            <a:r>
              <a:rPr lang="en-US" b="1" dirty="0" smtClean="0"/>
              <a:t> </a:t>
            </a:r>
            <a:r>
              <a:rPr lang="en-US" dirty="0" smtClean="0"/>
              <a:t>in a hospital.</a:t>
            </a:r>
          </a:p>
          <a:p>
            <a:pPr>
              <a:buNone/>
            </a:pPr>
            <a:r>
              <a:rPr lang="en-US" dirty="0" smtClean="0"/>
              <a:t>A. wanted always </a:t>
            </a:r>
          </a:p>
          <a:p>
            <a:pPr>
              <a:buNone/>
            </a:pPr>
            <a:r>
              <a:rPr lang="en-US" dirty="0" smtClean="0"/>
              <a:t>B. a doctor </a:t>
            </a:r>
          </a:p>
          <a:p>
            <a:pPr>
              <a:buNone/>
            </a:pPr>
            <a:r>
              <a:rPr lang="en-US" dirty="0" smtClean="0"/>
              <a:t>C. after doing </a:t>
            </a:r>
          </a:p>
          <a:p>
            <a:pPr>
              <a:buNone/>
            </a:pPr>
            <a:r>
              <a:rPr lang="en-US" dirty="0" smtClean="0"/>
              <a:t>D. works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3.The number of people </a:t>
            </a:r>
            <a:r>
              <a:rPr lang="en-US" b="1" u="sng" dirty="0" smtClean="0"/>
              <a:t>which</a:t>
            </a:r>
            <a:r>
              <a:rPr lang="en-US" b="1" dirty="0" smtClean="0"/>
              <a:t> </a:t>
            </a:r>
            <a:r>
              <a:rPr lang="en-US" b="1" u="sng" dirty="0" smtClean="0"/>
              <a:t>asked for</a:t>
            </a:r>
            <a:r>
              <a:rPr lang="en-US" b="1" dirty="0" smtClean="0"/>
              <a:t> </a:t>
            </a:r>
            <a:r>
              <a:rPr lang="en-US" dirty="0" smtClean="0"/>
              <a:t>the discount </a:t>
            </a:r>
            <a:r>
              <a:rPr lang="en-US" b="1" u="sng" dirty="0" smtClean="0"/>
              <a:t>was</a:t>
            </a:r>
            <a:r>
              <a:rPr lang="en-US" b="1" dirty="0" smtClean="0"/>
              <a:t> </a:t>
            </a:r>
            <a:r>
              <a:rPr lang="en-US" dirty="0" smtClean="0"/>
              <a:t>low</a:t>
            </a:r>
            <a:r>
              <a:rPr lang="en-US" b="1" dirty="0" smtClean="0"/>
              <a:t> </a:t>
            </a:r>
            <a:r>
              <a:rPr lang="en-US" dirty="0" smtClean="0"/>
              <a:t>but</a:t>
            </a:r>
            <a:r>
              <a:rPr lang="en-US" b="1" dirty="0" smtClean="0"/>
              <a:t> </a:t>
            </a:r>
            <a:r>
              <a:rPr lang="en-US" b="1" u="sng" dirty="0" smtClean="0"/>
              <a:t>grew</a:t>
            </a:r>
            <a:r>
              <a:rPr lang="en-US" b="1" dirty="0" smtClean="0"/>
              <a:t> </a:t>
            </a:r>
            <a:r>
              <a:rPr lang="en-US" dirty="0" smtClean="0"/>
              <a:t>during the summer period.</a:t>
            </a:r>
          </a:p>
          <a:p>
            <a:pPr>
              <a:buNone/>
            </a:pPr>
            <a:r>
              <a:rPr lang="en-US" b="1" dirty="0" smtClean="0"/>
              <a:t>A</a:t>
            </a:r>
            <a:r>
              <a:rPr lang="en-US" dirty="0" smtClean="0"/>
              <a:t>. which </a:t>
            </a:r>
          </a:p>
          <a:p>
            <a:pPr>
              <a:buNone/>
            </a:pPr>
            <a:r>
              <a:rPr lang="en-US" dirty="0" smtClean="0"/>
              <a:t>B. asked for </a:t>
            </a:r>
          </a:p>
          <a:p>
            <a:pPr>
              <a:buNone/>
            </a:pPr>
            <a:r>
              <a:rPr lang="en-US" dirty="0" smtClean="0"/>
              <a:t>C. was</a:t>
            </a:r>
          </a:p>
          <a:p>
            <a:pPr>
              <a:buNone/>
            </a:pPr>
            <a:r>
              <a:rPr lang="en-US" dirty="0" smtClean="0"/>
              <a:t>D. grew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4. He</a:t>
            </a:r>
            <a:r>
              <a:rPr lang="en-US" b="1" dirty="0" smtClean="0"/>
              <a:t> </a:t>
            </a:r>
            <a:r>
              <a:rPr lang="en-US" b="1" u="sng" dirty="0" smtClean="0"/>
              <a:t>wanted always </a:t>
            </a:r>
            <a:r>
              <a:rPr lang="en-US" dirty="0" smtClean="0"/>
              <a:t>to be </a:t>
            </a:r>
            <a:r>
              <a:rPr lang="en-US" b="1" u="sng" dirty="0" smtClean="0"/>
              <a:t>a doctor </a:t>
            </a:r>
            <a:r>
              <a:rPr lang="en-US" dirty="0" smtClean="0"/>
              <a:t>and</a:t>
            </a:r>
            <a:r>
              <a:rPr lang="en-US" b="1" dirty="0" smtClean="0"/>
              <a:t> </a:t>
            </a:r>
            <a:r>
              <a:rPr lang="en-US" b="1" u="sng" dirty="0" smtClean="0"/>
              <a:t>after doing </a:t>
            </a:r>
            <a:r>
              <a:rPr lang="en-US" dirty="0" smtClean="0"/>
              <a:t>medicine he now </a:t>
            </a:r>
            <a:r>
              <a:rPr lang="en-US" b="1" u="sng" dirty="0" smtClean="0"/>
              <a:t>works</a:t>
            </a:r>
            <a:r>
              <a:rPr lang="en-US" b="1" dirty="0" smtClean="0"/>
              <a:t> </a:t>
            </a:r>
            <a:r>
              <a:rPr lang="en-US" dirty="0" smtClean="0"/>
              <a:t>in a hospital.</a:t>
            </a:r>
          </a:p>
          <a:p>
            <a:pPr>
              <a:buNone/>
            </a:pPr>
            <a:r>
              <a:rPr lang="en-US" b="1" dirty="0" smtClean="0"/>
              <a:t>A</a:t>
            </a:r>
            <a:r>
              <a:rPr lang="en-US" dirty="0" smtClean="0"/>
              <a:t>. wanted always </a:t>
            </a:r>
          </a:p>
          <a:p>
            <a:pPr>
              <a:buNone/>
            </a:pPr>
            <a:r>
              <a:rPr lang="en-US" dirty="0" smtClean="0"/>
              <a:t>B. a doctor </a:t>
            </a:r>
          </a:p>
          <a:p>
            <a:pPr>
              <a:buNone/>
            </a:pPr>
            <a:r>
              <a:rPr lang="en-US" dirty="0" smtClean="0"/>
              <a:t>C. after doing </a:t>
            </a:r>
          </a:p>
          <a:p>
            <a:pPr>
              <a:buNone/>
            </a:pPr>
            <a:r>
              <a:rPr lang="en-US" dirty="0" smtClean="0"/>
              <a:t>D. works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5 . </a:t>
            </a:r>
            <a:r>
              <a:rPr lang="en-US" b="1" u="sng" dirty="0" smtClean="0"/>
              <a:t>The information's </a:t>
            </a:r>
            <a:r>
              <a:rPr lang="en-US" dirty="0" smtClean="0"/>
              <a:t>they</a:t>
            </a:r>
            <a:r>
              <a:rPr lang="en-US" b="1" dirty="0" smtClean="0"/>
              <a:t> </a:t>
            </a:r>
            <a:r>
              <a:rPr lang="en-US" b="1" u="sng" dirty="0" smtClean="0"/>
              <a:t>gave us </a:t>
            </a:r>
            <a:r>
              <a:rPr lang="en-US" dirty="0" smtClean="0"/>
              <a:t>was not very </a:t>
            </a:r>
            <a:r>
              <a:rPr lang="en-US" b="1" u="sng" dirty="0" smtClean="0"/>
              <a:t>helpful so</a:t>
            </a:r>
            <a:r>
              <a:rPr lang="en-US" b="1" dirty="0" smtClean="0"/>
              <a:t> </a:t>
            </a:r>
            <a:r>
              <a:rPr lang="en-US" dirty="0" smtClean="0"/>
              <a:t>I consulted the website </a:t>
            </a:r>
            <a:r>
              <a:rPr lang="en-US" b="1" u="sng" dirty="0" smtClean="0"/>
              <a:t>instead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A. The information's </a:t>
            </a:r>
          </a:p>
          <a:p>
            <a:pPr>
              <a:buNone/>
            </a:pPr>
            <a:r>
              <a:rPr lang="en-US" dirty="0" smtClean="0"/>
              <a:t>B. gave us </a:t>
            </a:r>
          </a:p>
          <a:p>
            <a:pPr>
              <a:buNone/>
            </a:pPr>
            <a:r>
              <a:rPr lang="en-US" dirty="0" smtClean="0"/>
              <a:t>C. helpful so </a:t>
            </a:r>
          </a:p>
          <a:p>
            <a:pPr>
              <a:buNone/>
            </a:pPr>
            <a:r>
              <a:rPr lang="en-US" dirty="0" smtClean="0"/>
              <a:t>D. instead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6.There isn’t </a:t>
            </a:r>
            <a:r>
              <a:rPr lang="en-US" b="1" u="sng" dirty="0" smtClean="0"/>
              <a:t>many time</a:t>
            </a:r>
            <a:r>
              <a:rPr lang="en-US" b="1" dirty="0" smtClean="0"/>
              <a:t>, </a:t>
            </a:r>
            <a:r>
              <a:rPr lang="en-US" b="1" u="sng" dirty="0" smtClean="0"/>
              <a:t>do you think </a:t>
            </a:r>
            <a:r>
              <a:rPr lang="en-US" dirty="0" smtClean="0"/>
              <a:t>we</a:t>
            </a:r>
            <a:r>
              <a:rPr lang="en-US" b="1" dirty="0" smtClean="0"/>
              <a:t> </a:t>
            </a:r>
            <a:r>
              <a:rPr lang="en-US" b="1" u="sng" dirty="0" smtClean="0"/>
              <a:t>should get </a:t>
            </a:r>
            <a:r>
              <a:rPr lang="en-US" dirty="0" smtClean="0"/>
              <a:t>a taxi </a:t>
            </a:r>
            <a:r>
              <a:rPr lang="en-US" b="1" u="sng" dirty="0" smtClean="0"/>
              <a:t>to the exhibition centre</a:t>
            </a:r>
            <a:r>
              <a:rPr lang="en-US" b="1" dirty="0" smtClean="0"/>
              <a:t>?</a:t>
            </a:r>
          </a:p>
          <a:p>
            <a:pPr>
              <a:buNone/>
            </a:pPr>
            <a:r>
              <a:rPr lang="en-US" dirty="0" smtClean="0"/>
              <a:t>A. many time</a:t>
            </a:r>
          </a:p>
          <a:p>
            <a:pPr>
              <a:buNone/>
            </a:pPr>
            <a:r>
              <a:rPr lang="en-US" dirty="0" smtClean="0"/>
              <a:t>B. do you think </a:t>
            </a:r>
          </a:p>
          <a:p>
            <a:pPr>
              <a:buNone/>
            </a:pPr>
            <a:r>
              <a:rPr lang="en-US" dirty="0" smtClean="0"/>
              <a:t>C. should get </a:t>
            </a:r>
          </a:p>
          <a:p>
            <a:pPr>
              <a:buNone/>
            </a:pPr>
            <a:r>
              <a:rPr lang="en-US" dirty="0" smtClean="0"/>
              <a:t>D. To the exhibition centre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5 . </a:t>
            </a:r>
            <a:r>
              <a:rPr lang="en-US" b="1" u="sng" dirty="0" smtClean="0"/>
              <a:t>The information's </a:t>
            </a:r>
            <a:r>
              <a:rPr lang="en-US" dirty="0" smtClean="0"/>
              <a:t>they</a:t>
            </a:r>
            <a:r>
              <a:rPr lang="en-US" b="1" dirty="0" smtClean="0"/>
              <a:t> </a:t>
            </a:r>
            <a:r>
              <a:rPr lang="en-US" b="1" u="sng" dirty="0" smtClean="0"/>
              <a:t>gave us </a:t>
            </a:r>
            <a:r>
              <a:rPr lang="en-US" dirty="0" smtClean="0"/>
              <a:t>was not very </a:t>
            </a:r>
            <a:r>
              <a:rPr lang="en-US" b="1" u="sng" dirty="0" smtClean="0"/>
              <a:t>helpful so</a:t>
            </a:r>
            <a:r>
              <a:rPr lang="en-US" b="1" dirty="0" smtClean="0"/>
              <a:t> </a:t>
            </a:r>
            <a:r>
              <a:rPr lang="en-US" dirty="0" smtClean="0"/>
              <a:t>I consulted the website </a:t>
            </a:r>
            <a:r>
              <a:rPr lang="en-US" b="1" u="sng" dirty="0" smtClean="0"/>
              <a:t>instead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b="1" dirty="0" smtClean="0"/>
              <a:t>A</a:t>
            </a:r>
            <a:r>
              <a:rPr lang="en-US" dirty="0" smtClean="0"/>
              <a:t>. The information's </a:t>
            </a:r>
          </a:p>
          <a:p>
            <a:pPr>
              <a:buNone/>
            </a:pPr>
            <a:r>
              <a:rPr lang="en-US" dirty="0" smtClean="0"/>
              <a:t>B. gave us </a:t>
            </a:r>
          </a:p>
          <a:p>
            <a:pPr>
              <a:buNone/>
            </a:pPr>
            <a:r>
              <a:rPr lang="en-US" dirty="0" smtClean="0"/>
              <a:t>C. helpful so </a:t>
            </a:r>
          </a:p>
          <a:p>
            <a:pPr>
              <a:buNone/>
            </a:pPr>
            <a:r>
              <a:rPr lang="en-US" dirty="0" smtClean="0"/>
              <a:t>D. instead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6.There isn’t </a:t>
            </a:r>
            <a:r>
              <a:rPr lang="en-US" b="1" u="sng" dirty="0" smtClean="0"/>
              <a:t>many time</a:t>
            </a:r>
            <a:r>
              <a:rPr lang="en-US" b="1" dirty="0" smtClean="0"/>
              <a:t>, </a:t>
            </a:r>
            <a:r>
              <a:rPr lang="en-US" b="1" u="sng" dirty="0" smtClean="0"/>
              <a:t>do you think </a:t>
            </a:r>
            <a:r>
              <a:rPr lang="en-US" dirty="0" smtClean="0"/>
              <a:t>we</a:t>
            </a:r>
            <a:r>
              <a:rPr lang="en-US" b="1" dirty="0" smtClean="0"/>
              <a:t> </a:t>
            </a:r>
            <a:r>
              <a:rPr lang="en-US" b="1" u="sng" dirty="0" smtClean="0"/>
              <a:t>should get </a:t>
            </a:r>
            <a:r>
              <a:rPr lang="en-US" dirty="0" smtClean="0"/>
              <a:t>a taxi </a:t>
            </a:r>
            <a:r>
              <a:rPr lang="en-US" b="1" u="sng" dirty="0" smtClean="0"/>
              <a:t>to the exhibition centre</a:t>
            </a:r>
            <a:r>
              <a:rPr lang="en-US" b="1" dirty="0" smtClean="0"/>
              <a:t>?</a:t>
            </a:r>
          </a:p>
          <a:p>
            <a:pPr>
              <a:buNone/>
            </a:pPr>
            <a:r>
              <a:rPr lang="en-US" b="1" dirty="0" smtClean="0"/>
              <a:t>A</a:t>
            </a:r>
            <a:r>
              <a:rPr lang="en-US" dirty="0" smtClean="0"/>
              <a:t>. many time</a:t>
            </a:r>
          </a:p>
          <a:p>
            <a:pPr>
              <a:buNone/>
            </a:pPr>
            <a:r>
              <a:rPr lang="en-US" dirty="0" smtClean="0"/>
              <a:t>B. do you think </a:t>
            </a:r>
          </a:p>
          <a:p>
            <a:pPr>
              <a:buNone/>
            </a:pPr>
            <a:r>
              <a:rPr lang="en-US" dirty="0" smtClean="0"/>
              <a:t>C. should get </a:t>
            </a:r>
          </a:p>
          <a:p>
            <a:pPr>
              <a:buNone/>
            </a:pPr>
            <a:r>
              <a:rPr lang="en-US" dirty="0" smtClean="0"/>
              <a:t>D. To the exhibition centre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 </a:t>
            </a:r>
            <a:r>
              <a:rPr lang="en-US" b="1" u="sng" dirty="0" smtClean="0"/>
              <a:t>He graduated </a:t>
            </a:r>
            <a:r>
              <a:rPr lang="en-US" dirty="0" smtClean="0"/>
              <a:t>in languages </a:t>
            </a:r>
            <a:r>
              <a:rPr lang="en-US" b="1" u="sng" dirty="0" smtClean="0"/>
              <a:t>in June </a:t>
            </a:r>
            <a:r>
              <a:rPr lang="en-US" dirty="0" smtClean="0"/>
              <a:t>and </a:t>
            </a:r>
            <a:r>
              <a:rPr lang="en-US" b="1" u="sng" dirty="0" smtClean="0"/>
              <a:t>is now thinking </a:t>
            </a:r>
            <a:r>
              <a:rPr lang="en-US" dirty="0" smtClean="0"/>
              <a:t>of </a:t>
            </a:r>
            <a:r>
              <a:rPr lang="en-US" b="1" u="sng" dirty="0" smtClean="0"/>
              <a:t>do a second degree</a:t>
            </a:r>
            <a:r>
              <a:rPr lang="en-US" b="1" dirty="0" smtClean="0"/>
              <a:t> </a:t>
            </a:r>
            <a:r>
              <a:rPr lang="en-US" dirty="0" smtClean="0"/>
              <a:t>in psychology.</a:t>
            </a:r>
          </a:p>
          <a:p>
            <a:pPr>
              <a:buNone/>
            </a:pPr>
            <a:r>
              <a:rPr lang="en-US" dirty="0" smtClean="0"/>
              <a:t>A. He graduated </a:t>
            </a:r>
          </a:p>
          <a:p>
            <a:pPr>
              <a:buNone/>
            </a:pPr>
            <a:r>
              <a:rPr lang="en-US" dirty="0" smtClean="0"/>
              <a:t>B. in June </a:t>
            </a:r>
          </a:p>
          <a:p>
            <a:pPr>
              <a:buNone/>
            </a:pPr>
            <a:r>
              <a:rPr lang="en-US" dirty="0" smtClean="0"/>
              <a:t>C. is now thinking </a:t>
            </a:r>
          </a:p>
          <a:p>
            <a:pPr>
              <a:buNone/>
            </a:pPr>
            <a:r>
              <a:rPr lang="en-US" dirty="0" smtClean="0"/>
              <a:t>D. do a second degree 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dirty="0" smtClean="0"/>
              <a:t>8.The policeman </a:t>
            </a:r>
            <a:r>
              <a:rPr lang="en-US" b="1" u="sng" dirty="0" smtClean="0"/>
              <a:t>showed us</a:t>
            </a:r>
            <a:r>
              <a:rPr lang="en-US" dirty="0" smtClean="0"/>
              <a:t> an </a:t>
            </a:r>
            <a:r>
              <a:rPr lang="en-US" b="1" u="sng" dirty="0" smtClean="0"/>
              <a:t>identikit picture</a:t>
            </a:r>
            <a:r>
              <a:rPr lang="en-US" dirty="0" smtClean="0"/>
              <a:t> of </a:t>
            </a:r>
            <a:r>
              <a:rPr lang="en-US" b="1" u="sng" dirty="0" smtClean="0"/>
              <a:t>the man who</a:t>
            </a:r>
            <a:r>
              <a:rPr lang="en-US" dirty="0" smtClean="0"/>
              <a:t> </a:t>
            </a:r>
            <a:r>
              <a:rPr lang="en-US" b="1" u="sng" dirty="0" smtClean="0"/>
              <a:t>steal the car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A. showed us </a:t>
            </a:r>
          </a:p>
          <a:p>
            <a:pPr>
              <a:buNone/>
            </a:pPr>
            <a:r>
              <a:rPr lang="en-US" dirty="0" smtClean="0"/>
              <a:t>B. identikit picture </a:t>
            </a:r>
          </a:p>
          <a:p>
            <a:pPr>
              <a:buNone/>
            </a:pPr>
            <a:r>
              <a:rPr lang="en-US" dirty="0" smtClean="0"/>
              <a:t>C. the man who </a:t>
            </a:r>
          </a:p>
          <a:p>
            <a:pPr>
              <a:buNone/>
            </a:pPr>
            <a:r>
              <a:rPr lang="en-US" dirty="0" smtClean="0"/>
              <a:t>D. steal the car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 </a:t>
            </a:r>
            <a:r>
              <a:rPr lang="en-US" b="1" u="sng" dirty="0" smtClean="0"/>
              <a:t>He graduated </a:t>
            </a:r>
            <a:r>
              <a:rPr lang="en-US" dirty="0" smtClean="0"/>
              <a:t>in languages </a:t>
            </a:r>
            <a:r>
              <a:rPr lang="en-US" b="1" u="sng" dirty="0" smtClean="0"/>
              <a:t>in June </a:t>
            </a:r>
            <a:r>
              <a:rPr lang="en-US" dirty="0" smtClean="0"/>
              <a:t>and </a:t>
            </a:r>
            <a:r>
              <a:rPr lang="en-US" b="1" u="sng" dirty="0" smtClean="0"/>
              <a:t>is now thinking </a:t>
            </a:r>
            <a:r>
              <a:rPr lang="en-US" dirty="0" smtClean="0"/>
              <a:t>of </a:t>
            </a:r>
            <a:r>
              <a:rPr lang="en-US" b="1" u="sng" dirty="0" smtClean="0"/>
              <a:t>do a second degree</a:t>
            </a:r>
            <a:r>
              <a:rPr lang="en-US" b="1" dirty="0" smtClean="0"/>
              <a:t> </a:t>
            </a:r>
            <a:r>
              <a:rPr lang="en-US" dirty="0" smtClean="0"/>
              <a:t>in psychology.</a:t>
            </a:r>
          </a:p>
          <a:p>
            <a:pPr>
              <a:buNone/>
            </a:pPr>
            <a:r>
              <a:rPr lang="en-US" dirty="0" smtClean="0"/>
              <a:t>A. He graduated </a:t>
            </a:r>
          </a:p>
          <a:p>
            <a:pPr>
              <a:buNone/>
            </a:pPr>
            <a:r>
              <a:rPr lang="en-US" dirty="0" smtClean="0"/>
              <a:t>B. in June </a:t>
            </a:r>
          </a:p>
          <a:p>
            <a:pPr>
              <a:buNone/>
            </a:pPr>
            <a:r>
              <a:rPr lang="en-US" b="1" dirty="0" smtClean="0"/>
              <a:t>C</a:t>
            </a:r>
            <a:r>
              <a:rPr lang="en-US" dirty="0" smtClean="0"/>
              <a:t>. is now thinking </a:t>
            </a:r>
          </a:p>
          <a:p>
            <a:pPr>
              <a:buNone/>
            </a:pPr>
            <a:r>
              <a:rPr lang="en-US" dirty="0" smtClean="0"/>
              <a:t>D. do a second degree 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dirty="0" smtClean="0"/>
              <a:t>8.The policeman </a:t>
            </a:r>
            <a:r>
              <a:rPr lang="en-US" b="1" u="sng" dirty="0" smtClean="0"/>
              <a:t>showed us</a:t>
            </a:r>
            <a:r>
              <a:rPr lang="en-US" dirty="0" smtClean="0"/>
              <a:t> an </a:t>
            </a:r>
            <a:r>
              <a:rPr lang="en-US" b="1" u="sng" dirty="0" smtClean="0"/>
              <a:t>identikit picture</a:t>
            </a:r>
            <a:r>
              <a:rPr lang="en-US" dirty="0" smtClean="0"/>
              <a:t> of </a:t>
            </a:r>
            <a:r>
              <a:rPr lang="en-US" b="1" u="sng" dirty="0" smtClean="0"/>
              <a:t>the man who</a:t>
            </a:r>
            <a:r>
              <a:rPr lang="en-US" dirty="0" smtClean="0"/>
              <a:t> </a:t>
            </a:r>
            <a:r>
              <a:rPr lang="en-US" b="1" u="sng" dirty="0" smtClean="0"/>
              <a:t>steal the car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A. showed us </a:t>
            </a:r>
          </a:p>
          <a:p>
            <a:pPr>
              <a:buNone/>
            </a:pPr>
            <a:r>
              <a:rPr lang="en-US" dirty="0" smtClean="0"/>
              <a:t>B. identikit picture </a:t>
            </a:r>
          </a:p>
          <a:p>
            <a:pPr>
              <a:buNone/>
            </a:pPr>
            <a:r>
              <a:rPr lang="en-US" dirty="0" smtClean="0"/>
              <a:t>C. the man who </a:t>
            </a:r>
          </a:p>
          <a:p>
            <a:pPr>
              <a:buNone/>
            </a:pPr>
            <a:r>
              <a:rPr lang="en-US" b="1" dirty="0" smtClean="0"/>
              <a:t>D</a:t>
            </a:r>
            <a:r>
              <a:rPr lang="en-US" dirty="0" smtClean="0"/>
              <a:t>. steal the car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</TotalTime>
  <Words>2184</Words>
  <Application>Microsoft Office PowerPoint</Application>
  <PresentationFormat>On-screen Show (4:3)</PresentationFormat>
  <Paragraphs>335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Training Room 1</dc:creator>
  <cp:lastModifiedBy>abc</cp:lastModifiedBy>
  <cp:revision>6</cp:revision>
  <dcterms:created xsi:type="dcterms:W3CDTF">2006-08-16T00:00:00Z</dcterms:created>
  <dcterms:modified xsi:type="dcterms:W3CDTF">2015-04-07T14:58:51Z</dcterms:modified>
</cp:coreProperties>
</file>