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79" r:id="rId4"/>
    <p:sldId id="258" r:id="rId5"/>
    <p:sldId id="280" r:id="rId6"/>
    <p:sldId id="259" r:id="rId7"/>
    <p:sldId id="281" r:id="rId8"/>
    <p:sldId id="260" r:id="rId9"/>
    <p:sldId id="282" r:id="rId10"/>
    <p:sldId id="261" r:id="rId11"/>
    <p:sldId id="283" r:id="rId12"/>
    <p:sldId id="262" r:id="rId13"/>
    <p:sldId id="284" r:id="rId14"/>
    <p:sldId id="263" r:id="rId15"/>
    <p:sldId id="285" r:id="rId16"/>
    <p:sldId id="264" r:id="rId17"/>
    <p:sldId id="286" r:id="rId18"/>
    <p:sldId id="265" r:id="rId19"/>
    <p:sldId id="287" r:id="rId20"/>
    <p:sldId id="266" r:id="rId21"/>
    <p:sldId id="288" r:id="rId22"/>
    <p:sldId id="267" r:id="rId23"/>
    <p:sldId id="289" r:id="rId24"/>
    <p:sldId id="268" r:id="rId25"/>
    <p:sldId id="290" r:id="rId26"/>
    <p:sldId id="269" r:id="rId27"/>
    <p:sldId id="291" r:id="rId28"/>
    <p:sldId id="271" r:id="rId29"/>
    <p:sldId id="292" r:id="rId30"/>
    <p:sldId id="272" r:id="rId31"/>
    <p:sldId id="29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 userDrawn="1"/>
        </p:nvSpPr>
        <p:spPr bwMode="auto">
          <a:xfrm>
            <a:off x="9144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50" y="-347831"/>
            <a:ext cx="1152000" cy="1152000"/>
          </a:xfrm>
          <a:prstGeom prst="rect">
            <a:avLst/>
          </a:prstGeom>
        </p:spPr>
      </p:pic>
      <p:sp>
        <p:nvSpPr>
          <p:cNvPr id="12" name="Rectangle 7"/>
          <p:cNvSpPr>
            <a:spLocks noChangeArrowheads="1"/>
          </p:cNvSpPr>
          <p:nvPr userDrawn="1"/>
        </p:nvSpPr>
        <p:spPr bwMode="auto">
          <a:xfrm>
            <a:off x="7027036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endParaRPr lang="en-US" sz="4800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10</a:t>
            </a:r>
            <a:endParaRPr lang="en-GB" sz="4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Sandra has </a:t>
            </a:r>
            <a:r>
              <a:rPr lang="en-US" b="1" u="sng" dirty="0" smtClean="0"/>
              <a:t>not rarely </a:t>
            </a:r>
            <a:r>
              <a:rPr lang="en-US" dirty="0" smtClean="0"/>
              <a:t>missed </a:t>
            </a:r>
            <a:r>
              <a:rPr lang="en-US" b="1" u="sng" dirty="0" smtClean="0"/>
              <a:t>a play </a:t>
            </a:r>
            <a:r>
              <a:rPr lang="en-US" dirty="0" smtClean="0"/>
              <a:t>or concert </a:t>
            </a:r>
            <a:r>
              <a:rPr lang="en-US" b="1" u="sng" dirty="0" smtClean="0"/>
              <a:t>since</a:t>
            </a:r>
            <a:r>
              <a:rPr lang="en-US" dirty="0" smtClean="0"/>
              <a:t> she was </a:t>
            </a:r>
            <a:r>
              <a:rPr lang="en-US" b="1" u="sng" dirty="0" smtClean="0"/>
              <a:t>seventeen years old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not rarely </a:t>
            </a:r>
          </a:p>
          <a:p>
            <a:pPr>
              <a:buNone/>
            </a:pPr>
            <a:r>
              <a:rPr lang="en-US" dirty="0" smtClean="0"/>
              <a:t>  B. a play </a:t>
            </a:r>
          </a:p>
          <a:p>
            <a:pPr>
              <a:buNone/>
            </a:pPr>
            <a:r>
              <a:rPr lang="en-US" dirty="0" smtClean="0"/>
              <a:t>  C. since </a:t>
            </a:r>
          </a:p>
          <a:p>
            <a:pPr>
              <a:buNone/>
            </a:pPr>
            <a:r>
              <a:rPr lang="en-US" dirty="0" smtClean="0"/>
              <a:t>  D. seventeen years old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The need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well-rounded education </a:t>
            </a:r>
            <a:r>
              <a:rPr lang="en-US" b="1" dirty="0" smtClean="0"/>
              <a:t> </a:t>
            </a:r>
            <a:r>
              <a:rPr lang="en-US" dirty="0" smtClean="0"/>
              <a:t>was an idea </a:t>
            </a:r>
            <a:r>
              <a:rPr lang="en-US" b="1" u="sng" dirty="0" smtClean="0"/>
              <a:t>espoused</a:t>
            </a:r>
            <a:r>
              <a:rPr lang="en-US" dirty="0" smtClean="0"/>
              <a:t> by the Greeks </a:t>
            </a:r>
            <a:r>
              <a:rPr lang="en-US" b="1" u="sng" dirty="0" smtClean="0"/>
              <a:t>in time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Socrates.</a:t>
            </a:r>
          </a:p>
          <a:p>
            <a:pPr>
              <a:buNone/>
            </a:pPr>
            <a:r>
              <a:rPr lang="en-US" dirty="0" smtClean="0"/>
              <a:t>  A. for </a:t>
            </a:r>
          </a:p>
          <a:p>
            <a:pPr>
              <a:buNone/>
            </a:pPr>
            <a:r>
              <a:rPr lang="en-US" dirty="0" smtClean="0"/>
              <a:t>  B. well-rounded education </a:t>
            </a:r>
          </a:p>
          <a:p>
            <a:pPr>
              <a:buNone/>
            </a:pPr>
            <a:r>
              <a:rPr lang="en-US" dirty="0" smtClean="0"/>
              <a:t>  C. espoused </a:t>
            </a:r>
          </a:p>
          <a:p>
            <a:pPr>
              <a:buNone/>
            </a:pPr>
            <a:r>
              <a:rPr lang="en-US" dirty="0" smtClean="0"/>
              <a:t>  D. in time of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Sandra has </a:t>
            </a:r>
            <a:r>
              <a:rPr lang="en-US" b="1" u="sng" dirty="0" smtClean="0"/>
              <a:t>not rarely </a:t>
            </a:r>
            <a:r>
              <a:rPr lang="en-US" dirty="0" smtClean="0"/>
              <a:t>missed </a:t>
            </a:r>
            <a:r>
              <a:rPr lang="en-US" b="1" u="sng" dirty="0" smtClean="0"/>
              <a:t>a play </a:t>
            </a:r>
            <a:r>
              <a:rPr lang="en-US" dirty="0" smtClean="0"/>
              <a:t>or concert </a:t>
            </a:r>
            <a:r>
              <a:rPr lang="en-US" b="1" u="sng" dirty="0" smtClean="0"/>
              <a:t>since</a:t>
            </a:r>
            <a:r>
              <a:rPr lang="en-US" dirty="0" smtClean="0"/>
              <a:t> she was </a:t>
            </a:r>
            <a:r>
              <a:rPr lang="en-US" b="1" u="sng" dirty="0" smtClean="0"/>
              <a:t>seventeen years old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not rarely </a:t>
            </a:r>
          </a:p>
          <a:p>
            <a:pPr>
              <a:buNone/>
            </a:pPr>
            <a:r>
              <a:rPr lang="en-US" dirty="0" smtClean="0"/>
              <a:t>  B. a play </a:t>
            </a:r>
          </a:p>
          <a:p>
            <a:pPr>
              <a:buNone/>
            </a:pPr>
            <a:r>
              <a:rPr lang="en-US" dirty="0" smtClean="0"/>
              <a:t>  C. since </a:t>
            </a:r>
          </a:p>
          <a:p>
            <a:pPr>
              <a:buNone/>
            </a:pPr>
            <a:r>
              <a:rPr lang="en-US" dirty="0" smtClean="0"/>
              <a:t>  D. seventeen years old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10. The need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u="sng" dirty="0" smtClean="0"/>
              <a:t>well-rounded education </a:t>
            </a:r>
            <a:r>
              <a:rPr lang="en-US" b="1" dirty="0" smtClean="0"/>
              <a:t> </a:t>
            </a:r>
            <a:r>
              <a:rPr lang="en-US" dirty="0" smtClean="0"/>
              <a:t>was an idea </a:t>
            </a:r>
            <a:r>
              <a:rPr lang="en-US" b="1" u="sng" dirty="0" smtClean="0"/>
              <a:t>espoused</a:t>
            </a:r>
            <a:r>
              <a:rPr lang="en-US" dirty="0" smtClean="0"/>
              <a:t> by the Greeks </a:t>
            </a:r>
            <a:r>
              <a:rPr lang="en-US" b="1" u="sng" dirty="0" smtClean="0"/>
              <a:t>in time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Socrates.</a:t>
            </a:r>
          </a:p>
          <a:p>
            <a:pPr>
              <a:buNone/>
            </a:pPr>
            <a:r>
              <a:rPr lang="en-US" dirty="0" smtClean="0"/>
              <a:t>  A. for </a:t>
            </a:r>
          </a:p>
          <a:p>
            <a:pPr>
              <a:buNone/>
            </a:pPr>
            <a:r>
              <a:rPr lang="en-US" dirty="0" smtClean="0"/>
              <a:t>  B. well-rounded education </a:t>
            </a:r>
          </a:p>
          <a:p>
            <a:pPr>
              <a:buNone/>
            </a:pPr>
            <a:r>
              <a:rPr lang="en-US" dirty="0" smtClean="0"/>
              <a:t>  C. espoused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 time of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To assure </a:t>
            </a:r>
            <a:r>
              <a:rPr lang="en-US" dirty="0" smtClean="0"/>
              <a:t>the safety of those workers </a:t>
            </a:r>
            <a:r>
              <a:rPr lang="en-US" b="1" u="sng" dirty="0" smtClean="0"/>
              <a:t>who</a:t>
            </a:r>
            <a:r>
              <a:rPr lang="en-US" dirty="0" smtClean="0"/>
              <a:t> must handle radioactive material, the employer should not </a:t>
            </a:r>
            <a:r>
              <a:rPr lang="en-US" b="1" u="sng" dirty="0" smtClean="0"/>
              <a:t>leave</a:t>
            </a:r>
            <a:r>
              <a:rPr lang="en-US" dirty="0" smtClean="0"/>
              <a:t> them </a:t>
            </a:r>
            <a:r>
              <a:rPr lang="en-US" b="1" u="sng" dirty="0" smtClean="0"/>
              <a:t>enter</a:t>
            </a:r>
            <a:r>
              <a:rPr lang="en-US" dirty="0" smtClean="0"/>
              <a:t> contaminated areas without protective clothing.</a:t>
            </a:r>
          </a:p>
          <a:p>
            <a:pPr>
              <a:buNone/>
            </a:pPr>
            <a:r>
              <a:rPr lang="en-US" dirty="0" smtClean="0"/>
              <a:t>  A. To assure </a:t>
            </a:r>
          </a:p>
          <a:p>
            <a:pPr>
              <a:buNone/>
            </a:pPr>
            <a:r>
              <a:rPr lang="en-US" dirty="0" smtClean="0"/>
              <a:t>  B. who </a:t>
            </a:r>
          </a:p>
          <a:p>
            <a:pPr>
              <a:buNone/>
            </a:pPr>
            <a:r>
              <a:rPr lang="en-US" dirty="0" smtClean="0"/>
              <a:t>  C. leave </a:t>
            </a:r>
          </a:p>
          <a:p>
            <a:pPr>
              <a:buNone/>
            </a:pPr>
            <a:r>
              <a:rPr lang="en-US" dirty="0" smtClean="0"/>
              <a:t>  D. enter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b="1" u="sng" dirty="0" smtClean="0"/>
              <a:t>The religion </a:t>
            </a:r>
            <a:r>
              <a:rPr lang="en-US" dirty="0" smtClean="0"/>
              <a:t>attempts </a:t>
            </a:r>
            <a:r>
              <a:rPr lang="en-US" b="1" u="sng" dirty="0" smtClean="0"/>
              <a:t>to clarify </a:t>
            </a:r>
            <a:r>
              <a:rPr lang="en-US" b="1" dirty="0" smtClean="0"/>
              <a:t> </a:t>
            </a:r>
            <a:r>
              <a:rPr lang="en-US" b="1" u="sng" dirty="0" smtClean="0"/>
              <a:t>man's</a:t>
            </a:r>
            <a:r>
              <a:rPr lang="en-US" b="1" dirty="0" smtClean="0"/>
              <a:t> </a:t>
            </a:r>
            <a:r>
              <a:rPr lang="en-US" dirty="0" smtClean="0"/>
              <a:t>relationship with a </a:t>
            </a:r>
            <a:r>
              <a:rPr lang="en-US" b="1" u="sng" dirty="0" smtClean="0"/>
              <a:t>superhuman power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 religion </a:t>
            </a:r>
          </a:p>
          <a:p>
            <a:pPr>
              <a:buNone/>
            </a:pPr>
            <a:r>
              <a:rPr lang="en-US" dirty="0" smtClean="0"/>
              <a:t>  B. to clarify </a:t>
            </a:r>
          </a:p>
          <a:p>
            <a:pPr>
              <a:buNone/>
            </a:pPr>
            <a:r>
              <a:rPr lang="en-US" dirty="0" smtClean="0"/>
              <a:t>  C. man's </a:t>
            </a:r>
          </a:p>
          <a:p>
            <a:pPr>
              <a:buNone/>
            </a:pPr>
            <a:r>
              <a:rPr lang="en-US" dirty="0" smtClean="0"/>
              <a:t>  D. superhuman power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</a:t>
            </a:r>
            <a:r>
              <a:rPr lang="en-US" b="1" u="sng" dirty="0" smtClean="0"/>
              <a:t>To assure </a:t>
            </a:r>
            <a:r>
              <a:rPr lang="en-US" dirty="0" smtClean="0"/>
              <a:t>the safety of those workers </a:t>
            </a:r>
            <a:r>
              <a:rPr lang="en-US" b="1" u="sng" dirty="0" smtClean="0"/>
              <a:t>who</a:t>
            </a:r>
            <a:r>
              <a:rPr lang="en-US" dirty="0" smtClean="0"/>
              <a:t> must handle radioactive material, the employer should not </a:t>
            </a:r>
            <a:r>
              <a:rPr lang="en-US" b="1" u="sng" dirty="0" smtClean="0"/>
              <a:t>leave</a:t>
            </a:r>
            <a:r>
              <a:rPr lang="en-US" dirty="0" smtClean="0"/>
              <a:t> them </a:t>
            </a:r>
            <a:r>
              <a:rPr lang="en-US" b="1" u="sng" dirty="0" smtClean="0"/>
              <a:t>enter</a:t>
            </a:r>
            <a:r>
              <a:rPr lang="en-US" dirty="0" smtClean="0"/>
              <a:t> contaminated areas without protective clothing.</a:t>
            </a:r>
          </a:p>
          <a:p>
            <a:pPr>
              <a:buNone/>
            </a:pPr>
            <a:r>
              <a:rPr lang="en-US" dirty="0" smtClean="0"/>
              <a:t>  A. To assure </a:t>
            </a:r>
          </a:p>
          <a:p>
            <a:pPr>
              <a:buNone/>
            </a:pPr>
            <a:r>
              <a:rPr lang="en-US" dirty="0" smtClean="0"/>
              <a:t>  B. who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leave </a:t>
            </a:r>
          </a:p>
          <a:p>
            <a:pPr>
              <a:buNone/>
            </a:pPr>
            <a:r>
              <a:rPr lang="en-US" dirty="0" smtClean="0"/>
              <a:t>  D. enter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b="1" u="sng" dirty="0" smtClean="0"/>
              <a:t>The religion </a:t>
            </a:r>
            <a:r>
              <a:rPr lang="en-US" dirty="0" smtClean="0"/>
              <a:t>attempts </a:t>
            </a:r>
            <a:r>
              <a:rPr lang="en-US" b="1" u="sng" dirty="0" smtClean="0"/>
              <a:t>to clarify </a:t>
            </a:r>
            <a:r>
              <a:rPr lang="en-US" b="1" dirty="0" smtClean="0"/>
              <a:t> </a:t>
            </a:r>
            <a:r>
              <a:rPr lang="en-US" b="1" u="sng" dirty="0" smtClean="0"/>
              <a:t>man's</a:t>
            </a:r>
            <a:r>
              <a:rPr lang="en-US" b="1" dirty="0" smtClean="0"/>
              <a:t> </a:t>
            </a:r>
            <a:r>
              <a:rPr lang="en-US" dirty="0" smtClean="0"/>
              <a:t>relationship with a </a:t>
            </a:r>
            <a:r>
              <a:rPr lang="en-US" b="1" u="sng" dirty="0" smtClean="0"/>
              <a:t>superhuman power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 religion </a:t>
            </a:r>
          </a:p>
          <a:p>
            <a:pPr>
              <a:buNone/>
            </a:pPr>
            <a:r>
              <a:rPr lang="en-US" dirty="0" smtClean="0"/>
              <a:t>  B. to clarify </a:t>
            </a:r>
          </a:p>
          <a:p>
            <a:pPr>
              <a:buNone/>
            </a:pPr>
            <a:r>
              <a:rPr lang="en-US" dirty="0" smtClean="0"/>
              <a:t>  C. man's </a:t>
            </a:r>
          </a:p>
          <a:p>
            <a:pPr>
              <a:buNone/>
            </a:pPr>
            <a:r>
              <a:rPr lang="en-US" dirty="0" smtClean="0"/>
              <a:t>  D. superhuman power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In 1975,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dirty="0" smtClean="0"/>
              <a:t>the National Center for Health Statistics, the average life expectancy for people </a:t>
            </a:r>
            <a:r>
              <a:rPr lang="en-US" b="1" u="sng" dirty="0" smtClean="0"/>
              <a:t>born</a:t>
            </a:r>
            <a:r>
              <a:rPr lang="en-US" dirty="0" smtClean="0"/>
              <a:t> </a:t>
            </a:r>
            <a:r>
              <a:rPr lang="en-US" b="1" u="sng" dirty="0" smtClean="0"/>
              <a:t>during</a:t>
            </a:r>
            <a:r>
              <a:rPr lang="en-US" dirty="0" smtClean="0"/>
              <a:t> that year </a:t>
            </a:r>
            <a:r>
              <a:rPr lang="en-US" b="1" u="sng" dirty="0" smtClean="0"/>
              <a:t>is</a:t>
            </a:r>
            <a:r>
              <a:rPr lang="en-US" dirty="0" smtClean="0"/>
              <a:t> 72.4 years.</a:t>
            </a:r>
          </a:p>
          <a:p>
            <a:pPr>
              <a:buNone/>
            </a:pPr>
            <a:r>
              <a:rPr lang="en-US" dirty="0" smtClean="0"/>
              <a:t>  A. according to </a:t>
            </a:r>
          </a:p>
          <a:p>
            <a:pPr>
              <a:buNone/>
            </a:pPr>
            <a:r>
              <a:rPr lang="en-US" dirty="0" smtClean="0"/>
              <a:t>  B. born </a:t>
            </a:r>
          </a:p>
          <a:p>
            <a:pPr>
              <a:buNone/>
            </a:pPr>
            <a:r>
              <a:rPr lang="en-US" dirty="0" smtClean="0"/>
              <a:t>  C. during </a:t>
            </a:r>
          </a:p>
          <a:p>
            <a:pPr>
              <a:buNone/>
            </a:pPr>
            <a:r>
              <a:rPr lang="en-US" dirty="0" smtClean="0"/>
              <a:t>  D. is 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Many</a:t>
            </a:r>
            <a:r>
              <a:rPr lang="en-US" dirty="0" smtClean="0"/>
              <a:t> of the famous </a:t>
            </a:r>
            <a:r>
              <a:rPr lang="en-US" b="1" u="sng" dirty="0" smtClean="0"/>
              <a:t>advertising</a:t>
            </a:r>
            <a:r>
              <a:rPr lang="en-US" dirty="0" smtClean="0"/>
              <a:t> offices are </a:t>
            </a:r>
            <a:r>
              <a:rPr lang="en-US" b="1" u="sng" dirty="0" smtClean="0"/>
              <a:t>located</a:t>
            </a:r>
            <a:r>
              <a:rPr lang="en-US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 Madison Avenue.</a:t>
            </a:r>
          </a:p>
          <a:p>
            <a:pPr>
              <a:buNone/>
            </a:pPr>
            <a:r>
              <a:rPr lang="en-US" dirty="0" smtClean="0"/>
              <a:t>  A. Many </a:t>
            </a:r>
          </a:p>
          <a:p>
            <a:pPr>
              <a:buNone/>
            </a:pPr>
            <a:r>
              <a:rPr lang="en-US" dirty="0" smtClean="0"/>
              <a:t>  B. advertising </a:t>
            </a:r>
          </a:p>
          <a:p>
            <a:pPr>
              <a:buNone/>
            </a:pPr>
            <a:r>
              <a:rPr lang="en-US" dirty="0" smtClean="0"/>
              <a:t>  C. located </a:t>
            </a:r>
          </a:p>
          <a:p>
            <a:pPr>
              <a:buNone/>
            </a:pPr>
            <a:r>
              <a:rPr lang="en-US" dirty="0" smtClean="0"/>
              <a:t>  D. in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In 1975, </a:t>
            </a:r>
            <a:r>
              <a:rPr lang="en-US" b="1" u="sng" dirty="0" smtClean="0"/>
              <a:t>according to</a:t>
            </a:r>
            <a:r>
              <a:rPr lang="en-US" b="1" dirty="0" smtClean="0"/>
              <a:t> </a:t>
            </a:r>
            <a:r>
              <a:rPr lang="en-US" dirty="0" smtClean="0"/>
              <a:t>the National Center for Health Statistics, the average life expectancy for people </a:t>
            </a:r>
            <a:r>
              <a:rPr lang="en-US" b="1" u="sng" dirty="0" smtClean="0"/>
              <a:t>born</a:t>
            </a:r>
            <a:r>
              <a:rPr lang="en-US" dirty="0" smtClean="0"/>
              <a:t> </a:t>
            </a:r>
            <a:r>
              <a:rPr lang="en-US" b="1" u="sng" dirty="0" smtClean="0"/>
              <a:t>during</a:t>
            </a:r>
            <a:r>
              <a:rPr lang="en-US" dirty="0" smtClean="0"/>
              <a:t> that year </a:t>
            </a:r>
            <a:r>
              <a:rPr lang="en-US" b="1" u="sng" dirty="0" smtClean="0"/>
              <a:t>is</a:t>
            </a:r>
            <a:r>
              <a:rPr lang="en-US" dirty="0" smtClean="0"/>
              <a:t> 72.4 years.</a:t>
            </a:r>
          </a:p>
          <a:p>
            <a:pPr>
              <a:buNone/>
            </a:pPr>
            <a:r>
              <a:rPr lang="en-US" dirty="0" smtClean="0"/>
              <a:t>  A. according to </a:t>
            </a:r>
          </a:p>
          <a:p>
            <a:pPr>
              <a:buNone/>
            </a:pPr>
            <a:r>
              <a:rPr lang="en-US" dirty="0" smtClean="0"/>
              <a:t>  B. born </a:t>
            </a:r>
          </a:p>
          <a:p>
            <a:pPr>
              <a:buNone/>
            </a:pPr>
            <a:r>
              <a:rPr lang="en-US" dirty="0" smtClean="0"/>
              <a:t>  C. during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is 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14. </a:t>
            </a:r>
            <a:r>
              <a:rPr lang="en-US" b="1" u="sng" dirty="0" smtClean="0"/>
              <a:t>Many</a:t>
            </a:r>
            <a:r>
              <a:rPr lang="en-US" dirty="0" smtClean="0"/>
              <a:t> of the famous </a:t>
            </a:r>
            <a:r>
              <a:rPr lang="en-US" b="1" u="sng" dirty="0" smtClean="0"/>
              <a:t>advertising</a:t>
            </a:r>
            <a:r>
              <a:rPr lang="en-US" dirty="0" smtClean="0"/>
              <a:t> offices are </a:t>
            </a:r>
            <a:r>
              <a:rPr lang="en-US" b="1" u="sng" dirty="0" smtClean="0"/>
              <a:t>located</a:t>
            </a:r>
            <a:r>
              <a:rPr lang="en-US" dirty="0" smtClean="0"/>
              <a:t> </a:t>
            </a:r>
            <a:r>
              <a:rPr lang="en-US" b="1" u="sng" dirty="0" smtClean="0"/>
              <a:t>in</a:t>
            </a:r>
            <a:r>
              <a:rPr lang="en-US" dirty="0" smtClean="0"/>
              <a:t> Madison Avenue.</a:t>
            </a:r>
          </a:p>
          <a:p>
            <a:pPr>
              <a:buNone/>
            </a:pPr>
            <a:r>
              <a:rPr lang="en-US" dirty="0" smtClean="0"/>
              <a:t>  A. Many </a:t>
            </a:r>
          </a:p>
          <a:p>
            <a:pPr>
              <a:buNone/>
            </a:pPr>
            <a:r>
              <a:rPr lang="en-US" dirty="0" smtClean="0"/>
              <a:t>  B. advertising </a:t>
            </a:r>
          </a:p>
          <a:p>
            <a:pPr>
              <a:buNone/>
            </a:pPr>
            <a:r>
              <a:rPr lang="en-US" dirty="0" smtClean="0"/>
              <a:t>  C. located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When he took </a:t>
            </a:r>
            <a:r>
              <a:rPr lang="en-US" b="1" u="sng" dirty="0" smtClean="0"/>
              <a:t>the</a:t>
            </a:r>
            <a:r>
              <a:rPr lang="en-US" dirty="0" smtClean="0"/>
              <a:t> ticket out of </a:t>
            </a:r>
            <a:r>
              <a:rPr lang="en-US" b="1" u="sng" dirty="0" smtClean="0"/>
              <a:t>from his pocket</a:t>
            </a:r>
            <a:r>
              <a:rPr lang="en-US" dirty="0" smtClean="0"/>
              <a:t>, a hundred dollar bill fell to the floor </a:t>
            </a:r>
            <a:r>
              <a:rPr lang="en-US" b="1" u="sng" dirty="0" smtClean="0"/>
              <a:t>without</a:t>
            </a:r>
            <a:r>
              <a:rPr lang="en-US" b="1" dirty="0" smtClean="0"/>
              <a:t>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noticing it.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from his pocket </a:t>
            </a:r>
          </a:p>
          <a:p>
            <a:pPr>
              <a:buNone/>
            </a:pPr>
            <a:r>
              <a:rPr lang="en-US" dirty="0" smtClean="0"/>
              <a:t>  C. his</a:t>
            </a:r>
          </a:p>
          <a:p>
            <a:pPr>
              <a:buNone/>
            </a:pPr>
            <a:r>
              <a:rPr lang="en-US" dirty="0" smtClean="0"/>
              <a:t>  D. without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Each </a:t>
            </a:r>
            <a:r>
              <a:rPr lang="en-US" b="1" u="sng" dirty="0" smtClean="0"/>
              <a:t>of the </a:t>
            </a:r>
            <a:r>
              <a:rPr lang="en-US" dirty="0" smtClean="0"/>
              <a:t>nurses </a:t>
            </a:r>
            <a:r>
              <a:rPr lang="en-US" b="1" u="sng" dirty="0" smtClean="0"/>
              <a:t>report</a:t>
            </a:r>
            <a:r>
              <a:rPr lang="en-US" dirty="0" smtClean="0"/>
              <a:t> to the operating room when </a:t>
            </a:r>
            <a:r>
              <a:rPr lang="en-US" b="1" u="sng" dirty="0" smtClean="0"/>
              <a:t>his or her name</a:t>
            </a:r>
            <a:r>
              <a:rPr lang="en-US" b="1" dirty="0" smtClean="0"/>
              <a:t> </a:t>
            </a:r>
            <a:r>
              <a:rPr lang="en-US" b="1" u="sng" dirty="0" smtClean="0"/>
              <a:t>is called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of the </a:t>
            </a:r>
          </a:p>
          <a:p>
            <a:pPr>
              <a:buNone/>
            </a:pPr>
            <a:r>
              <a:rPr lang="en-US" dirty="0" smtClean="0"/>
              <a:t>  B. report </a:t>
            </a:r>
          </a:p>
          <a:p>
            <a:pPr>
              <a:buNone/>
            </a:pPr>
            <a:r>
              <a:rPr lang="en-US" dirty="0" smtClean="0"/>
              <a:t>  C. his or her name </a:t>
            </a:r>
          </a:p>
          <a:p>
            <a:pPr>
              <a:buNone/>
            </a:pPr>
            <a:r>
              <a:rPr lang="en-US" dirty="0" smtClean="0"/>
              <a:t>  D. is called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When he took </a:t>
            </a:r>
            <a:r>
              <a:rPr lang="en-US" b="1" u="sng" dirty="0" smtClean="0"/>
              <a:t>the</a:t>
            </a:r>
            <a:r>
              <a:rPr lang="en-US" dirty="0" smtClean="0"/>
              <a:t> ticket out of </a:t>
            </a:r>
            <a:r>
              <a:rPr lang="en-US" b="1" u="sng" dirty="0" smtClean="0"/>
              <a:t>from his pocket</a:t>
            </a:r>
            <a:r>
              <a:rPr lang="en-US" dirty="0" smtClean="0"/>
              <a:t>, a hundred dollar bill fell to the floor </a:t>
            </a:r>
            <a:r>
              <a:rPr lang="en-US" b="1" u="sng" dirty="0" smtClean="0"/>
              <a:t>without</a:t>
            </a:r>
            <a:r>
              <a:rPr lang="en-US" b="1" dirty="0" smtClean="0"/>
              <a:t> </a:t>
            </a:r>
            <a:r>
              <a:rPr lang="en-US" b="1" u="sng" dirty="0" smtClean="0"/>
              <a:t>his</a:t>
            </a:r>
            <a:r>
              <a:rPr lang="en-US" b="1" dirty="0" smtClean="0"/>
              <a:t> </a:t>
            </a:r>
            <a:r>
              <a:rPr lang="en-US" dirty="0" smtClean="0"/>
              <a:t>noticing it.</a:t>
            </a:r>
          </a:p>
          <a:p>
            <a:pPr>
              <a:buNone/>
            </a:pPr>
            <a:r>
              <a:rPr lang="en-US" dirty="0" smtClean="0"/>
              <a:t>  A. the </a:t>
            </a:r>
          </a:p>
          <a:p>
            <a:pPr>
              <a:buNone/>
            </a:pPr>
            <a:r>
              <a:rPr lang="en-US" dirty="0" smtClean="0"/>
              <a:t>  B. from his pocket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his</a:t>
            </a:r>
          </a:p>
          <a:p>
            <a:pPr>
              <a:buNone/>
            </a:pPr>
            <a:r>
              <a:rPr lang="en-US" dirty="0" smtClean="0"/>
              <a:t>  D. without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16. Each </a:t>
            </a:r>
            <a:r>
              <a:rPr lang="en-US" b="1" u="sng" dirty="0" smtClean="0"/>
              <a:t>of the </a:t>
            </a:r>
            <a:r>
              <a:rPr lang="en-US" dirty="0" smtClean="0"/>
              <a:t>nurses </a:t>
            </a:r>
            <a:r>
              <a:rPr lang="en-US" b="1" u="sng" dirty="0" smtClean="0"/>
              <a:t>report</a:t>
            </a:r>
            <a:r>
              <a:rPr lang="en-US" dirty="0" smtClean="0"/>
              <a:t> to the operating room when </a:t>
            </a:r>
            <a:r>
              <a:rPr lang="en-US" b="1" u="sng" dirty="0" smtClean="0"/>
              <a:t>his or her name</a:t>
            </a:r>
            <a:r>
              <a:rPr lang="en-US" b="1" dirty="0" smtClean="0"/>
              <a:t> </a:t>
            </a:r>
            <a:r>
              <a:rPr lang="en-US" b="1" u="sng" dirty="0" smtClean="0"/>
              <a:t>is called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of the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report </a:t>
            </a:r>
          </a:p>
          <a:p>
            <a:pPr>
              <a:buNone/>
            </a:pPr>
            <a:r>
              <a:rPr lang="en-US" dirty="0" smtClean="0"/>
              <a:t>  C. his or her name </a:t>
            </a:r>
          </a:p>
          <a:p>
            <a:pPr>
              <a:buNone/>
            </a:pPr>
            <a:r>
              <a:rPr lang="en-US" dirty="0" smtClean="0"/>
              <a:t>  D. is called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</a:t>
            </a:r>
            <a:r>
              <a:rPr lang="en-US" b="1" u="sng" dirty="0" smtClean="0"/>
              <a:t>Because</a:t>
            </a:r>
            <a:r>
              <a:rPr lang="en-US" dirty="0" smtClean="0"/>
              <a:t> blood from </a:t>
            </a:r>
            <a:r>
              <a:rPr lang="en-US" b="1" u="sng" dirty="0" smtClean="0"/>
              <a:t>different</a:t>
            </a:r>
            <a:r>
              <a:rPr lang="en-US" dirty="0" smtClean="0"/>
              <a:t> individuals may different in the type of antigen on the surface of the red cells and the type of antibody in the plasma, a dangerous reaction 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occur</a:t>
            </a:r>
            <a:r>
              <a:rPr lang="en-US" dirty="0" smtClean="0"/>
              <a:t> between the donor </a:t>
            </a:r>
            <a:r>
              <a:rPr lang="en-US" b="1" u="sng" dirty="0" smtClean="0"/>
              <a:t>and</a:t>
            </a:r>
            <a:r>
              <a:rPr lang="en-US" dirty="0" smtClean="0"/>
              <a:t> recipient in a blood transfusion.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B. different </a:t>
            </a:r>
          </a:p>
          <a:p>
            <a:pPr>
              <a:buNone/>
            </a:pPr>
            <a:r>
              <a:rPr lang="en-US" dirty="0" smtClean="0"/>
              <a:t>  C. can occur </a:t>
            </a:r>
          </a:p>
          <a:p>
            <a:pPr>
              <a:buNone/>
            </a:pPr>
            <a:r>
              <a:rPr lang="en-US" dirty="0" smtClean="0"/>
              <a:t>  D. and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Both viruses </a:t>
            </a:r>
            <a:r>
              <a:rPr lang="en-US" b="1" u="sng" dirty="0" smtClean="0"/>
              <a:t>also</a:t>
            </a:r>
            <a:r>
              <a:rPr lang="en-US" dirty="0" smtClean="0"/>
              <a:t> genes </a:t>
            </a:r>
            <a:r>
              <a:rPr lang="en-US" b="1" u="sng" dirty="0" smtClean="0"/>
              <a:t>are</a:t>
            </a:r>
            <a:r>
              <a:rPr lang="en-US" dirty="0" smtClean="0"/>
              <a:t> made from nucleoproteins, the essential chemicals with which </a:t>
            </a:r>
            <a:r>
              <a:rPr lang="en-US" b="1" u="sng" dirty="0" smtClean="0"/>
              <a:t>living</a:t>
            </a:r>
            <a:r>
              <a:rPr lang="en-US" dirty="0" smtClean="0"/>
              <a:t> matter duplicates 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also </a:t>
            </a:r>
          </a:p>
          <a:p>
            <a:pPr>
              <a:buNone/>
            </a:pPr>
            <a:r>
              <a:rPr lang="en-US" dirty="0" smtClean="0"/>
              <a:t>  B. are </a:t>
            </a:r>
          </a:p>
          <a:p>
            <a:pPr>
              <a:buNone/>
            </a:pPr>
            <a:r>
              <a:rPr lang="en-US" dirty="0" smtClean="0"/>
              <a:t>  C. living </a:t>
            </a:r>
          </a:p>
          <a:p>
            <a:pPr>
              <a:buNone/>
            </a:pPr>
            <a:r>
              <a:rPr lang="en-US" dirty="0" smtClean="0"/>
              <a:t>  D. itself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</a:t>
            </a:r>
            <a:r>
              <a:rPr lang="en-US" b="1" u="sng" dirty="0" smtClean="0"/>
              <a:t>Because</a:t>
            </a:r>
            <a:r>
              <a:rPr lang="en-US" dirty="0" smtClean="0"/>
              <a:t> blood from </a:t>
            </a:r>
            <a:r>
              <a:rPr lang="en-US" b="1" u="sng" dirty="0" smtClean="0"/>
              <a:t>different</a:t>
            </a:r>
            <a:r>
              <a:rPr lang="en-US" dirty="0" smtClean="0"/>
              <a:t> individuals may different in the type of antigen on the surface of the red cells and the type of antibody in the plasma, a dangerous reaction </a:t>
            </a:r>
            <a:r>
              <a:rPr lang="en-US" b="1" u="sng" dirty="0" smtClean="0"/>
              <a:t>can</a:t>
            </a:r>
            <a:r>
              <a:rPr lang="en-US" u="sng" dirty="0" smtClean="0"/>
              <a:t> </a:t>
            </a:r>
            <a:r>
              <a:rPr lang="en-US" b="1" u="sng" dirty="0" smtClean="0"/>
              <a:t>occur</a:t>
            </a:r>
            <a:r>
              <a:rPr lang="en-US" dirty="0" smtClean="0"/>
              <a:t> between the donor </a:t>
            </a:r>
            <a:r>
              <a:rPr lang="en-US" b="1" u="sng" dirty="0" smtClean="0"/>
              <a:t>and</a:t>
            </a:r>
            <a:r>
              <a:rPr lang="en-US" dirty="0" smtClean="0"/>
              <a:t> recipient in a blood transfusion.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different </a:t>
            </a:r>
          </a:p>
          <a:p>
            <a:pPr>
              <a:buNone/>
            </a:pPr>
            <a:r>
              <a:rPr lang="en-US" dirty="0" smtClean="0"/>
              <a:t>  C. can occur </a:t>
            </a:r>
          </a:p>
          <a:p>
            <a:pPr>
              <a:buNone/>
            </a:pPr>
            <a:r>
              <a:rPr lang="en-US" dirty="0" smtClean="0"/>
              <a:t>  D. and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18. Both viruses </a:t>
            </a:r>
            <a:r>
              <a:rPr lang="en-US" b="1" u="sng" dirty="0" smtClean="0"/>
              <a:t>also</a:t>
            </a:r>
            <a:r>
              <a:rPr lang="en-US" dirty="0" smtClean="0"/>
              <a:t> genes </a:t>
            </a:r>
            <a:r>
              <a:rPr lang="en-US" b="1" u="sng" dirty="0" smtClean="0"/>
              <a:t>are</a:t>
            </a:r>
            <a:r>
              <a:rPr lang="en-US" dirty="0" smtClean="0"/>
              <a:t> made from nucleoproteins, the essential chemicals with which </a:t>
            </a:r>
            <a:r>
              <a:rPr lang="en-US" b="1" u="sng" dirty="0" smtClean="0"/>
              <a:t>living</a:t>
            </a:r>
            <a:r>
              <a:rPr lang="en-US" dirty="0" smtClean="0"/>
              <a:t> matter duplicates 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also </a:t>
            </a:r>
          </a:p>
          <a:p>
            <a:pPr>
              <a:buNone/>
            </a:pPr>
            <a:r>
              <a:rPr lang="en-US" dirty="0" smtClean="0"/>
              <a:t>  B. are </a:t>
            </a:r>
          </a:p>
          <a:p>
            <a:pPr>
              <a:buNone/>
            </a:pPr>
            <a:r>
              <a:rPr lang="en-US" dirty="0" smtClean="0"/>
              <a:t>  C. living </a:t>
            </a:r>
          </a:p>
          <a:p>
            <a:pPr>
              <a:buNone/>
            </a:pPr>
            <a:r>
              <a:rPr lang="en-US" dirty="0" smtClean="0"/>
              <a:t>  D. itself 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Narcissus, </a:t>
            </a:r>
            <a:r>
              <a:rPr lang="en-US" b="1" u="sng" dirty="0" smtClean="0"/>
              <a:t>a character in mythology</a:t>
            </a:r>
            <a:r>
              <a:rPr lang="en-US" dirty="0" smtClean="0"/>
              <a:t>, gazed at </a:t>
            </a:r>
            <a:r>
              <a:rPr lang="en-US" b="1" u="sng" dirty="0" smtClean="0"/>
              <a:t>his own </a:t>
            </a:r>
            <a:r>
              <a:rPr lang="en-US" dirty="0" smtClean="0"/>
              <a:t>image in a pool so ardently </a:t>
            </a:r>
            <a:r>
              <a:rPr lang="en-US" b="1" u="sng" dirty="0" smtClean="0"/>
              <a:t>that</a:t>
            </a:r>
            <a:r>
              <a:rPr lang="en-US" dirty="0" smtClean="0"/>
              <a:t> he fell </a:t>
            </a:r>
            <a:r>
              <a:rPr lang="en-US" b="1" u="sng" dirty="0" smtClean="0"/>
              <a:t>into itself </a:t>
            </a:r>
            <a:r>
              <a:rPr lang="en-US" dirty="0" smtClean="0"/>
              <a:t>and downed.</a:t>
            </a:r>
          </a:p>
          <a:p>
            <a:pPr>
              <a:buNone/>
            </a:pPr>
            <a:r>
              <a:rPr lang="en-US" dirty="0" smtClean="0"/>
              <a:t>  A. a character in mythology </a:t>
            </a:r>
          </a:p>
          <a:p>
            <a:pPr>
              <a:buNone/>
            </a:pPr>
            <a:r>
              <a:rPr lang="en-US" dirty="0" smtClean="0"/>
              <a:t>  B. his own </a:t>
            </a:r>
          </a:p>
          <a:p>
            <a:pPr>
              <a:buNone/>
            </a:pPr>
            <a:r>
              <a:rPr lang="en-US" dirty="0" smtClean="0"/>
              <a:t>  C. that </a:t>
            </a:r>
          </a:p>
          <a:p>
            <a:pPr>
              <a:buNone/>
            </a:pPr>
            <a:r>
              <a:rPr lang="en-US" dirty="0" smtClean="0"/>
              <a:t>  D. into itself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professor was </a:t>
            </a:r>
            <a:r>
              <a:rPr lang="en-US" b="1" u="sng" dirty="0" smtClean="0"/>
              <a:t>considering</a:t>
            </a:r>
            <a:r>
              <a:rPr lang="en-US" b="1" dirty="0" smtClean="0"/>
              <a:t> </a:t>
            </a:r>
            <a:r>
              <a:rPr lang="en-US" b="1" u="sng" dirty="0" smtClean="0"/>
              <a:t>postponing</a:t>
            </a:r>
            <a:r>
              <a:rPr lang="en-US" b="1" dirty="0" smtClean="0"/>
              <a:t> </a:t>
            </a:r>
            <a:r>
              <a:rPr lang="en-US" dirty="0" smtClean="0"/>
              <a:t>the examination until </a:t>
            </a:r>
            <a:r>
              <a:rPr lang="en-US" b="1" u="sng" dirty="0" smtClean="0"/>
              <a:t>the following week</a:t>
            </a:r>
            <a:r>
              <a:rPr lang="en-US" b="1" dirty="0" smtClean="0"/>
              <a:t> </a:t>
            </a:r>
            <a:r>
              <a:rPr lang="en-US" b="1" u="sng" dirty="0" smtClean="0"/>
              <a:t>because</a:t>
            </a:r>
            <a:r>
              <a:rPr lang="en-US" dirty="0" smtClean="0"/>
              <a:t> the student's confusion.</a:t>
            </a:r>
          </a:p>
          <a:p>
            <a:pPr>
              <a:buNone/>
            </a:pPr>
            <a:r>
              <a:rPr lang="en-US" dirty="0" smtClean="0"/>
              <a:t>  A. considering </a:t>
            </a:r>
          </a:p>
          <a:p>
            <a:pPr>
              <a:buNone/>
            </a:pPr>
            <a:r>
              <a:rPr lang="en-US" dirty="0" smtClean="0"/>
              <a:t>  B. postponing </a:t>
            </a:r>
          </a:p>
          <a:p>
            <a:pPr>
              <a:buNone/>
            </a:pPr>
            <a:r>
              <a:rPr lang="en-US" dirty="0" smtClean="0"/>
              <a:t>  C. the following week </a:t>
            </a:r>
          </a:p>
          <a:p>
            <a:pPr>
              <a:buNone/>
            </a:pPr>
            <a:r>
              <a:rPr lang="en-US" dirty="0" smtClean="0"/>
              <a:t>  D. because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Although the Red Cross </a:t>
            </a:r>
            <a:r>
              <a:rPr lang="en-US" b="1" u="sng" dirty="0" smtClean="0"/>
              <a:t>accepts</a:t>
            </a:r>
            <a:r>
              <a:rPr lang="en-US" dirty="0" smtClean="0"/>
              <a:t> blood from most donors, the nurses will not </a:t>
            </a:r>
            <a:r>
              <a:rPr lang="en-US" b="1" u="sng" dirty="0" smtClean="0"/>
              <a:t>leave</a:t>
            </a:r>
            <a:r>
              <a:rPr lang="en-US" dirty="0" smtClean="0"/>
              <a:t> you </a:t>
            </a:r>
            <a:r>
              <a:rPr lang="en-US" b="1" u="sng" dirty="0" smtClean="0"/>
              <a:t>give</a:t>
            </a:r>
            <a:r>
              <a:rPr lang="en-US" dirty="0" smtClean="0"/>
              <a:t> blood if you have just </a:t>
            </a:r>
            <a:r>
              <a:rPr lang="en-US" b="1" u="sng" dirty="0" smtClean="0"/>
              <a:t>had</a:t>
            </a:r>
            <a:r>
              <a:rPr lang="en-US" dirty="0" smtClean="0"/>
              <a:t> a cold.</a:t>
            </a:r>
          </a:p>
          <a:p>
            <a:pPr>
              <a:buNone/>
            </a:pPr>
            <a:r>
              <a:rPr lang="en-US" dirty="0" smtClean="0"/>
              <a:t>  A. accepts </a:t>
            </a:r>
          </a:p>
          <a:p>
            <a:pPr>
              <a:buNone/>
            </a:pPr>
            <a:r>
              <a:rPr lang="en-US" dirty="0" smtClean="0"/>
              <a:t>  B. leave </a:t>
            </a:r>
          </a:p>
          <a:p>
            <a:pPr>
              <a:buNone/>
            </a:pPr>
            <a:r>
              <a:rPr lang="en-US" dirty="0" smtClean="0"/>
              <a:t>  C. give </a:t>
            </a:r>
          </a:p>
          <a:p>
            <a:pPr>
              <a:buNone/>
            </a:pPr>
            <a:r>
              <a:rPr lang="en-US" dirty="0" smtClean="0"/>
              <a:t>  D. had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 Economists have tried</a:t>
            </a:r>
            <a:r>
              <a:rPr lang="en-US" b="1" dirty="0" smtClean="0"/>
              <a:t> </a:t>
            </a:r>
            <a:r>
              <a:rPr lang="en-US" b="1" u="sng" dirty="0" smtClean="0"/>
              <a:t>to discourage </a:t>
            </a:r>
            <a:r>
              <a:rPr lang="en-US" b="1" dirty="0" smtClean="0"/>
              <a:t> </a:t>
            </a:r>
            <a:r>
              <a:rPr lang="en-US" b="1" u="sng" dirty="0" smtClean="0"/>
              <a:t>the use </a:t>
            </a:r>
            <a:r>
              <a:rPr lang="en-US" dirty="0" smtClean="0"/>
              <a:t>of the phrase "underdeveloped nation"  and </a:t>
            </a:r>
            <a:r>
              <a:rPr lang="en-US" b="1" u="sng" dirty="0" smtClean="0"/>
              <a:t>encouraging</a:t>
            </a:r>
            <a:r>
              <a:rPr lang="en-US" b="1" dirty="0" smtClean="0"/>
              <a:t> </a:t>
            </a:r>
            <a:r>
              <a:rPr lang="en-US" b="1" u="sng" dirty="0" smtClean="0"/>
              <a:t>the more </a:t>
            </a:r>
            <a:r>
              <a:rPr lang="en-US" dirty="0" smtClean="0"/>
              <a:t>accurate phrase "developing nation" in order to suggest an ongoing process.</a:t>
            </a:r>
          </a:p>
          <a:p>
            <a:pPr>
              <a:buNone/>
            </a:pPr>
            <a:r>
              <a:rPr lang="en-US" dirty="0" smtClean="0"/>
              <a:t>  A. to discourage </a:t>
            </a:r>
          </a:p>
          <a:p>
            <a:pPr>
              <a:buNone/>
            </a:pPr>
            <a:r>
              <a:rPr lang="en-US" dirty="0" smtClean="0"/>
              <a:t>  B. the use </a:t>
            </a:r>
          </a:p>
          <a:p>
            <a:pPr>
              <a:buNone/>
            </a:pPr>
            <a:r>
              <a:rPr lang="en-US" dirty="0" smtClean="0"/>
              <a:t>  C. encouraging </a:t>
            </a:r>
          </a:p>
          <a:p>
            <a:pPr>
              <a:buNone/>
            </a:pPr>
            <a:r>
              <a:rPr lang="en-US" dirty="0" smtClean="0"/>
              <a:t>  D. the more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Although the Red Cross </a:t>
            </a:r>
            <a:r>
              <a:rPr lang="en-US" b="1" u="sng" dirty="0" smtClean="0"/>
              <a:t>accepts</a:t>
            </a:r>
            <a:r>
              <a:rPr lang="en-US" dirty="0" smtClean="0"/>
              <a:t> blood from most donors, the nurses will not </a:t>
            </a:r>
            <a:r>
              <a:rPr lang="en-US" b="1" u="sng" dirty="0" smtClean="0"/>
              <a:t>leave</a:t>
            </a:r>
            <a:r>
              <a:rPr lang="en-US" dirty="0" smtClean="0"/>
              <a:t> you </a:t>
            </a:r>
            <a:r>
              <a:rPr lang="en-US" b="1" u="sng" dirty="0" smtClean="0"/>
              <a:t>give</a:t>
            </a:r>
            <a:r>
              <a:rPr lang="en-US" dirty="0" smtClean="0"/>
              <a:t> blood if you have just </a:t>
            </a:r>
            <a:r>
              <a:rPr lang="en-US" b="1" u="sng" dirty="0" smtClean="0"/>
              <a:t>had</a:t>
            </a:r>
            <a:r>
              <a:rPr lang="en-US" dirty="0" smtClean="0"/>
              <a:t> a cold.</a:t>
            </a:r>
          </a:p>
          <a:p>
            <a:pPr>
              <a:buNone/>
            </a:pPr>
            <a:r>
              <a:rPr lang="en-US" dirty="0" smtClean="0"/>
              <a:t>  A. accepts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leave </a:t>
            </a:r>
          </a:p>
          <a:p>
            <a:pPr>
              <a:buNone/>
            </a:pPr>
            <a:r>
              <a:rPr lang="en-US" dirty="0" smtClean="0"/>
              <a:t>  C. give </a:t>
            </a:r>
          </a:p>
          <a:p>
            <a:pPr>
              <a:buNone/>
            </a:pPr>
            <a:r>
              <a:rPr lang="en-US" dirty="0" smtClean="0"/>
              <a:t>  D. had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20. Economists have tried</a:t>
            </a:r>
            <a:r>
              <a:rPr lang="en-US" b="1" dirty="0" smtClean="0"/>
              <a:t> </a:t>
            </a:r>
            <a:r>
              <a:rPr lang="en-US" b="1" u="sng" dirty="0" smtClean="0"/>
              <a:t>to discourage </a:t>
            </a:r>
            <a:r>
              <a:rPr lang="en-US" b="1" dirty="0" smtClean="0"/>
              <a:t> </a:t>
            </a:r>
            <a:r>
              <a:rPr lang="en-US" b="1" u="sng" dirty="0" smtClean="0"/>
              <a:t>the use </a:t>
            </a:r>
            <a:r>
              <a:rPr lang="en-US" dirty="0" smtClean="0"/>
              <a:t>of the phrase "underdeveloped nation"  and </a:t>
            </a:r>
            <a:r>
              <a:rPr lang="en-US" b="1" u="sng" dirty="0" smtClean="0"/>
              <a:t>encouraging</a:t>
            </a:r>
            <a:r>
              <a:rPr lang="en-US" b="1" dirty="0" smtClean="0"/>
              <a:t> </a:t>
            </a:r>
            <a:r>
              <a:rPr lang="en-US" b="1" u="sng" dirty="0" smtClean="0"/>
              <a:t>the more </a:t>
            </a:r>
            <a:r>
              <a:rPr lang="en-US" dirty="0" smtClean="0"/>
              <a:t>accurate phrase "developing nation" in order to suggest an ongoing process.</a:t>
            </a:r>
          </a:p>
          <a:p>
            <a:pPr>
              <a:buNone/>
            </a:pPr>
            <a:r>
              <a:rPr lang="en-US" dirty="0" smtClean="0"/>
              <a:t>  A. to discourage </a:t>
            </a:r>
          </a:p>
          <a:p>
            <a:pPr>
              <a:buNone/>
            </a:pPr>
            <a:r>
              <a:rPr lang="en-US" dirty="0" smtClean="0"/>
              <a:t>  B. the use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encouraging </a:t>
            </a:r>
          </a:p>
          <a:p>
            <a:pPr>
              <a:buNone/>
            </a:pPr>
            <a:r>
              <a:rPr lang="en-US" dirty="0" smtClean="0"/>
              <a:t>  D. the more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Infection </a:t>
            </a:r>
            <a:r>
              <a:rPr lang="en-US" b="1" u="sng" dirty="0" smtClean="0"/>
              <a:t>can cause </a:t>
            </a:r>
            <a:r>
              <a:rPr lang="en-US" b="1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</a:t>
            </a:r>
            <a:r>
              <a:rPr lang="en-US" b="1" u="sng" dirty="0" smtClean="0"/>
              <a:t>fever</a:t>
            </a:r>
            <a:r>
              <a:rPr lang="en-US" dirty="0" smtClean="0"/>
              <a:t> </a:t>
            </a:r>
            <a:r>
              <a:rPr lang="en-US" b="1" u="sng" dirty="0" smtClean="0"/>
              <a:t>as well as </a:t>
            </a:r>
            <a:r>
              <a:rPr lang="en-US" dirty="0" smtClean="0"/>
              <a:t>pain.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A. can cause </a:t>
            </a:r>
          </a:p>
          <a:p>
            <a:pPr>
              <a:buNone/>
            </a:pPr>
            <a:r>
              <a:rPr lang="en-US" dirty="0" smtClean="0"/>
              <a:t>  B. as well as </a:t>
            </a:r>
          </a:p>
          <a:p>
            <a:pPr>
              <a:buNone/>
            </a:pPr>
            <a:r>
              <a:rPr lang="en-US" dirty="0" smtClean="0"/>
              <a:t>  C. both</a:t>
            </a:r>
          </a:p>
          <a:p>
            <a:pPr>
              <a:buNone/>
            </a:pPr>
            <a:r>
              <a:rPr lang="en-US" dirty="0" smtClean="0"/>
              <a:t>  D. fever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Nuclear </a:t>
            </a:r>
            <a:r>
              <a:rPr lang="en-US" b="1" u="sng" dirty="0" smtClean="0"/>
              <a:t>powers</a:t>
            </a:r>
            <a:r>
              <a:rPr lang="en-US" dirty="0" smtClean="0"/>
              <a:t> production in the US </a:t>
            </a:r>
            <a:r>
              <a:rPr lang="en-US" b="1" u="sng" dirty="0" smtClean="0"/>
              <a:t>is</a:t>
            </a:r>
            <a:r>
              <a:rPr lang="en-US" dirty="0" smtClean="0"/>
              <a:t> </a:t>
            </a:r>
            <a:r>
              <a:rPr lang="en-US" b="1" u="sng" dirty="0" smtClean="0"/>
              <a:t>controlled</a:t>
            </a:r>
            <a:r>
              <a:rPr lang="en-US" dirty="0" smtClean="0"/>
              <a:t> by </a:t>
            </a:r>
            <a:r>
              <a:rPr lang="en-US" b="1" u="sng" dirty="0" smtClean="0"/>
              <a:t>the</a:t>
            </a:r>
            <a:r>
              <a:rPr lang="en-US" dirty="0" smtClean="0"/>
              <a:t> Nuclear Regulatory Commission [NRC].</a:t>
            </a:r>
          </a:p>
          <a:p>
            <a:pPr>
              <a:buNone/>
            </a:pPr>
            <a:r>
              <a:rPr lang="en-US" dirty="0" smtClean="0"/>
              <a:t>  A. powers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C. controlled </a:t>
            </a:r>
          </a:p>
          <a:p>
            <a:pPr>
              <a:buNone/>
            </a:pPr>
            <a:r>
              <a:rPr lang="en-US" dirty="0" smtClean="0"/>
              <a:t>  D. the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Infection </a:t>
            </a:r>
            <a:r>
              <a:rPr lang="en-US" b="1" u="sng" dirty="0" smtClean="0"/>
              <a:t>can cause </a:t>
            </a:r>
            <a:r>
              <a:rPr lang="en-US" b="1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</a:t>
            </a:r>
            <a:r>
              <a:rPr lang="en-US" b="1" u="sng" dirty="0" smtClean="0"/>
              <a:t>fever</a:t>
            </a:r>
            <a:r>
              <a:rPr lang="en-US" dirty="0" smtClean="0"/>
              <a:t> </a:t>
            </a:r>
            <a:r>
              <a:rPr lang="en-US" b="1" u="sng" dirty="0" smtClean="0"/>
              <a:t>as well as </a:t>
            </a:r>
            <a:r>
              <a:rPr lang="en-US" dirty="0" smtClean="0"/>
              <a:t>pain.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A. can cause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as well as </a:t>
            </a:r>
          </a:p>
          <a:p>
            <a:pPr>
              <a:buNone/>
            </a:pPr>
            <a:r>
              <a:rPr lang="en-US" dirty="0" smtClean="0"/>
              <a:t>  C. both</a:t>
            </a:r>
          </a:p>
          <a:p>
            <a:pPr>
              <a:buNone/>
            </a:pPr>
            <a:r>
              <a:rPr lang="en-US" dirty="0" smtClean="0"/>
              <a:t>  D. fever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22. Nuclear </a:t>
            </a:r>
            <a:r>
              <a:rPr lang="en-US" b="1" u="sng" dirty="0" smtClean="0"/>
              <a:t>powers</a:t>
            </a:r>
            <a:r>
              <a:rPr lang="en-US" dirty="0" smtClean="0"/>
              <a:t> production in the US </a:t>
            </a:r>
            <a:r>
              <a:rPr lang="en-US" b="1" u="sng" dirty="0" smtClean="0"/>
              <a:t>is</a:t>
            </a:r>
            <a:r>
              <a:rPr lang="en-US" dirty="0" smtClean="0"/>
              <a:t> </a:t>
            </a:r>
            <a:r>
              <a:rPr lang="en-US" b="1" u="sng" dirty="0" smtClean="0"/>
              <a:t>controlled</a:t>
            </a:r>
            <a:r>
              <a:rPr lang="en-US" dirty="0" smtClean="0"/>
              <a:t> by </a:t>
            </a:r>
            <a:r>
              <a:rPr lang="en-US" b="1" u="sng" dirty="0" smtClean="0"/>
              <a:t>the</a:t>
            </a:r>
            <a:r>
              <a:rPr lang="en-US" dirty="0" smtClean="0"/>
              <a:t> Nuclear Regulatory Commission [NRC].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powers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C. controlled </a:t>
            </a:r>
          </a:p>
          <a:p>
            <a:pPr>
              <a:buNone/>
            </a:pPr>
            <a:r>
              <a:rPr lang="en-US" dirty="0" smtClean="0"/>
              <a:t>  D. the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</a:t>
            </a:r>
            <a:r>
              <a:rPr lang="en-US" b="1" u="sng" dirty="0" smtClean="0"/>
              <a:t>intent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dirty="0" smtClean="0"/>
              <a:t>the Historical Society </a:t>
            </a:r>
            <a:r>
              <a:rPr lang="en-US" u="sng" dirty="0" smtClean="0"/>
              <a:t>is</a:t>
            </a:r>
            <a:r>
              <a:rPr lang="en-US" dirty="0" smtClean="0"/>
              <a:t> to restore old buildings and </a:t>
            </a:r>
            <a:r>
              <a:rPr lang="en-US" b="1" u="sng" dirty="0" smtClean="0"/>
              <a:t>the increase of </a:t>
            </a:r>
            <a:r>
              <a:rPr lang="en-US" dirty="0" smtClean="0"/>
              <a:t>interest in the history of the </a:t>
            </a:r>
            <a:r>
              <a:rPr lang="en-US" b="1" u="sng" dirty="0" smtClean="0"/>
              <a:t>area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intent of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C. the increase of </a:t>
            </a:r>
          </a:p>
          <a:p>
            <a:pPr>
              <a:buNone/>
            </a:pPr>
            <a:r>
              <a:rPr lang="en-US" dirty="0" smtClean="0"/>
              <a:t>  D. area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</a:t>
            </a:r>
            <a:r>
              <a:rPr lang="en-US" b="1" u="sng" dirty="0" smtClean="0"/>
              <a:t>The volume </a:t>
            </a:r>
            <a:r>
              <a:rPr lang="en-US" dirty="0" smtClean="0"/>
              <a:t>four of </a:t>
            </a:r>
            <a:r>
              <a:rPr lang="en-US" b="1" u="sng" dirty="0" smtClean="0"/>
              <a:t>our</a:t>
            </a:r>
            <a:r>
              <a:rPr lang="en-US" dirty="0" smtClean="0"/>
              <a:t> encyclopedia set </a:t>
            </a:r>
            <a:r>
              <a:rPr lang="en-US" b="1" u="sng" dirty="0" smtClean="0"/>
              <a:t>has been missing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two months.</a:t>
            </a:r>
          </a:p>
          <a:p>
            <a:pPr>
              <a:buNone/>
            </a:pPr>
            <a:r>
              <a:rPr lang="en-US" dirty="0" smtClean="0"/>
              <a:t>  A. The volume </a:t>
            </a:r>
          </a:p>
          <a:p>
            <a:pPr>
              <a:buNone/>
            </a:pPr>
            <a:r>
              <a:rPr lang="en-US" dirty="0" smtClean="0"/>
              <a:t>  B. our </a:t>
            </a:r>
          </a:p>
          <a:p>
            <a:pPr>
              <a:buNone/>
            </a:pPr>
            <a:r>
              <a:rPr lang="en-US" dirty="0" smtClean="0"/>
              <a:t>  C. has been missing </a:t>
            </a:r>
          </a:p>
          <a:p>
            <a:pPr>
              <a:buNone/>
            </a:pPr>
            <a:r>
              <a:rPr lang="en-US" dirty="0" smtClean="0"/>
              <a:t>  D. for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The </a:t>
            </a:r>
            <a:r>
              <a:rPr lang="en-US" b="1" u="sng" dirty="0" smtClean="0"/>
              <a:t>intent</a:t>
            </a:r>
            <a:r>
              <a:rPr lang="en-US" u="sng" dirty="0" smtClean="0"/>
              <a:t> </a:t>
            </a:r>
            <a:r>
              <a:rPr lang="en-US" b="1" u="sng" dirty="0" smtClean="0"/>
              <a:t>of</a:t>
            </a:r>
            <a:r>
              <a:rPr lang="en-US" u="sng" dirty="0" smtClean="0"/>
              <a:t> </a:t>
            </a:r>
            <a:r>
              <a:rPr lang="en-US" dirty="0" smtClean="0"/>
              <a:t>the Historical Society </a:t>
            </a:r>
            <a:r>
              <a:rPr lang="en-US" u="sng" dirty="0" smtClean="0"/>
              <a:t>is</a:t>
            </a:r>
            <a:r>
              <a:rPr lang="en-US" dirty="0" smtClean="0"/>
              <a:t> to restore old buildings and </a:t>
            </a:r>
            <a:r>
              <a:rPr lang="en-US" b="1" u="sng" dirty="0" smtClean="0"/>
              <a:t>the increase of </a:t>
            </a:r>
            <a:r>
              <a:rPr lang="en-US" dirty="0" smtClean="0"/>
              <a:t>interest in the history of the </a:t>
            </a:r>
            <a:r>
              <a:rPr lang="en-US" b="1" u="sng" dirty="0" smtClean="0"/>
              <a:t>area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intent of </a:t>
            </a:r>
          </a:p>
          <a:p>
            <a:pPr>
              <a:buNone/>
            </a:pPr>
            <a:r>
              <a:rPr lang="en-US" dirty="0" smtClean="0"/>
              <a:t>  B. is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 increase of </a:t>
            </a:r>
          </a:p>
          <a:p>
            <a:pPr>
              <a:buNone/>
            </a:pPr>
            <a:r>
              <a:rPr lang="en-US" dirty="0" smtClean="0"/>
              <a:t>  D. area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24. </a:t>
            </a:r>
            <a:r>
              <a:rPr lang="en-US" b="1" u="sng" dirty="0" smtClean="0"/>
              <a:t>The volume </a:t>
            </a:r>
            <a:r>
              <a:rPr lang="en-US" dirty="0" smtClean="0"/>
              <a:t>four of </a:t>
            </a:r>
            <a:r>
              <a:rPr lang="en-US" b="1" u="sng" dirty="0" smtClean="0"/>
              <a:t>our</a:t>
            </a:r>
            <a:r>
              <a:rPr lang="en-US" dirty="0" smtClean="0"/>
              <a:t> encyclopedia set </a:t>
            </a:r>
            <a:r>
              <a:rPr lang="en-US" b="1" u="sng" dirty="0" smtClean="0"/>
              <a:t>has been missing</a:t>
            </a:r>
            <a:r>
              <a:rPr lang="en-US" b="1" dirty="0" smtClean="0"/>
              <a:t> </a:t>
            </a:r>
            <a:r>
              <a:rPr lang="en-US" b="1" u="sng" dirty="0" smtClean="0"/>
              <a:t>for</a:t>
            </a:r>
            <a:r>
              <a:rPr lang="en-US" b="1" dirty="0" smtClean="0"/>
              <a:t> </a:t>
            </a:r>
            <a:r>
              <a:rPr lang="en-US" dirty="0" smtClean="0"/>
              <a:t>two months.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The volume </a:t>
            </a:r>
          </a:p>
          <a:p>
            <a:pPr>
              <a:buNone/>
            </a:pPr>
            <a:r>
              <a:rPr lang="en-US" dirty="0" smtClean="0"/>
              <a:t>  B. our </a:t>
            </a:r>
          </a:p>
          <a:p>
            <a:pPr>
              <a:buNone/>
            </a:pPr>
            <a:r>
              <a:rPr lang="en-US" dirty="0" smtClean="0"/>
              <a:t>  C. has been missing </a:t>
            </a:r>
          </a:p>
          <a:p>
            <a:pPr>
              <a:buNone/>
            </a:pPr>
            <a:r>
              <a:rPr lang="en-US" dirty="0" smtClean="0"/>
              <a:t>  D. for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Professor Duncan </a:t>
            </a:r>
            <a:r>
              <a:rPr lang="en-US" b="1" u="sng" dirty="0" smtClean="0"/>
              <a:t>teaches</a:t>
            </a:r>
            <a:r>
              <a:rPr lang="en-US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 </a:t>
            </a:r>
            <a:r>
              <a:rPr lang="en-US" b="1" u="sng" dirty="0" smtClean="0"/>
              <a:t>anthropology</a:t>
            </a:r>
            <a:r>
              <a:rPr lang="en-US" dirty="0" smtClean="0"/>
              <a:t> as well as sociology </a:t>
            </a:r>
            <a:r>
              <a:rPr lang="en-US" b="1" u="sng" dirty="0" smtClean="0"/>
              <a:t>each fall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teaches </a:t>
            </a:r>
          </a:p>
          <a:p>
            <a:pPr>
              <a:buNone/>
            </a:pPr>
            <a:r>
              <a:rPr lang="en-US" dirty="0" smtClean="0"/>
              <a:t>  B. both </a:t>
            </a:r>
          </a:p>
          <a:p>
            <a:pPr>
              <a:buNone/>
            </a:pPr>
            <a:r>
              <a:rPr lang="en-US" dirty="0" smtClean="0"/>
              <a:t>  C. anthropology </a:t>
            </a:r>
          </a:p>
          <a:p>
            <a:pPr>
              <a:buNone/>
            </a:pPr>
            <a:r>
              <a:rPr lang="en-US" dirty="0" smtClean="0"/>
              <a:t>  D. each fall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Because</a:t>
            </a:r>
            <a:r>
              <a:rPr lang="en-US" dirty="0" smtClean="0"/>
              <a:t> helicopters are capable </a:t>
            </a:r>
            <a:r>
              <a:rPr lang="en-US" b="1" u="sng" dirty="0" smtClean="0"/>
              <a:t>of hovering </a:t>
            </a:r>
            <a:r>
              <a:rPr lang="en-US" dirty="0" smtClean="0"/>
              <a:t>in midair, they are </a:t>
            </a:r>
            <a:r>
              <a:rPr lang="en-US" b="1" u="sng" dirty="0" smtClean="0"/>
              <a:t>particularly</a:t>
            </a:r>
            <a:r>
              <a:rPr lang="en-US" dirty="0" smtClean="0"/>
              <a:t> useful for rescue missions, military </a:t>
            </a:r>
            <a:r>
              <a:rPr lang="en-US" b="1" u="sng" dirty="0" smtClean="0"/>
              <a:t>operates</a:t>
            </a:r>
            <a:r>
              <a:rPr lang="en-US" dirty="0" smtClean="0"/>
              <a:t>, and transportation.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B. of hovering </a:t>
            </a:r>
          </a:p>
          <a:p>
            <a:pPr>
              <a:buNone/>
            </a:pPr>
            <a:r>
              <a:rPr lang="en-US" dirty="0" smtClean="0"/>
              <a:t>  C. particularly </a:t>
            </a:r>
          </a:p>
          <a:p>
            <a:pPr>
              <a:buNone/>
            </a:pPr>
            <a:r>
              <a:rPr lang="en-US" dirty="0" smtClean="0"/>
              <a:t>  D. operates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Professor Duncan </a:t>
            </a:r>
            <a:r>
              <a:rPr lang="en-US" b="1" u="sng" dirty="0" smtClean="0"/>
              <a:t>teaches</a:t>
            </a:r>
            <a:r>
              <a:rPr lang="en-US" dirty="0" smtClean="0"/>
              <a:t> </a:t>
            </a:r>
            <a:r>
              <a:rPr lang="en-US" b="1" u="sng" dirty="0" smtClean="0"/>
              <a:t>both</a:t>
            </a:r>
            <a:r>
              <a:rPr lang="en-US" dirty="0" smtClean="0"/>
              <a:t>  </a:t>
            </a:r>
            <a:r>
              <a:rPr lang="en-US" b="1" u="sng" dirty="0" smtClean="0"/>
              <a:t>anthropology</a:t>
            </a:r>
            <a:r>
              <a:rPr lang="en-US" dirty="0" smtClean="0"/>
              <a:t> as well as sociology </a:t>
            </a:r>
            <a:r>
              <a:rPr lang="en-US" b="1" u="sng" dirty="0" smtClean="0"/>
              <a:t>each fall</a:t>
            </a:r>
            <a:r>
              <a:rPr lang="en-US" dirty="0" smtClean="0"/>
              <a:t>.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  A. teaches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both </a:t>
            </a:r>
          </a:p>
          <a:p>
            <a:pPr>
              <a:buNone/>
            </a:pPr>
            <a:r>
              <a:rPr lang="en-US" dirty="0" smtClean="0"/>
              <a:t>  C. anthropology </a:t>
            </a:r>
          </a:p>
          <a:p>
            <a:pPr>
              <a:buNone/>
            </a:pPr>
            <a:r>
              <a:rPr lang="en-US" dirty="0" smtClean="0"/>
              <a:t>  D. each fall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</a:t>
            </a:r>
            <a:r>
              <a:rPr lang="en-US" b="1" u="sng" dirty="0" smtClean="0"/>
              <a:t>Because</a:t>
            </a:r>
            <a:r>
              <a:rPr lang="en-US" dirty="0" smtClean="0"/>
              <a:t> helicopters are capable </a:t>
            </a:r>
            <a:r>
              <a:rPr lang="en-US" b="1" u="sng" dirty="0" smtClean="0"/>
              <a:t>of hovering </a:t>
            </a:r>
            <a:r>
              <a:rPr lang="en-US" dirty="0" smtClean="0"/>
              <a:t>in midair, they are </a:t>
            </a:r>
            <a:r>
              <a:rPr lang="en-US" b="1" u="sng" dirty="0" smtClean="0"/>
              <a:t>particularly</a:t>
            </a:r>
            <a:r>
              <a:rPr lang="en-US" dirty="0" smtClean="0"/>
              <a:t> useful for rescue missions, military </a:t>
            </a:r>
            <a:r>
              <a:rPr lang="en-US" b="1" u="sng" dirty="0" smtClean="0"/>
              <a:t>operates</a:t>
            </a:r>
            <a:r>
              <a:rPr lang="en-US" dirty="0" smtClean="0"/>
              <a:t>, and transportation.</a:t>
            </a:r>
          </a:p>
          <a:p>
            <a:pPr>
              <a:buNone/>
            </a:pPr>
            <a:r>
              <a:rPr lang="en-US" dirty="0" smtClean="0"/>
              <a:t>  A. Because </a:t>
            </a:r>
          </a:p>
          <a:p>
            <a:pPr>
              <a:buNone/>
            </a:pPr>
            <a:r>
              <a:rPr lang="en-US" dirty="0" smtClean="0"/>
              <a:t>  B. of hovering </a:t>
            </a:r>
          </a:p>
          <a:p>
            <a:pPr>
              <a:buNone/>
            </a:pPr>
            <a:r>
              <a:rPr lang="en-US" dirty="0" smtClean="0"/>
              <a:t>  C. particularly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operates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All of </a:t>
            </a:r>
            <a:r>
              <a:rPr lang="en-US" b="1" u="sng" dirty="0" smtClean="0"/>
              <a:t>we</a:t>
            </a:r>
            <a:r>
              <a:rPr lang="en-US" dirty="0" smtClean="0"/>
              <a:t> students must </a:t>
            </a:r>
            <a:r>
              <a:rPr lang="en-US" b="1" u="sng" dirty="0" smtClean="0"/>
              <a:t>have</a:t>
            </a:r>
            <a:r>
              <a:rPr lang="en-US" dirty="0" smtClean="0"/>
              <a:t> an identification card in order to check books </a:t>
            </a:r>
            <a:r>
              <a:rPr lang="en-US" b="1" u="sng" dirty="0" smtClean="0"/>
              <a:t>out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the library.</a:t>
            </a:r>
          </a:p>
          <a:p>
            <a:pPr>
              <a:buNone/>
            </a:pPr>
            <a:r>
              <a:rPr lang="en-US" dirty="0" smtClean="0"/>
              <a:t>  A. we </a:t>
            </a:r>
          </a:p>
          <a:p>
            <a:pPr>
              <a:buNone/>
            </a:pPr>
            <a:r>
              <a:rPr lang="en-US" dirty="0" smtClean="0"/>
              <a:t>  B. have </a:t>
            </a:r>
          </a:p>
          <a:p>
            <a:pPr>
              <a:buNone/>
            </a:pPr>
            <a:r>
              <a:rPr lang="en-US" dirty="0" smtClean="0"/>
              <a:t>  C. out </a:t>
            </a:r>
          </a:p>
          <a:p>
            <a:pPr>
              <a:buNone/>
            </a:pPr>
            <a:r>
              <a:rPr lang="en-US" dirty="0" smtClean="0"/>
              <a:t>  D. of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Sometime</a:t>
            </a:r>
            <a:r>
              <a:rPr lang="en-US" b="1" dirty="0" smtClean="0"/>
              <a:t> </a:t>
            </a:r>
            <a:r>
              <a:rPr lang="en-US" b="1" u="sng" dirty="0" smtClean="0"/>
              <a:t>several nations </a:t>
            </a:r>
            <a:r>
              <a:rPr lang="en-US" b="1" dirty="0" smtClean="0"/>
              <a:t> </a:t>
            </a:r>
            <a:r>
              <a:rPr lang="en-US" b="1" u="sng" dirty="0" smtClean="0"/>
              <a:t>become</a:t>
            </a:r>
            <a:r>
              <a:rPr lang="en-US" b="1" dirty="0" smtClean="0"/>
              <a:t> </a:t>
            </a:r>
            <a:r>
              <a:rPr lang="en-US" dirty="0" smtClean="0"/>
              <a:t>partners in a larger political state, </a:t>
            </a:r>
            <a:r>
              <a:rPr lang="en-US" b="1" u="sng" dirty="0" smtClean="0"/>
              <a:t>as for example</a:t>
            </a:r>
            <a:r>
              <a:rPr lang="en-US" dirty="0" smtClean="0"/>
              <a:t>, the four nations joined in the United Kingdom of Great Britain and Northern Ireland.</a:t>
            </a:r>
          </a:p>
          <a:p>
            <a:pPr>
              <a:buNone/>
            </a:pPr>
            <a:r>
              <a:rPr lang="en-US" dirty="0" smtClean="0"/>
              <a:t>  A. Sometime </a:t>
            </a:r>
          </a:p>
          <a:p>
            <a:pPr>
              <a:buNone/>
            </a:pPr>
            <a:r>
              <a:rPr lang="en-US" dirty="0" smtClean="0"/>
              <a:t>  B. several nations </a:t>
            </a:r>
          </a:p>
          <a:p>
            <a:pPr>
              <a:buNone/>
            </a:pPr>
            <a:r>
              <a:rPr lang="en-US" dirty="0" smtClean="0"/>
              <a:t>  C. become </a:t>
            </a:r>
          </a:p>
          <a:p>
            <a:pPr>
              <a:buNone/>
            </a:pPr>
            <a:r>
              <a:rPr lang="en-US" dirty="0" smtClean="0"/>
              <a:t>  D. as for example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All of </a:t>
            </a:r>
            <a:r>
              <a:rPr lang="en-US" b="1" u="sng" dirty="0" smtClean="0"/>
              <a:t>we</a:t>
            </a:r>
            <a:r>
              <a:rPr lang="en-US" dirty="0" smtClean="0"/>
              <a:t> students must </a:t>
            </a:r>
            <a:r>
              <a:rPr lang="en-US" b="1" u="sng" dirty="0" smtClean="0"/>
              <a:t>have</a:t>
            </a:r>
            <a:r>
              <a:rPr lang="en-US" dirty="0" smtClean="0"/>
              <a:t> an identification card in order to check books </a:t>
            </a:r>
            <a:r>
              <a:rPr lang="en-US" b="1" u="sng" dirty="0" smtClean="0"/>
              <a:t>out</a:t>
            </a:r>
            <a:r>
              <a:rPr lang="en-US" dirty="0" smtClean="0"/>
              <a:t> </a:t>
            </a:r>
            <a:r>
              <a:rPr lang="en-US" b="1" u="sng" dirty="0" smtClean="0"/>
              <a:t>of</a:t>
            </a:r>
            <a:r>
              <a:rPr lang="en-US" dirty="0" smtClean="0"/>
              <a:t> the library.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we </a:t>
            </a:r>
          </a:p>
          <a:p>
            <a:pPr>
              <a:buNone/>
            </a:pPr>
            <a:r>
              <a:rPr lang="en-US" dirty="0" smtClean="0"/>
              <a:t>  B. have </a:t>
            </a:r>
          </a:p>
          <a:p>
            <a:pPr>
              <a:buNone/>
            </a:pPr>
            <a:r>
              <a:rPr lang="en-US" dirty="0" smtClean="0"/>
              <a:t>  C. out </a:t>
            </a:r>
          </a:p>
          <a:p>
            <a:pPr>
              <a:buNone/>
            </a:pPr>
            <a:r>
              <a:rPr lang="en-US" dirty="0" smtClean="0"/>
              <a:t>  D. of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28. </a:t>
            </a:r>
            <a:r>
              <a:rPr lang="en-US" b="1" u="sng" dirty="0" smtClean="0"/>
              <a:t>Sometime</a:t>
            </a:r>
            <a:r>
              <a:rPr lang="en-US" b="1" dirty="0" smtClean="0"/>
              <a:t> </a:t>
            </a:r>
            <a:r>
              <a:rPr lang="en-US" b="1" u="sng" dirty="0" smtClean="0"/>
              <a:t>several nations </a:t>
            </a:r>
            <a:r>
              <a:rPr lang="en-US" b="1" dirty="0" smtClean="0"/>
              <a:t> </a:t>
            </a:r>
            <a:r>
              <a:rPr lang="en-US" b="1" u="sng" dirty="0" smtClean="0"/>
              <a:t>become</a:t>
            </a:r>
            <a:r>
              <a:rPr lang="en-US" b="1" dirty="0" smtClean="0"/>
              <a:t> </a:t>
            </a:r>
            <a:r>
              <a:rPr lang="en-US" dirty="0" smtClean="0"/>
              <a:t>partners in a larger political state, </a:t>
            </a:r>
            <a:r>
              <a:rPr lang="en-US" b="1" u="sng" dirty="0" smtClean="0"/>
              <a:t>as for example</a:t>
            </a:r>
            <a:r>
              <a:rPr lang="en-US" dirty="0" smtClean="0"/>
              <a:t>, the four nations joined in the United Kingdom of Great Britain and Northern Ireland.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Sometime </a:t>
            </a:r>
          </a:p>
          <a:p>
            <a:pPr>
              <a:buNone/>
            </a:pPr>
            <a:r>
              <a:rPr lang="en-US" dirty="0" smtClean="0"/>
              <a:t>  B. several nations </a:t>
            </a:r>
          </a:p>
          <a:p>
            <a:pPr>
              <a:buNone/>
            </a:pPr>
            <a:r>
              <a:rPr lang="en-US" dirty="0" smtClean="0"/>
              <a:t>  C. become </a:t>
            </a:r>
          </a:p>
          <a:p>
            <a:pPr>
              <a:buNone/>
            </a:pPr>
            <a:r>
              <a:rPr lang="en-US" dirty="0" smtClean="0"/>
              <a:t>  D. as for example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Narcissus, </a:t>
            </a:r>
            <a:r>
              <a:rPr lang="en-US" b="1" u="sng" dirty="0" smtClean="0"/>
              <a:t>a character in mythology</a:t>
            </a:r>
            <a:r>
              <a:rPr lang="en-US" dirty="0" smtClean="0"/>
              <a:t>, gazed at </a:t>
            </a:r>
            <a:r>
              <a:rPr lang="en-US" b="1" u="sng" dirty="0" smtClean="0"/>
              <a:t>his own </a:t>
            </a:r>
            <a:r>
              <a:rPr lang="en-US" dirty="0" smtClean="0"/>
              <a:t>image in a pool so ardently </a:t>
            </a:r>
            <a:r>
              <a:rPr lang="en-US" b="1" u="sng" dirty="0" smtClean="0"/>
              <a:t>that</a:t>
            </a:r>
            <a:r>
              <a:rPr lang="en-US" dirty="0" smtClean="0"/>
              <a:t> he fell </a:t>
            </a:r>
            <a:r>
              <a:rPr lang="en-US" b="1" u="sng" dirty="0" smtClean="0"/>
              <a:t>into itself </a:t>
            </a:r>
            <a:r>
              <a:rPr lang="en-US" dirty="0" smtClean="0"/>
              <a:t>and downed.</a:t>
            </a:r>
          </a:p>
          <a:p>
            <a:pPr>
              <a:buNone/>
            </a:pPr>
            <a:r>
              <a:rPr lang="en-US" dirty="0" smtClean="0"/>
              <a:t>  A. a character in mythology </a:t>
            </a:r>
          </a:p>
          <a:p>
            <a:pPr>
              <a:buNone/>
            </a:pPr>
            <a:r>
              <a:rPr lang="en-US" dirty="0" smtClean="0"/>
              <a:t>  B. his own </a:t>
            </a:r>
          </a:p>
          <a:p>
            <a:pPr>
              <a:buNone/>
            </a:pPr>
            <a:r>
              <a:rPr lang="en-US" dirty="0" smtClean="0"/>
              <a:t>  C. that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into itself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The professor was </a:t>
            </a:r>
            <a:r>
              <a:rPr lang="en-US" b="1" u="sng" dirty="0" smtClean="0"/>
              <a:t>considering</a:t>
            </a:r>
            <a:r>
              <a:rPr lang="en-US" b="1" dirty="0" smtClean="0"/>
              <a:t> </a:t>
            </a:r>
            <a:r>
              <a:rPr lang="en-US" b="1" u="sng" dirty="0" smtClean="0"/>
              <a:t>postponing</a:t>
            </a:r>
            <a:r>
              <a:rPr lang="en-US" b="1" dirty="0" smtClean="0"/>
              <a:t> </a:t>
            </a:r>
            <a:r>
              <a:rPr lang="en-US" dirty="0" smtClean="0"/>
              <a:t>the examination until </a:t>
            </a:r>
            <a:r>
              <a:rPr lang="en-US" b="1" u="sng" dirty="0" smtClean="0"/>
              <a:t>the following week</a:t>
            </a:r>
            <a:r>
              <a:rPr lang="en-US" b="1" dirty="0" smtClean="0"/>
              <a:t> </a:t>
            </a:r>
            <a:r>
              <a:rPr lang="en-US" b="1" u="sng" dirty="0" smtClean="0"/>
              <a:t>because</a:t>
            </a:r>
            <a:r>
              <a:rPr lang="en-US" dirty="0" smtClean="0"/>
              <a:t> the student's confusion.</a:t>
            </a:r>
          </a:p>
          <a:p>
            <a:pPr>
              <a:buNone/>
            </a:pPr>
            <a:r>
              <a:rPr lang="en-US" dirty="0" smtClean="0"/>
              <a:t>  A. considering </a:t>
            </a:r>
          </a:p>
          <a:p>
            <a:pPr>
              <a:buNone/>
            </a:pPr>
            <a:r>
              <a:rPr lang="en-US" dirty="0" smtClean="0"/>
              <a:t>  B. postponing </a:t>
            </a:r>
          </a:p>
          <a:p>
            <a:pPr>
              <a:buNone/>
            </a:pPr>
            <a:r>
              <a:rPr lang="en-US" dirty="0" smtClean="0"/>
              <a:t>  C. the following week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because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Gray Wolf, a species </a:t>
            </a:r>
            <a:r>
              <a:rPr lang="en-US" b="1" u="sng" dirty="0" smtClean="0"/>
              <a:t>reintroduced</a:t>
            </a:r>
            <a:r>
              <a:rPr lang="en-US" b="1" dirty="0" smtClean="0"/>
              <a:t> </a:t>
            </a:r>
            <a:r>
              <a:rPr lang="en-US" dirty="0" smtClean="0"/>
              <a:t>into</a:t>
            </a:r>
            <a:r>
              <a:rPr lang="en-US" b="1" dirty="0" smtClean="0"/>
              <a:t> </a:t>
            </a:r>
            <a:r>
              <a:rPr lang="en-US" b="1" u="sng" dirty="0" smtClean="0"/>
              <a:t>their native habitat </a:t>
            </a:r>
            <a:r>
              <a:rPr lang="en-US" dirty="0" smtClean="0"/>
              <a:t>in Yellowstone National Park, </a:t>
            </a:r>
            <a:r>
              <a:rPr lang="en-US" b="1" u="sng" dirty="0" smtClean="0"/>
              <a:t>has begun </a:t>
            </a:r>
            <a:r>
              <a:rPr lang="en-US" dirty="0" smtClean="0"/>
              <a:t>to breed </a:t>
            </a:r>
            <a:r>
              <a:rPr lang="en-US" b="1" u="sng" dirty="0" smtClean="0"/>
              <a:t>naturally</a:t>
            </a:r>
            <a:r>
              <a:rPr lang="en-US" dirty="0" smtClean="0"/>
              <a:t> there.</a:t>
            </a:r>
          </a:p>
          <a:p>
            <a:pPr>
              <a:buNone/>
            </a:pPr>
            <a:r>
              <a:rPr lang="en-US" dirty="0" smtClean="0"/>
              <a:t>  A. reintroduced </a:t>
            </a:r>
          </a:p>
          <a:p>
            <a:pPr>
              <a:buNone/>
            </a:pPr>
            <a:r>
              <a:rPr lang="en-US" dirty="0" smtClean="0"/>
              <a:t>  B. their native habitat *</a:t>
            </a:r>
          </a:p>
          <a:p>
            <a:pPr>
              <a:buNone/>
            </a:pPr>
            <a:r>
              <a:rPr lang="en-US" dirty="0" smtClean="0"/>
              <a:t>  C. has begun </a:t>
            </a:r>
          </a:p>
          <a:p>
            <a:pPr>
              <a:buNone/>
            </a:pPr>
            <a:r>
              <a:rPr lang="en-US" dirty="0" smtClean="0"/>
              <a:t>  D. naturally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Major </a:t>
            </a:r>
            <a:r>
              <a:rPr lang="en-US" b="1" u="sng" dirty="0" smtClean="0"/>
              <a:t>advertising</a:t>
            </a:r>
            <a:r>
              <a:rPr lang="en-US" dirty="0" smtClean="0"/>
              <a:t> companies have </a:t>
            </a:r>
            <a:r>
              <a:rPr lang="en-US" b="1" u="sng" dirty="0" smtClean="0"/>
              <a:t>traditionally</a:t>
            </a:r>
            <a:r>
              <a:rPr lang="en-US" dirty="0" smtClean="0"/>
              <a:t> volunteered </a:t>
            </a:r>
            <a:r>
              <a:rPr lang="en-US" b="1" u="sng" dirty="0" smtClean="0"/>
              <a:t>its</a:t>
            </a:r>
            <a:r>
              <a:rPr lang="en-US" dirty="0" smtClean="0"/>
              <a:t> time </a:t>
            </a:r>
            <a:r>
              <a:rPr lang="en-US" b="1" u="sng" dirty="0" smtClean="0"/>
              <a:t>to public </a:t>
            </a:r>
            <a:r>
              <a:rPr lang="en-US" dirty="0" smtClean="0"/>
              <a:t>service accounts.</a:t>
            </a:r>
          </a:p>
          <a:p>
            <a:pPr>
              <a:buNone/>
            </a:pPr>
            <a:r>
              <a:rPr lang="en-US" dirty="0" smtClean="0"/>
              <a:t>  A. advertising </a:t>
            </a:r>
          </a:p>
          <a:p>
            <a:pPr>
              <a:buNone/>
            </a:pPr>
            <a:r>
              <a:rPr lang="en-US" dirty="0" smtClean="0"/>
              <a:t>  B. traditionally </a:t>
            </a:r>
          </a:p>
          <a:p>
            <a:pPr>
              <a:buNone/>
            </a:pPr>
            <a:r>
              <a:rPr lang="en-US" dirty="0" smtClean="0"/>
              <a:t>  C. its </a:t>
            </a:r>
          </a:p>
          <a:p>
            <a:pPr>
              <a:buNone/>
            </a:pPr>
            <a:r>
              <a:rPr lang="en-US" dirty="0" smtClean="0"/>
              <a:t>  D. to public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Gray Wolf, a species </a:t>
            </a:r>
            <a:r>
              <a:rPr lang="en-US" b="1" u="sng" dirty="0" smtClean="0"/>
              <a:t>reintroduced</a:t>
            </a:r>
            <a:r>
              <a:rPr lang="en-US" b="1" dirty="0" smtClean="0"/>
              <a:t> </a:t>
            </a:r>
            <a:r>
              <a:rPr lang="en-US" dirty="0" smtClean="0"/>
              <a:t>into</a:t>
            </a:r>
            <a:r>
              <a:rPr lang="en-US" b="1" dirty="0" smtClean="0"/>
              <a:t> </a:t>
            </a:r>
            <a:r>
              <a:rPr lang="en-US" b="1" u="sng" dirty="0" smtClean="0"/>
              <a:t>their native habitat </a:t>
            </a:r>
            <a:r>
              <a:rPr lang="en-US" dirty="0" smtClean="0"/>
              <a:t>in Yellowstone National Park, </a:t>
            </a:r>
            <a:r>
              <a:rPr lang="en-US" b="1" u="sng" dirty="0" smtClean="0"/>
              <a:t>has begun </a:t>
            </a:r>
            <a:r>
              <a:rPr lang="en-US" dirty="0" smtClean="0"/>
              <a:t>to breed </a:t>
            </a:r>
            <a:r>
              <a:rPr lang="en-US" b="1" u="sng" dirty="0" smtClean="0"/>
              <a:t>naturally</a:t>
            </a:r>
            <a:r>
              <a:rPr lang="en-US" dirty="0" smtClean="0"/>
              <a:t> there.</a:t>
            </a:r>
          </a:p>
          <a:p>
            <a:pPr>
              <a:buNone/>
            </a:pPr>
            <a:r>
              <a:rPr lang="en-US" dirty="0" smtClean="0"/>
              <a:t>  A. reintroduced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their native habitat *</a:t>
            </a:r>
          </a:p>
          <a:p>
            <a:pPr>
              <a:buNone/>
            </a:pPr>
            <a:r>
              <a:rPr lang="en-US" dirty="0" smtClean="0"/>
              <a:t>  C. has begun </a:t>
            </a:r>
          </a:p>
          <a:p>
            <a:pPr>
              <a:buNone/>
            </a:pPr>
            <a:r>
              <a:rPr lang="en-US" dirty="0" smtClean="0"/>
              <a:t>  D. naturally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30. Major </a:t>
            </a:r>
            <a:r>
              <a:rPr lang="en-US" b="1" u="sng" dirty="0" smtClean="0"/>
              <a:t>advertising</a:t>
            </a:r>
            <a:r>
              <a:rPr lang="en-US" dirty="0" smtClean="0"/>
              <a:t> companies have </a:t>
            </a:r>
            <a:r>
              <a:rPr lang="en-US" b="1" u="sng" dirty="0" smtClean="0"/>
              <a:t>traditionally</a:t>
            </a:r>
            <a:r>
              <a:rPr lang="en-US" dirty="0" smtClean="0"/>
              <a:t> volunteered </a:t>
            </a:r>
            <a:r>
              <a:rPr lang="en-US" b="1" u="sng" dirty="0" smtClean="0"/>
              <a:t>its</a:t>
            </a:r>
            <a:r>
              <a:rPr lang="en-US" dirty="0" smtClean="0"/>
              <a:t> time </a:t>
            </a:r>
            <a:r>
              <a:rPr lang="en-US" b="1" u="sng" dirty="0" smtClean="0"/>
              <a:t>to public </a:t>
            </a:r>
            <a:r>
              <a:rPr lang="en-US" dirty="0" smtClean="0"/>
              <a:t>service accounts.</a:t>
            </a:r>
          </a:p>
          <a:p>
            <a:pPr>
              <a:buNone/>
            </a:pPr>
            <a:r>
              <a:rPr lang="en-US" dirty="0" smtClean="0"/>
              <a:t>  A. advertising </a:t>
            </a:r>
          </a:p>
          <a:p>
            <a:pPr>
              <a:buNone/>
            </a:pPr>
            <a:r>
              <a:rPr lang="en-US" dirty="0" smtClean="0"/>
              <a:t>  B. traditionally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its </a:t>
            </a:r>
          </a:p>
          <a:p>
            <a:pPr>
              <a:buNone/>
            </a:pPr>
            <a:r>
              <a:rPr lang="en-US" dirty="0" smtClean="0"/>
              <a:t>  D. to public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err="1" smtClean="0"/>
              <a:t>Sinaitic</a:t>
            </a:r>
            <a:r>
              <a:rPr lang="en-US" dirty="0" smtClean="0"/>
              <a:t> is the name of an alphabet </a:t>
            </a:r>
            <a:r>
              <a:rPr lang="en-US" b="1" u="sng" dirty="0" smtClean="0"/>
              <a:t>which developed </a:t>
            </a:r>
            <a:r>
              <a:rPr lang="en-US" b="1" dirty="0" smtClean="0"/>
              <a:t> </a:t>
            </a:r>
            <a:r>
              <a:rPr lang="en-US" b="1" u="sng" dirty="0" smtClean="0"/>
              <a:t>their</a:t>
            </a:r>
            <a:r>
              <a:rPr lang="en-US" dirty="0" smtClean="0"/>
              <a:t> </a:t>
            </a:r>
            <a:r>
              <a:rPr lang="en-US" b="1" dirty="0" smtClean="0"/>
              <a:t>symbols</a:t>
            </a:r>
            <a:r>
              <a:rPr lang="en-US" dirty="0" smtClean="0"/>
              <a:t> from Egyptian hieroglyphics.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Sinaitic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B. which developed </a:t>
            </a:r>
          </a:p>
          <a:p>
            <a:pPr>
              <a:buNone/>
            </a:pPr>
            <a:r>
              <a:rPr lang="en-US" dirty="0" smtClean="0"/>
              <a:t>  C. their </a:t>
            </a:r>
          </a:p>
          <a:p>
            <a:pPr>
              <a:buNone/>
            </a:pPr>
            <a:r>
              <a:rPr lang="en-US" dirty="0" smtClean="0"/>
              <a:t>  D. symbols 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The native people in the Americas were </a:t>
            </a:r>
            <a:r>
              <a:rPr lang="en-US" b="1" u="sng" dirty="0" smtClean="0"/>
              <a:t>referred to </a:t>
            </a:r>
            <a:r>
              <a:rPr lang="en-US" dirty="0" smtClean="0"/>
              <a:t>as Indians because, </a:t>
            </a:r>
            <a:r>
              <a:rPr lang="en-US" b="1" u="sng" dirty="0" smtClean="0"/>
              <a:t>according to </a:t>
            </a:r>
            <a:r>
              <a:rPr lang="en-US" dirty="0" smtClean="0"/>
              <a:t>the </a:t>
            </a:r>
            <a:r>
              <a:rPr lang="en-US" b="1" u="sng" dirty="0" smtClean="0"/>
              <a:t>believe</a:t>
            </a:r>
            <a:r>
              <a:rPr lang="en-US" dirty="0" smtClean="0"/>
              <a:t> at the time, Christopher Columbus </a:t>
            </a:r>
            <a:r>
              <a:rPr lang="en-US" b="1" u="sng" dirty="0" smtClean="0"/>
              <a:t>had reached 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A. referred to </a:t>
            </a:r>
          </a:p>
          <a:p>
            <a:pPr>
              <a:buNone/>
            </a:pPr>
            <a:r>
              <a:rPr lang="en-US" dirty="0" smtClean="0"/>
              <a:t>  B. according to </a:t>
            </a:r>
          </a:p>
          <a:p>
            <a:pPr>
              <a:buNone/>
            </a:pPr>
            <a:r>
              <a:rPr lang="en-US" dirty="0" smtClean="0"/>
              <a:t>  C. believe </a:t>
            </a:r>
          </a:p>
          <a:p>
            <a:pPr>
              <a:buNone/>
            </a:pPr>
            <a:r>
              <a:rPr lang="en-US" dirty="0" smtClean="0"/>
              <a:t>  D. had reached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u="sng" dirty="0" err="1" smtClean="0"/>
              <a:t>Sinaitic</a:t>
            </a:r>
            <a:r>
              <a:rPr lang="en-US" dirty="0" smtClean="0"/>
              <a:t> is the name of an alphabet </a:t>
            </a:r>
            <a:r>
              <a:rPr lang="en-US" b="1" u="sng" dirty="0" smtClean="0"/>
              <a:t>which developed </a:t>
            </a:r>
            <a:r>
              <a:rPr lang="en-US" b="1" dirty="0" smtClean="0"/>
              <a:t> </a:t>
            </a:r>
            <a:r>
              <a:rPr lang="en-US" b="1" u="sng" dirty="0" smtClean="0"/>
              <a:t>their</a:t>
            </a:r>
            <a:r>
              <a:rPr lang="en-US" dirty="0" smtClean="0"/>
              <a:t> </a:t>
            </a:r>
            <a:r>
              <a:rPr lang="en-US" b="1" dirty="0" smtClean="0"/>
              <a:t>symbols</a:t>
            </a:r>
            <a:r>
              <a:rPr lang="en-US" dirty="0" smtClean="0"/>
              <a:t> from Egyptian hieroglyphics.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Sinaitic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B. which developed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their </a:t>
            </a:r>
          </a:p>
          <a:p>
            <a:pPr>
              <a:buNone/>
            </a:pPr>
            <a:r>
              <a:rPr lang="en-US" dirty="0" smtClean="0"/>
              <a:t>  D. symbols </a:t>
            </a:r>
            <a:endParaRPr lang="en-GB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4. The native people in the Americas were </a:t>
            </a:r>
            <a:r>
              <a:rPr lang="en-US" b="1" u="sng" dirty="0" smtClean="0"/>
              <a:t>referred to </a:t>
            </a:r>
            <a:r>
              <a:rPr lang="en-US" dirty="0" smtClean="0"/>
              <a:t>as Indians because, </a:t>
            </a:r>
            <a:r>
              <a:rPr lang="en-US" b="1" u="sng" dirty="0" smtClean="0"/>
              <a:t>according to </a:t>
            </a:r>
            <a:r>
              <a:rPr lang="en-US" dirty="0" smtClean="0"/>
              <a:t>the </a:t>
            </a:r>
            <a:r>
              <a:rPr lang="en-US" b="1" u="sng" dirty="0" smtClean="0"/>
              <a:t>believe</a:t>
            </a:r>
            <a:r>
              <a:rPr lang="en-US" dirty="0" smtClean="0"/>
              <a:t> at the time, Christopher Columbus </a:t>
            </a:r>
            <a:r>
              <a:rPr lang="en-US" b="1" u="sng" dirty="0" smtClean="0"/>
              <a:t>had reached 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A. referred to </a:t>
            </a:r>
          </a:p>
          <a:p>
            <a:pPr>
              <a:buNone/>
            </a:pPr>
            <a:r>
              <a:rPr lang="en-US" dirty="0" smtClean="0"/>
              <a:t>  B. according to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believe </a:t>
            </a:r>
          </a:p>
          <a:p>
            <a:pPr>
              <a:buNone/>
            </a:pPr>
            <a:r>
              <a:rPr lang="en-US" dirty="0" smtClean="0"/>
              <a:t>  D. had reached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After </a:t>
            </a:r>
            <a:r>
              <a:rPr lang="en-US" b="1" u="sng" dirty="0" smtClean="0"/>
              <a:t>to have </a:t>
            </a:r>
            <a:r>
              <a:rPr lang="en-US" dirty="0" smtClean="0"/>
              <a:t>won the light-heavyweight title </a:t>
            </a:r>
            <a:r>
              <a:rPr lang="en-US" b="1" u="sng" dirty="0" smtClean="0"/>
              <a:t>at the </a:t>
            </a:r>
            <a:r>
              <a:rPr lang="en-US" dirty="0" smtClean="0"/>
              <a:t>1960 Olympic Games, Muhammad Ali </a:t>
            </a:r>
            <a:r>
              <a:rPr lang="en-US" b="1" u="sng" dirty="0" smtClean="0"/>
              <a:t>began</a:t>
            </a:r>
            <a:r>
              <a:rPr lang="en-US" dirty="0" smtClean="0"/>
              <a:t> to box </a:t>
            </a:r>
            <a:r>
              <a:rPr lang="en-US" b="1" u="sng" dirty="0" smtClean="0"/>
              <a:t>professionally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to have </a:t>
            </a:r>
          </a:p>
          <a:p>
            <a:pPr>
              <a:buNone/>
            </a:pPr>
            <a:r>
              <a:rPr lang="en-US" dirty="0" smtClean="0"/>
              <a:t>  B. at the </a:t>
            </a:r>
          </a:p>
          <a:p>
            <a:pPr>
              <a:buNone/>
            </a:pPr>
            <a:r>
              <a:rPr lang="en-US" dirty="0" smtClean="0"/>
              <a:t>  C. began </a:t>
            </a:r>
          </a:p>
          <a:p>
            <a:pPr>
              <a:buNone/>
            </a:pPr>
            <a:r>
              <a:rPr lang="en-US" dirty="0" smtClean="0"/>
              <a:t>  D. professionally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There are</a:t>
            </a:r>
            <a:r>
              <a:rPr lang="en-US" b="1" dirty="0" smtClean="0"/>
              <a:t> </a:t>
            </a:r>
            <a:r>
              <a:rPr lang="en-US" dirty="0" smtClean="0"/>
              <a:t>many different ways </a:t>
            </a:r>
            <a:r>
              <a:rPr lang="en-US" b="1" u="sng" dirty="0" smtClean="0"/>
              <a:t>of comparing </a:t>
            </a:r>
            <a:r>
              <a:rPr lang="en-US" dirty="0" smtClean="0"/>
              <a:t>the economy of one nation with </a:t>
            </a:r>
            <a:r>
              <a:rPr lang="en-US" b="1" u="sng" dirty="0" smtClean="0"/>
              <a:t>those</a:t>
            </a:r>
            <a:r>
              <a:rPr lang="en-US" dirty="0" smtClean="0"/>
              <a:t> of </a:t>
            </a:r>
            <a:r>
              <a:rPr lang="en-US" u="sng" dirty="0" smtClean="0"/>
              <a:t>another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There are  </a:t>
            </a:r>
          </a:p>
          <a:p>
            <a:pPr>
              <a:buNone/>
            </a:pPr>
            <a:r>
              <a:rPr lang="en-US" dirty="0" smtClean="0"/>
              <a:t>  B. of comparing </a:t>
            </a:r>
          </a:p>
          <a:p>
            <a:pPr>
              <a:buNone/>
            </a:pPr>
            <a:r>
              <a:rPr lang="en-US" dirty="0" smtClean="0"/>
              <a:t>  C. those </a:t>
            </a:r>
          </a:p>
          <a:p>
            <a:pPr>
              <a:buNone/>
            </a:pPr>
            <a:r>
              <a:rPr lang="en-US" dirty="0" smtClean="0"/>
              <a:t>  D. another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After </a:t>
            </a:r>
            <a:r>
              <a:rPr lang="en-US" b="1" u="sng" dirty="0" smtClean="0"/>
              <a:t>to have </a:t>
            </a:r>
            <a:r>
              <a:rPr lang="en-US" dirty="0" smtClean="0"/>
              <a:t>won the light-heavyweight title </a:t>
            </a:r>
            <a:r>
              <a:rPr lang="en-US" b="1" u="sng" dirty="0" smtClean="0"/>
              <a:t>at the </a:t>
            </a:r>
            <a:r>
              <a:rPr lang="en-US" dirty="0" smtClean="0"/>
              <a:t>1960 Olympic Games, Muhammad Ali </a:t>
            </a:r>
            <a:r>
              <a:rPr lang="en-US" b="1" u="sng" dirty="0" smtClean="0"/>
              <a:t>began</a:t>
            </a:r>
            <a:r>
              <a:rPr lang="en-US" dirty="0" smtClean="0"/>
              <a:t> to box </a:t>
            </a:r>
            <a:r>
              <a:rPr lang="en-US" b="1" u="sng" dirty="0" smtClean="0"/>
              <a:t>professionally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to have </a:t>
            </a:r>
          </a:p>
          <a:p>
            <a:pPr>
              <a:buNone/>
            </a:pPr>
            <a:r>
              <a:rPr lang="en-US" dirty="0" smtClean="0"/>
              <a:t>  B. at the </a:t>
            </a:r>
          </a:p>
          <a:p>
            <a:pPr>
              <a:buNone/>
            </a:pPr>
            <a:r>
              <a:rPr lang="en-US" dirty="0" smtClean="0"/>
              <a:t>  C. began </a:t>
            </a:r>
          </a:p>
          <a:p>
            <a:pPr>
              <a:buNone/>
            </a:pPr>
            <a:r>
              <a:rPr lang="en-US" dirty="0" smtClean="0"/>
              <a:t>  D. professionally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u="sng" dirty="0" smtClean="0"/>
              <a:t>There are</a:t>
            </a:r>
            <a:r>
              <a:rPr lang="en-US" b="1" dirty="0" smtClean="0"/>
              <a:t> </a:t>
            </a:r>
            <a:r>
              <a:rPr lang="en-US" dirty="0" smtClean="0"/>
              <a:t>many different ways </a:t>
            </a:r>
            <a:r>
              <a:rPr lang="en-US" b="1" u="sng" dirty="0" smtClean="0"/>
              <a:t>of comparing </a:t>
            </a:r>
            <a:r>
              <a:rPr lang="en-US" dirty="0" smtClean="0"/>
              <a:t>the economy of one nation with </a:t>
            </a:r>
            <a:r>
              <a:rPr lang="en-US" b="1" u="sng" dirty="0" smtClean="0"/>
              <a:t>those</a:t>
            </a:r>
            <a:r>
              <a:rPr lang="en-US" dirty="0" smtClean="0"/>
              <a:t> of </a:t>
            </a:r>
            <a:r>
              <a:rPr lang="en-US" u="sng" dirty="0" smtClean="0"/>
              <a:t>another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There are  </a:t>
            </a:r>
          </a:p>
          <a:p>
            <a:pPr>
              <a:buNone/>
            </a:pPr>
            <a:r>
              <a:rPr lang="en-US" dirty="0" smtClean="0"/>
              <a:t>  B. of comparing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those </a:t>
            </a:r>
          </a:p>
          <a:p>
            <a:pPr>
              <a:buNone/>
            </a:pPr>
            <a:r>
              <a:rPr lang="en-US" dirty="0" smtClean="0"/>
              <a:t>  D. another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He said he </a:t>
            </a:r>
            <a:r>
              <a:rPr lang="en-US" b="1" u="sng" dirty="0" smtClean="0"/>
              <a:t>must come</a:t>
            </a:r>
            <a:r>
              <a:rPr lang="en-US" b="1" dirty="0" smtClean="0"/>
              <a:t> </a:t>
            </a:r>
            <a:r>
              <a:rPr lang="en-US" dirty="0" smtClean="0"/>
              <a:t>to the party if he </a:t>
            </a:r>
            <a:r>
              <a:rPr lang="en-US" b="1" u="sng" dirty="0" smtClean="0"/>
              <a:t>finishes</a:t>
            </a:r>
            <a:r>
              <a:rPr lang="en-US" dirty="0" smtClean="0"/>
              <a:t> his assignment </a:t>
            </a:r>
            <a:r>
              <a:rPr lang="en-US" b="1" u="sng" dirty="0" smtClean="0"/>
              <a:t>for</a:t>
            </a:r>
            <a:r>
              <a:rPr lang="en-US" dirty="0" smtClean="0"/>
              <a:t> next </a:t>
            </a:r>
            <a:r>
              <a:rPr lang="en-US" b="1" u="sng" dirty="0" smtClean="0"/>
              <a:t>week's</a:t>
            </a:r>
            <a:r>
              <a:rPr lang="en-US" dirty="0" smtClean="0"/>
              <a:t> seminar.</a:t>
            </a:r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</a:t>
            </a:r>
            <a:r>
              <a:rPr lang="en-US" b="1" dirty="0" smtClean="0"/>
              <a:t>. </a:t>
            </a:r>
            <a:r>
              <a:rPr lang="en-US" dirty="0" smtClean="0"/>
              <a:t>must come </a:t>
            </a:r>
          </a:p>
          <a:p>
            <a:pPr>
              <a:buNone/>
            </a:pPr>
            <a:r>
              <a:rPr lang="en-US" dirty="0" smtClean="0"/>
              <a:t>  B. finishes </a:t>
            </a:r>
          </a:p>
          <a:p>
            <a:pPr>
              <a:buNone/>
            </a:pPr>
            <a:r>
              <a:rPr lang="en-US" dirty="0" smtClean="0"/>
              <a:t>  C. for </a:t>
            </a:r>
          </a:p>
          <a:p>
            <a:pPr>
              <a:buNone/>
            </a:pPr>
            <a:r>
              <a:rPr lang="en-US" dirty="0" smtClean="0"/>
              <a:t>  D. week's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The basic </a:t>
            </a:r>
            <a:r>
              <a:rPr lang="en-US" b="1" u="sng" dirty="0" smtClean="0"/>
              <a:t>law</a:t>
            </a:r>
            <a:r>
              <a:rPr lang="en-US" dirty="0" smtClean="0"/>
              <a:t> of addition, subtraction, multiplication and </a:t>
            </a:r>
            <a:r>
              <a:rPr lang="en-US" b="1" u="sng" dirty="0" smtClean="0"/>
              <a:t>division</a:t>
            </a:r>
            <a:r>
              <a:rPr lang="en-US" dirty="0" smtClean="0"/>
              <a:t> are </a:t>
            </a:r>
            <a:r>
              <a:rPr lang="en-US" b="1" u="sng" dirty="0" smtClean="0"/>
              <a:t>taught</a:t>
            </a:r>
            <a:r>
              <a:rPr lang="en-US" dirty="0" smtClean="0"/>
              <a:t> to all elementary </a:t>
            </a:r>
            <a:r>
              <a:rPr lang="en-US" b="1" u="sng" dirty="0" smtClean="0"/>
              <a:t>school</a:t>
            </a:r>
            <a:r>
              <a:rPr lang="en-US" dirty="0" smtClean="0"/>
              <a:t> students.</a:t>
            </a:r>
          </a:p>
          <a:p>
            <a:pPr>
              <a:buNone/>
            </a:pPr>
            <a:r>
              <a:rPr lang="en-US" dirty="0" smtClean="0"/>
              <a:t>  A. law </a:t>
            </a:r>
          </a:p>
          <a:p>
            <a:pPr>
              <a:buNone/>
            </a:pPr>
            <a:r>
              <a:rPr lang="en-US" dirty="0" smtClean="0"/>
              <a:t>  B. division </a:t>
            </a:r>
          </a:p>
          <a:p>
            <a:pPr>
              <a:buNone/>
            </a:pPr>
            <a:r>
              <a:rPr lang="en-US" dirty="0" smtClean="0"/>
              <a:t>  C. taught </a:t>
            </a:r>
          </a:p>
          <a:p>
            <a:pPr>
              <a:buNone/>
            </a:pPr>
            <a:r>
              <a:rPr lang="en-US" dirty="0" smtClean="0"/>
              <a:t>  D. school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He said he </a:t>
            </a:r>
            <a:r>
              <a:rPr lang="en-US" b="1" u="sng" dirty="0" smtClean="0"/>
              <a:t>must come</a:t>
            </a:r>
            <a:r>
              <a:rPr lang="en-US" b="1" dirty="0" smtClean="0"/>
              <a:t> </a:t>
            </a:r>
            <a:r>
              <a:rPr lang="en-US" dirty="0" smtClean="0"/>
              <a:t>to the party if he </a:t>
            </a:r>
            <a:r>
              <a:rPr lang="en-US" b="1" u="sng" dirty="0" smtClean="0"/>
              <a:t>finishes</a:t>
            </a:r>
            <a:r>
              <a:rPr lang="en-US" dirty="0" smtClean="0"/>
              <a:t> his assignment </a:t>
            </a:r>
            <a:r>
              <a:rPr lang="en-US" b="1" u="sng" dirty="0" smtClean="0"/>
              <a:t>for</a:t>
            </a:r>
            <a:r>
              <a:rPr lang="en-US" dirty="0" smtClean="0"/>
              <a:t> next </a:t>
            </a:r>
            <a:r>
              <a:rPr lang="en-US" b="1" u="sng" dirty="0" smtClean="0"/>
              <a:t>week's</a:t>
            </a:r>
            <a:r>
              <a:rPr lang="en-US" dirty="0" smtClean="0"/>
              <a:t> seminar.</a:t>
            </a:r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dirty="0" smtClean="0"/>
              <a:t>A</a:t>
            </a:r>
            <a:r>
              <a:rPr lang="en-US" b="1" dirty="0" smtClean="0"/>
              <a:t>. </a:t>
            </a:r>
            <a:r>
              <a:rPr lang="en-US" dirty="0" smtClean="0"/>
              <a:t>must come </a:t>
            </a:r>
          </a:p>
          <a:p>
            <a:pPr>
              <a:buNone/>
            </a:pPr>
            <a:r>
              <a:rPr lang="en-US" dirty="0" smtClean="0"/>
              <a:t>  B. finishes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for </a:t>
            </a:r>
          </a:p>
          <a:p>
            <a:pPr>
              <a:buNone/>
            </a:pPr>
            <a:r>
              <a:rPr lang="en-US" dirty="0" smtClean="0"/>
              <a:t>  D. week's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8. The basic </a:t>
            </a:r>
            <a:r>
              <a:rPr lang="en-US" b="1" u="sng" dirty="0" smtClean="0"/>
              <a:t>law</a:t>
            </a:r>
            <a:r>
              <a:rPr lang="en-US" dirty="0" smtClean="0"/>
              <a:t> of addition, subtraction, multiplication and </a:t>
            </a:r>
            <a:r>
              <a:rPr lang="en-US" b="1" u="sng" dirty="0" smtClean="0"/>
              <a:t>division</a:t>
            </a:r>
            <a:r>
              <a:rPr lang="en-US" dirty="0" smtClean="0"/>
              <a:t> are </a:t>
            </a:r>
            <a:r>
              <a:rPr lang="en-US" b="1" u="sng" dirty="0" smtClean="0"/>
              <a:t>taught</a:t>
            </a:r>
            <a:r>
              <a:rPr lang="en-US" dirty="0" smtClean="0"/>
              <a:t> to all elementary </a:t>
            </a:r>
            <a:r>
              <a:rPr lang="en-US" b="1" u="sng" dirty="0" smtClean="0"/>
              <a:t>school</a:t>
            </a:r>
            <a:r>
              <a:rPr lang="en-US" dirty="0" smtClean="0"/>
              <a:t> students.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law </a:t>
            </a:r>
          </a:p>
          <a:p>
            <a:pPr>
              <a:buNone/>
            </a:pPr>
            <a:r>
              <a:rPr lang="en-US" dirty="0" smtClean="0"/>
              <a:t>  B. division </a:t>
            </a:r>
          </a:p>
          <a:p>
            <a:pPr>
              <a:buNone/>
            </a:pPr>
            <a:r>
              <a:rPr lang="en-US" dirty="0" smtClean="0"/>
              <a:t>  C. taught </a:t>
            </a:r>
          </a:p>
          <a:p>
            <a:pPr>
              <a:buNone/>
            </a:pPr>
            <a:r>
              <a:rPr lang="en-US" dirty="0" smtClean="0"/>
              <a:t>  D. school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2433</Words>
  <Application>Microsoft Office PowerPoint</Application>
  <PresentationFormat>On-screen Show (4:3)</PresentationFormat>
  <Paragraphs>339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4</cp:revision>
  <dcterms:created xsi:type="dcterms:W3CDTF">2006-08-16T00:00:00Z</dcterms:created>
  <dcterms:modified xsi:type="dcterms:W3CDTF">2015-04-07T15:03:59Z</dcterms:modified>
</cp:coreProperties>
</file>